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2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5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5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8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3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2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4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6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5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7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2098-75DC-4394-8ED2-A570D8C32BF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F55E-4528-47DA-95A6-8DAD2CA6A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648" y="1269242"/>
            <a:ext cx="9144000" cy="3889612"/>
          </a:xfrm>
        </p:spPr>
        <p:txBody>
          <a:bodyPr>
            <a:normAutofit/>
          </a:bodyPr>
          <a:lstStyle/>
          <a:p>
            <a:r>
              <a:rPr lang="uk-UA" dirty="0" smtClean="0"/>
              <a:t>Будівельні матеріали і вироби на основі органічних в'яжучих речовин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45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830"/>
            <a:ext cx="12192000" cy="1119116"/>
          </a:xfrm>
        </p:spPr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en-US" dirty="0"/>
              <a:t>s</a:t>
            </a:r>
            <a:r>
              <a:rPr lang="ru-RU" dirty="0" smtClean="0"/>
              <a:t>в-</a:t>
            </a:r>
            <a:r>
              <a:rPr lang="ru-RU" dirty="0" err="1" smtClean="0"/>
              <a:t>плити</a:t>
            </a:r>
            <a:r>
              <a:rPr lang="ru-RU" dirty="0" smtClean="0"/>
              <a:t> –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uk-UA" sz="3600" dirty="0" smtClean="0"/>
              <a:t>с</a:t>
            </a:r>
            <a:r>
              <a:rPr lang="ru-RU" sz="3600" dirty="0" err="1"/>
              <a:t>труктурно-орієнтована</a:t>
            </a:r>
            <a:r>
              <a:rPr lang="ru-RU" sz="3600" dirty="0"/>
              <a:t> </a:t>
            </a:r>
            <a:r>
              <a:rPr lang="ru-RU" sz="3600" dirty="0" err="1" smtClean="0"/>
              <a:t>дошка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en-US" sz="3600" dirty="0"/>
              <a:t>oriented </a:t>
            </a:r>
            <a:r>
              <a:rPr lang="en-US" sz="3600" dirty="0" err="1"/>
              <a:t>strend</a:t>
            </a:r>
            <a:r>
              <a:rPr lang="en-US" sz="3600" dirty="0"/>
              <a:t> board).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534" y="1241946"/>
            <a:ext cx="56365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 цих плитах кожний прошарок орієнтований в одному напрямку та має строго визначений великий.</a:t>
            </a:r>
          </a:p>
          <a:p>
            <a:endParaRPr lang="uk-UA" sz="2000" dirty="0" smtClean="0"/>
          </a:p>
          <a:p>
            <a:r>
              <a:rPr lang="uk-UA" sz="2000" dirty="0" smtClean="0"/>
              <a:t> Завдяки своєрідній орієнтації та товщині кожного з прошарків є можливість створення кінцевого продукту з властивостями, яких важко досягти в інших композиційних матеріалах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49597"/>
            <a:ext cx="6039340" cy="423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8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14149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Деревно</a:t>
            </a:r>
            <a:r>
              <a:rPr lang="uk-UA" dirty="0" smtClean="0"/>
              <a:t>-волокнисті плити (ДВП)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672939"/>
            <a:ext cx="62179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отримують гарячим пресуванням маси або сушкою </a:t>
            </a:r>
            <a:r>
              <a:rPr lang="uk-UA" sz="2800" dirty="0" err="1" smtClean="0"/>
              <a:t>деревинно</a:t>
            </a:r>
            <a:r>
              <a:rPr lang="uk-UA" sz="2800" dirty="0" smtClean="0"/>
              <a:t>-волокнистого килиму, що складається з целюлозних волокон, води, синтетичних полімерів і спеціальних добавок.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420" t="46409" r="28390" b="21034"/>
          <a:stretch/>
        </p:blipFill>
        <p:spPr>
          <a:xfrm>
            <a:off x="0" y="3497558"/>
            <a:ext cx="7561693" cy="336044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4" t="-1" r="46939" b="1504"/>
          <a:stretch/>
        </p:blipFill>
        <p:spPr>
          <a:xfrm>
            <a:off x="7219666" y="65145"/>
            <a:ext cx="4972334" cy="34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84"/>
            <a:ext cx="10515600" cy="6175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Технологічна схема виробництва ДВП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18" t="36456" r="29029" b="37925"/>
          <a:stretch/>
        </p:blipFill>
        <p:spPr>
          <a:xfrm>
            <a:off x="0" y="736980"/>
            <a:ext cx="10755885" cy="3848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59520" r="2099"/>
          <a:stretch/>
        </p:blipFill>
        <p:spPr>
          <a:xfrm>
            <a:off x="231795" y="4899546"/>
            <a:ext cx="7507704" cy="19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4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4275"/>
          </a:xfrm>
        </p:spPr>
        <p:txBody>
          <a:bodyPr/>
          <a:lstStyle/>
          <a:p>
            <a:r>
              <a:rPr lang="uk-UA" dirty="0" err="1" smtClean="0"/>
              <a:t>Страміт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91" t="66880" r="30983" b="16703"/>
          <a:stretch/>
        </p:blipFill>
        <p:spPr>
          <a:xfrm>
            <a:off x="0" y="3210781"/>
            <a:ext cx="7144214" cy="1743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193" t="14347" r="5822" b="9897"/>
          <a:stretch/>
        </p:blipFill>
        <p:spPr>
          <a:xfrm>
            <a:off x="7316027" y="522173"/>
            <a:ext cx="4875973" cy="55955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764275"/>
            <a:ext cx="6455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Теплоізоляційний матеріал , що виготовляється у вигляді плит пресуванням соломи пшениці , ячменю , жита та рису , без колосків , з одночасним електропрогріванням та обклеюванням опресованої маси картоном або щільним папером . Як клей використовують рідке натрієве скло.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38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02" y="1"/>
            <a:ext cx="10515600" cy="477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Клеєна деревина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9" t="12933" r="967" b="13674"/>
          <a:stretch/>
        </p:blipFill>
        <p:spPr>
          <a:xfrm>
            <a:off x="3169650" y="1728549"/>
            <a:ext cx="6626890" cy="4986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49168"/>
            <a:ext cx="12064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Може бути шаруватою або одержаною зі шпону (наприклад, фанера, ДШП), масивною із шматкових відходів лісопиляння та деревообробки (панелі, щити, бруси, дошки) та комбінованої (столярні плити).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3394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Клеєні панелі </a:t>
            </a:r>
            <a:r>
              <a:rPr lang="uk-UA" sz="3100" dirty="0"/>
              <a:t>це деревні щити склеєні з відрізків </a:t>
            </a:r>
            <a:r>
              <a:rPr lang="uk-UA" sz="3100" dirty="0" smtClean="0"/>
              <a:t>дошок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9" y="955342"/>
            <a:ext cx="5258237" cy="324283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45132"/>
              </p:ext>
            </p:extLst>
          </p:nvPr>
        </p:nvGraphicFramePr>
        <p:xfrm>
          <a:off x="0" y="4894088"/>
          <a:ext cx="5528481" cy="1097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48303"/>
                <a:gridCol w="1637351"/>
                <a:gridCol w="1842827"/>
              </a:tblGrid>
              <a:tr h="309035">
                <a:tc>
                  <a:txBody>
                    <a:bodyPr/>
                    <a:lstStyle/>
                    <a:p>
                      <a:r>
                        <a:rPr lang="uk-UA" b="0" dirty="0" smtClean="0"/>
                        <a:t>Довжина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2500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2500, 5000</a:t>
                      </a:r>
                      <a:endParaRPr lang="ru-RU" b="0" dirty="0"/>
                    </a:p>
                  </a:txBody>
                  <a:tcPr/>
                </a:tc>
              </a:tr>
              <a:tr h="309035">
                <a:tc>
                  <a:txBody>
                    <a:bodyPr/>
                    <a:lstStyle/>
                    <a:p>
                      <a:r>
                        <a:rPr lang="uk-UA" dirty="0" smtClean="0"/>
                        <a:t>Ширина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300, 600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300, 900, 1200</a:t>
                      </a:r>
                      <a:endParaRPr lang="ru-RU" dirty="0"/>
                    </a:p>
                  </a:txBody>
                  <a:tcPr/>
                </a:tc>
              </a:tr>
              <a:tr h="309035">
                <a:tc>
                  <a:txBody>
                    <a:bodyPr/>
                    <a:lstStyle/>
                    <a:p>
                      <a:r>
                        <a:rPr lang="uk-UA" dirty="0" smtClean="0"/>
                        <a:t>Товщина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10, 13, 16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19, 25, 32 , 44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4460518"/>
            <a:ext cx="2272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Розміри панелей, мм</a:t>
            </a:r>
            <a:endParaRPr lang="uk-UA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28266" t="1" r="177" b="546"/>
          <a:stretch/>
        </p:blipFill>
        <p:spPr>
          <a:xfrm>
            <a:off x="5874470" y="1108834"/>
            <a:ext cx="6317530" cy="488253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74470" y="6032312"/>
            <a:ext cx="6490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CLT — дерев’яна панель із непарних шарів склеєних між собою в перпендикулярних напрямках.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029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732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Клеєні щити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1697"/>
            <a:ext cx="11887200" cy="1033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/>
              <a:t>Виготовляють з відходів лісопиляння різної товщини, довжиною 375 мм і більше.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40" t="16626" r="3510" b="20073"/>
          <a:stretch/>
        </p:blipFill>
        <p:spPr>
          <a:xfrm>
            <a:off x="2059732" y="2106991"/>
            <a:ext cx="8728824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0050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Щитовий паркет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8" t="7939" r="31823" b="55520"/>
          <a:stretch/>
        </p:blipFill>
        <p:spPr>
          <a:xfrm>
            <a:off x="4899546" y="122829"/>
            <a:ext cx="6978874" cy="52407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00501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Складається з основи і приклеєних зверху плашок, фанери або шпону. </a:t>
            </a:r>
          </a:p>
          <a:p>
            <a:endParaRPr lang="uk-UA" sz="2400" dirty="0" smtClean="0"/>
          </a:p>
          <a:p>
            <a:r>
              <a:rPr lang="uk-UA" sz="2400" dirty="0" smtClean="0"/>
              <a:t>Це повністю готовий до укладання на чорновій підлозі фабричний виріб товщиною 22-40 мм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40983" y="53772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1 – паркетні планки лицьового покриття;</a:t>
            </a:r>
          </a:p>
          <a:p>
            <a:r>
              <a:rPr lang="uk-UA" dirty="0" smtClean="0"/>
              <a:t>2 – рейки основи;</a:t>
            </a:r>
          </a:p>
          <a:p>
            <a:r>
              <a:rPr lang="uk-UA" dirty="0" smtClean="0"/>
              <a:t>3 – бруски обв'язки паркетної основи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19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2779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Дверні коробки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1847"/>
            <a:ext cx="4954137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Виготовляють з дошок обаполу або кускових відходів, які після відповідної обробки склеюють в бруски.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25" t="309" r="1748" b="6457"/>
          <a:stretch/>
        </p:blipFill>
        <p:spPr>
          <a:xfrm>
            <a:off x="5909479" y="486344"/>
            <a:ext cx="4995081" cy="49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388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Деревно</a:t>
            </a:r>
            <a:r>
              <a:rPr lang="uk-UA" dirty="0" smtClean="0"/>
              <a:t>-шаруваті пластики</a:t>
            </a:r>
            <a:r>
              <a:rPr lang="en-US" dirty="0" smtClean="0"/>
              <a:t> (</a:t>
            </a:r>
            <a:r>
              <a:rPr lang="uk-UA" dirty="0" smtClean="0"/>
              <a:t>ДШП-А, ДШП-В)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10" t="35649" r="31098" b="25044"/>
          <a:stretch/>
        </p:blipFill>
        <p:spPr>
          <a:xfrm>
            <a:off x="0" y="1015660"/>
            <a:ext cx="5931030" cy="3505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55" t="1" r="2534" b="4362"/>
          <a:stretch/>
        </p:blipFill>
        <p:spPr>
          <a:xfrm>
            <a:off x="5931030" y="1015660"/>
            <a:ext cx="6264322" cy="33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83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Деревно-стружкові</a:t>
            </a:r>
            <a:r>
              <a:rPr lang="uk-UA" dirty="0" smtClean="0"/>
              <a:t> плити (ДСП)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5565"/>
            <a:ext cx="12192000" cy="808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виготовляють методом гарячого пресування деревних частинок (стружки), які змішані із </a:t>
            </a:r>
            <a:r>
              <a:rPr lang="uk-UA" sz="2400" dirty="0" err="1" smtClean="0"/>
              <a:t>зв'язуючою</a:t>
            </a:r>
            <a:r>
              <a:rPr lang="uk-UA" sz="2400" dirty="0" smtClean="0"/>
              <a:t> речовиною (клеєм). 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0526" t="30892" r="28757" b="14168"/>
          <a:stretch/>
        </p:blipFill>
        <p:spPr>
          <a:xfrm>
            <a:off x="0" y="1519310"/>
            <a:ext cx="6957912" cy="5278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4657" b="-226"/>
          <a:stretch/>
        </p:blipFill>
        <p:spPr>
          <a:xfrm>
            <a:off x="6957912" y="1824275"/>
            <a:ext cx="5234088" cy="42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3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535"/>
            <a:ext cx="12192000" cy="5595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Технологічна схема виробництва одношарових ДСП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54" t="32770" r="29829" b="26900"/>
          <a:stretch/>
        </p:blipFill>
        <p:spPr>
          <a:xfrm>
            <a:off x="1868828" y="639286"/>
            <a:ext cx="8454344" cy="4888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0" t="81436"/>
          <a:stretch/>
        </p:blipFill>
        <p:spPr>
          <a:xfrm>
            <a:off x="2467309" y="5497888"/>
            <a:ext cx="7855863" cy="11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3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334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Будівельні матеріали і вироби на основі органічних в'яжучих речовин</vt:lpstr>
      <vt:lpstr>Клеєна деревина</vt:lpstr>
      <vt:lpstr>Клеєні панелі це деревні щити склеєні з відрізків дошок</vt:lpstr>
      <vt:lpstr>Клеєні щити</vt:lpstr>
      <vt:lpstr>Щитовий паркет</vt:lpstr>
      <vt:lpstr>Дверні коробки</vt:lpstr>
      <vt:lpstr>Деревно-шаруваті пластики (ДШП-А, ДШП-В)</vt:lpstr>
      <vt:lpstr>Деревно-стружкові плити (ДСП)</vt:lpstr>
      <vt:lpstr>Технологічна схема виробництва одношарових ДСП</vt:lpstr>
      <vt:lpstr>Оsв-плити – це структурно-орієнтована дошка (oriented strend board). </vt:lpstr>
      <vt:lpstr>Деревно-волокнисті плити (ДВП)</vt:lpstr>
      <vt:lpstr>Технологічна схема виробництва ДВП</vt:lpstr>
      <vt:lpstr>Страміт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 і вироби на основі органічних в'яжучих речовин</dc:title>
  <dc:creator>Пользователь Windows</dc:creator>
  <cp:lastModifiedBy>Пользователь Windows</cp:lastModifiedBy>
  <cp:revision>19</cp:revision>
  <dcterms:created xsi:type="dcterms:W3CDTF">2022-11-02T13:37:57Z</dcterms:created>
  <dcterms:modified xsi:type="dcterms:W3CDTF">2022-11-03T09:19:19Z</dcterms:modified>
</cp:coreProperties>
</file>