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1541C-0F77-44FE-9957-B638F7A91FB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28BF0-C6CF-4397-94BD-6D884BD72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7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28BF0-C6CF-4397-94BD-6D884BD72D6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1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14DA6-8289-4570-B5EF-AADB5A9097BF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68B0-5687-4510-A9D7-001DBC2FE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accent5"/>
                </a:solidFill>
              </a:rPr>
              <a:t>Національна кухня США</a:t>
            </a:r>
            <a:endParaRPr lang="ru-RU" sz="66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Ведучи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мову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про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американську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кухню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варто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ясна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річ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згадати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про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такі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популярні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усьому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світі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суто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американські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кулінарні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винаходи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як,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наприклад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гамбургер (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відомий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під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іменами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Whopper, Big Mac,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Steakburger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, Big Burger Deluxe,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Champburger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, Dave's Deluxe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тощо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. буд.).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котлета,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вкладена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між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двох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частин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розрізаної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круглої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булочки, стала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універсальним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символом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американської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масової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культури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американського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бізнесу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процесу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глобалізації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3554" name="Picture 2" descr="C:\Documents and Settings\dimas\Рабочий стол\презентация\social-media-using-guys-are-lovin-the-fast-food-infographic--0be9d568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970683"/>
            <a:ext cx="3357586" cy="1887317"/>
          </a:xfrm>
          <a:prstGeom prst="rect">
            <a:avLst/>
          </a:prstGeom>
          <a:noFill/>
        </p:spPr>
      </p:pic>
      <p:pic>
        <p:nvPicPr>
          <p:cNvPr id="23555" name="Picture 3" descr="C:\Documents and Settings\dimas\Рабочий стол\презентация\1360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928670"/>
            <a:ext cx="2071670" cy="2316124"/>
          </a:xfrm>
          <a:prstGeom prst="rect">
            <a:avLst/>
          </a:prstGeom>
          <a:noFill/>
        </p:spPr>
      </p:pic>
      <p:pic>
        <p:nvPicPr>
          <p:cNvPr id="23556" name="Picture 4" descr="C:\Documents and Settings\dimas\Рабочий стол\презентация\thumb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000240"/>
            <a:ext cx="2381279" cy="2381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У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жорсткій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конкурентній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боротьбі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гамбургерів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здолав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hot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dog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булочки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з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сосискою)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і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наприкінці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тридцятих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років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поруч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із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яблучним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пирогом, став символом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американської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кулінарії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Кілька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мільярдів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гамбургерів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щорічно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продаються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США.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Вони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продаються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як в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найдешевших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забігайлівках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так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аристократичних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ресторанах.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По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різним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статистичних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данним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гамбургери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становивлять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приблизно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17%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всіх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замовлень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американській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системі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громадського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харчування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і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середньостатистичний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американець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з'їдає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більш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12 кг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гамбургерів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рік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, а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кожен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15-й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працюючий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американець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розпочинав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своє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кар'єру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продаючи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гамбургери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у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ресторані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McDonald's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578" name="Picture 2" descr="C:\Documents and Settings\dimas\Рабочий стол\презентация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595935"/>
            <a:ext cx="3019425" cy="1262065"/>
          </a:xfrm>
          <a:prstGeom prst="rect">
            <a:avLst/>
          </a:prstGeom>
          <a:noFill/>
        </p:spPr>
      </p:pic>
      <p:pic>
        <p:nvPicPr>
          <p:cNvPr id="24579" name="Picture 3" descr="C:\Documents and Settings\dimas\Рабочий стол\презентация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85794"/>
            <a:ext cx="4386285" cy="3019544"/>
          </a:xfrm>
          <a:prstGeom prst="rect">
            <a:avLst/>
          </a:prstGeom>
          <a:noFill/>
        </p:spPr>
      </p:pic>
      <p:pic>
        <p:nvPicPr>
          <p:cNvPr id="24581" name="Picture 5" descr="C:\Documents and Settings\dimas\Рабочий стол\презентация\13706156500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00504"/>
            <a:ext cx="4000528" cy="2665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Американскький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яблучний пиріг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571480"/>
            <a:ext cx="8572560" cy="5929330"/>
          </a:xfrm>
        </p:spPr>
        <p:txBody>
          <a:bodyPr>
            <a:noAutofit/>
          </a:bodyPr>
          <a:lstStyle/>
          <a:p>
            <a:pPr fontAlgn="base"/>
            <a:r>
              <a:rPr lang="ru-RU" sz="1700" b="1" dirty="0" err="1" smtClean="0"/>
              <a:t>Основна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відмінність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більшості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західних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пирогів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від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російських</a:t>
            </a:r>
            <a:r>
              <a:rPr lang="ru-RU" sz="1700" b="1" dirty="0" smtClean="0"/>
              <a:t> - основа. В </a:t>
            </a:r>
            <a:r>
              <a:rPr lang="ru-RU" sz="1700" b="1" dirty="0" err="1" smtClean="0"/>
              <a:t>американській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кулінарії</a:t>
            </a:r>
            <a:r>
              <a:rPr lang="ru-RU" sz="1700" b="1" dirty="0" smtClean="0"/>
              <a:t> для </a:t>
            </a:r>
            <a:r>
              <a:rPr lang="ru-RU" sz="1700" b="1" dirty="0" err="1" smtClean="0"/>
              <a:t>класичного</a:t>
            </a:r>
            <a:r>
              <a:rPr lang="ru-RU" sz="1700" b="1" dirty="0" smtClean="0"/>
              <a:t> пирога тестом </a:t>
            </a:r>
            <a:r>
              <a:rPr lang="ru-RU" sz="1700" b="1" dirty="0" err="1" smtClean="0"/>
              <a:t>вистилають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глибоку</a:t>
            </a:r>
            <a:r>
              <a:rPr lang="ru-RU" sz="1700" b="1" dirty="0" smtClean="0"/>
              <a:t> форму, </a:t>
            </a:r>
            <a:r>
              <a:rPr lang="ru-RU" sz="1700" b="1" dirty="0" err="1" smtClean="0"/>
              <a:t>наповнюють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її</a:t>
            </a:r>
            <a:r>
              <a:rPr lang="ru-RU" sz="1700" b="1" dirty="0" smtClean="0"/>
              <a:t> щедрою </a:t>
            </a:r>
            <a:r>
              <a:rPr lang="ru-RU" sz="1700" b="1" dirty="0" err="1" smtClean="0"/>
              <a:t>порцією</a:t>
            </a:r>
            <a:r>
              <a:rPr lang="ru-RU" sz="1700" b="1" dirty="0" smtClean="0"/>
              <a:t> начинки </a:t>
            </a:r>
            <a:r>
              <a:rPr lang="ru-RU" sz="1700" b="1" dirty="0" err="1" smtClean="0"/>
              <a:t>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закривають</a:t>
            </a:r>
            <a:r>
              <a:rPr lang="ru-RU" sz="1700" b="1" dirty="0" smtClean="0"/>
              <a:t> "</a:t>
            </a:r>
            <a:r>
              <a:rPr lang="ru-RU" sz="1700" b="1" dirty="0" err="1" smtClean="0"/>
              <a:t>кришечкою</a:t>
            </a:r>
            <a:r>
              <a:rPr lang="ru-RU" sz="1700" b="1" dirty="0" smtClean="0"/>
              <a:t>" </a:t>
            </a:r>
            <a:r>
              <a:rPr lang="ru-RU" sz="1700" b="1" dirty="0" err="1" smtClean="0"/>
              <a:t>або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класичної</a:t>
            </a:r>
            <a:r>
              <a:rPr lang="ru-RU" sz="1700" b="1" dirty="0" smtClean="0"/>
              <a:t> "гратами". </a:t>
            </a:r>
            <a:br>
              <a:rPr lang="ru-RU" sz="1700" b="1" dirty="0" smtClean="0"/>
            </a:br>
            <a:r>
              <a:rPr lang="ru-RU" sz="1700" b="1" dirty="0" smtClean="0"/>
              <a:t>Для </a:t>
            </a:r>
            <a:r>
              <a:rPr lang="ru-RU" sz="1700" b="1" dirty="0" err="1" smtClean="0"/>
              <a:t>тіста</a:t>
            </a:r>
            <a:r>
              <a:rPr lang="ru-RU" sz="1700" b="1" dirty="0" smtClean="0"/>
              <a:t> вам </a:t>
            </a:r>
            <a:r>
              <a:rPr lang="ru-RU" sz="1700" b="1" dirty="0" err="1" smtClean="0"/>
              <a:t>знадобиться</a:t>
            </a:r>
            <a:r>
              <a:rPr lang="ru-RU" sz="1700" b="1" dirty="0" smtClean="0"/>
              <a:t>: </a:t>
            </a:r>
            <a:br>
              <a:rPr lang="ru-RU" sz="1700" b="1" dirty="0" smtClean="0"/>
            </a:br>
            <a:r>
              <a:rPr lang="ru-RU" sz="1700" b="1" dirty="0" smtClean="0"/>
              <a:t>- 3 чашки пшеничного </a:t>
            </a:r>
            <a:r>
              <a:rPr lang="ru-RU" sz="1700" b="1" dirty="0" err="1" smtClean="0"/>
              <a:t>борошна</a:t>
            </a:r>
            <a:r>
              <a:rPr lang="ru-RU" sz="1700" b="1" dirty="0" smtClean="0"/>
              <a:t>; </a:t>
            </a:r>
            <a:br>
              <a:rPr lang="ru-RU" sz="1700" b="1" dirty="0" smtClean="0"/>
            </a:br>
            <a:r>
              <a:rPr lang="ru-RU" sz="1700" b="1" dirty="0" smtClean="0"/>
              <a:t>- 1 </a:t>
            </a:r>
            <a:r>
              <a:rPr lang="ru-RU" sz="1700" b="1" dirty="0" err="1" smtClean="0"/>
              <a:t>чайна</a:t>
            </a:r>
            <a:r>
              <a:rPr lang="ru-RU" sz="1700" b="1" dirty="0" smtClean="0"/>
              <a:t> ложка </a:t>
            </a:r>
            <a:r>
              <a:rPr lang="ru-RU" sz="1700" b="1" dirty="0" err="1" smtClean="0"/>
              <a:t>солі</a:t>
            </a:r>
            <a:r>
              <a:rPr lang="ru-RU" sz="1700" b="1" dirty="0" smtClean="0"/>
              <a:t>; </a:t>
            </a:r>
            <a:br>
              <a:rPr lang="ru-RU" sz="1700" b="1" dirty="0" smtClean="0"/>
            </a:br>
            <a:r>
              <a:rPr lang="ru-RU" sz="1700" b="1" dirty="0" smtClean="0"/>
              <a:t>- 2 </a:t>
            </a:r>
            <a:r>
              <a:rPr lang="ru-RU" sz="1700" b="1" dirty="0" err="1" smtClean="0"/>
              <a:t>столові</a:t>
            </a:r>
            <a:r>
              <a:rPr lang="ru-RU" sz="1700" b="1" dirty="0" smtClean="0"/>
              <a:t> ложки </a:t>
            </a:r>
            <a:r>
              <a:rPr lang="ru-RU" sz="1700" b="1" dirty="0" err="1" smtClean="0"/>
              <a:t>цукру</a:t>
            </a:r>
            <a:r>
              <a:rPr lang="ru-RU" sz="1700" b="1" dirty="0" smtClean="0"/>
              <a:t>; </a:t>
            </a:r>
            <a:br>
              <a:rPr lang="ru-RU" sz="1700" b="1" dirty="0" smtClean="0"/>
            </a:br>
            <a:r>
              <a:rPr lang="ru-RU" sz="1700" b="1" dirty="0" smtClean="0"/>
              <a:t>- 8 </a:t>
            </a:r>
            <a:r>
              <a:rPr lang="ru-RU" sz="1700" b="1" dirty="0" err="1" smtClean="0"/>
              <a:t>столових</a:t>
            </a:r>
            <a:r>
              <a:rPr lang="ru-RU" sz="1700" b="1" dirty="0" smtClean="0"/>
              <a:t> ложок </a:t>
            </a:r>
            <a:r>
              <a:rPr lang="ru-RU" sz="1700" b="1" dirty="0" err="1" smtClean="0"/>
              <a:t>рослинного</a:t>
            </a:r>
            <a:r>
              <a:rPr lang="ru-RU" sz="1700" b="1" dirty="0" smtClean="0"/>
              <a:t> масла; </a:t>
            </a:r>
            <a:br>
              <a:rPr lang="ru-RU" sz="1700" b="1" dirty="0" smtClean="0"/>
            </a:br>
            <a:r>
              <a:rPr lang="ru-RU" sz="1700" b="1" dirty="0" smtClean="0"/>
              <a:t>- 10 </a:t>
            </a:r>
            <a:r>
              <a:rPr lang="ru-RU" sz="1700" b="1" dirty="0" err="1" smtClean="0"/>
              <a:t>столових</a:t>
            </a:r>
            <a:r>
              <a:rPr lang="ru-RU" sz="1700" b="1" dirty="0" smtClean="0"/>
              <a:t> ложок </a:t>
            </a:r>
            <a:r>
              <a:rPr lang="ru-RU" sz="1700" b="1" dirty="0" err="1" smtClean="0"/>
              <a:t>охолодженого</a:t>
            </a:r>
            <a:r>
              <a:rPr lang="ru-RU" sz="1700" b="1" dirty="0" smtClean="0"/>
              <a:t> вершкового масла; </a:t>
            </a:r>
            <a:br>
              <a:rPr lang="ru-RU" sz="1700" b="1" dirty="0" smtClean="0"/>
            </a:br>
            <a:r>
              <a:rPr lang="ru-RU" sz="1700" b="1" dirty="0" smtClean="0"/>
              <a:t>- 10 </a:t>
            </a:r>
            <a:r>
              <a:rPr lang="ru-RU" sz="1700" b="1" dirty="0" err="1" smtClean="0"/>
              <a:t>столових</a:t>
            </a:r>
            <a:r>
              <a:rPr lang="ru-RU" sz="1700" b="1" dirty="0" smtClean="0"/>
              <a:t> ложок </a:t>
            </a:r>
            <a:r>
              <a:rPr lang="ru-RU" sz="1700" b="1" dirty="0" err="1" smtClean="0"/>
              <a:t>кип'яченої</a:t>
            </a:r>
            <a:r>
              <a:rPr lang="ru-RU" sz="1700" b="1" dirty="0" smtClean="0"/>
              <a:t> води.</a:t>
            </a:r>
          </a:p>
          <a:p>
            <a:pPr fontAlgn="base"/>
            <a:r>
              <a:rPr lang="ru-RU" sz="1700" b="1" dirty="0" err="1" smtClean="0"/>
              <a:t>просійте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борошно</a:t>
            </a:r>
            <a:r>
              <a:rPr lang="ru-RU" sz="1700" b="1" dirty="0" smtClean="0"/>
              <a:t> разом </a:t>
            </a:r>
            <a:r>
              <a:rPr lang="ru-RU" sz="1700" b="1" dirty="0" err="1" smtClean="0"/>
              <a:t>з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сіллю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змішайте</a:t>
            </a:r>
            <a:r>
              <a:rPr lang="ru-RU" sz="1700" b="1" dirty="0" smtClean="0"/>
              <a:t> в кухонному </a:t>
            </a:r>
            <a:r>
              <a:rPr lang="ru-RU" sz="1700" b="1" dirty="0" err="1" smtClean="0"/>
              <a:t>комбайні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цукром</a:t>
            </a:r>
            <a:r>
              <a:rPr lang="ru-RU" sz="1700" b="1" dirty="0" smtClean="0"/>
              <a:t> - так </a:t>
            </a:r>
            <a:r>
              <a:rPr lang="ru-RU" sz="1700" b="1" dirty="0" err="1" smtClean="0"/>
              <a:t>тісто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вийде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повітряної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Влийте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рослинне</a:t>
            </a:r>
            <a:r>
              <a:rPr lang="ru-RU" sz="1700" b="1" dirty="0" smtClean="0"/>
              <a:t> мало </a:t>
            </a:r>
            <a:r>
              <a:rPr lang="ru-RU" sz="1700" b="1" dirty="0" err="1" smtClean="0"/>
              <a:t>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змішуйте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його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борошном</a:t>
            </a:r>
            <a:r>
              <a:rPr lang="ru-RU" sz="1700" b="1" dirty="0" smtClean="0"/>
              <a:t> до тих </a:t>
            </a:r>
            <a:r>
              <a:rPr lang="ru-RU" sz="1700" b="1" dirty="0" err="1" smtClean="0"/>
              <a:t>пір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поки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маса</a:t>
            </a:r>
            <a:r>
              <a:rPr lang="ru-RU" sz="1700" b="1" dirty="0" smtClean="0"/>
              <a:t> не стане </a:t>
            </a:r>
            <a:r>
              <a:rPr lang="ru-RU" sz="1700" b="1" dirty="0" err="1" smtClean="0"/>
              <a:t>дрібнозернистої</a:t>
            </a:r>
            <a:r>
              <a:rPr lang="ru-RU" sz="1700" b="1" dirty="0" smtClean="0"/>
              <a:t>. Масло </a:t>
            </a:r>
            <a:r>
              <a:rPr lang="ru-RU" sz="1700" b="1" dirty="0" err="1" smtClean="0"/>
              <a:t>наріжте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дрібними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шматочками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і</a:t>
            </a:r>
            <a:r>
              <a:rPr lang="ru-RU" sz="1700" b="1" dirty="0" smtClean="0"/>
              <a:t> додайте в </a:t>
            </a:r>
            <a:r>
              <a:rPr lang="ru-RU" sz="1700" b="1" dirty="0" err="1" smtClean="0"/>
              <a:t>тісто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потроху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змішуючи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імпульсному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режимі</a:t>
            </a:r>
            <a:r>
              <a:rPr lang="ru-RU" sz="1700" b="1" dirty="0" smtClean="0"/>
              <a:t> до </a:t>
            </a:r>
            <a:r>
              <a:rPr lang="ru-RU" sz="1700" b="1" dirty="0" err="1" smtClean="0"/>
              <a:t>утворення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крихти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Перекладіть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тісто</a:t>
            </a:r>
            <a:r>
              <a:rPr lang="ru-RU" sz="1700" b="1" dirty="0" smtClean="0"/>
              <a:t> в миску </a:t>
            </a:r>
            <a:r>
              <a:rPr lang="ru-RU" sz="1700" b="1" dirty="0" err="1" smtClean="0"/>
              <a:t>і</a:t>
            </a:r>
            <a:r>
              <a:rPr lang="ru-RU" sz="1700" b="1" dirty="0" smtClean="0"/>
              <a:t> вливайте по </a:t>
            </a:r>
            <a:r>
              <a:rPr lang="ru-RU" sz="1700" b="1" dirty="0" err="1" smtClean="0"/>
              <a:t>ложці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крижану</a:t>
            </a:r>
            <a:r>
              <a:rPr lang="ru-RU" sz="1700" b="1" dirty="0" smtClean="0"/>
              <a:t> воду, </a:t>
            </a:r>
            <a:r>
              <a:rPr lang="ru-RU" sz="1700" b="1" dirty="0" err="1" smtClean="0"/>
              <a:t>вимішуючи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тісто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силіконовим</a:t>
            </a:r>
            <a:r>
              <a:rPr lang="ru-RU" sz="1700" b="1" dirty="0" smtClean="0"/>
              <a:t> шпателем в </a:t>
            </a:r>
            <a:r>
              <a:rPr lang="ru-RU" sz="1700" b="1" dirty="0" err="1" smtClean="0"/>
              <a:t>однорідну</a:t>
            </a:r>
            <a:r>
              <a:rPr lang="ru-RU" sz="1700" b="1" dirty="0" smtClean="0"/>
              <a:t> липку </a:t>
            </a:r>
            <a:r>
              <a:rPr lang="ru-RU" sz="1700" b="1" dirty="0" err="1" smtClean="0"/>
              <a:t>масу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Розділіть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тісто</a:t>
            </a:r>
            <a:r>
              <a:rPr lang="ru-RU" sz="1700" b="1" dirty="0" smtClean="0"/>
              <a:t> на </a:t>
            </a:r>
            <a:r>
              <a:rPr lang="ru-RU" sz="1700" b="1" dirty="0" err="1" smtClean="0"/>
              <a:t>дві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частини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зробивши</a:t>
            </a:r>
            <a:r>
              <a:rPr lang="ru-RU" sz="1700" b="1" dirty="0" smtClean="0"/>
              <a:t> одну </a:t>
            </a:r>
            <a:r>
              <a:rPr lang="ru-RU" sz="1700" b="1" dirty="0" err="1" smtClean="0"/>
              <a:t>трохи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більше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іншої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Розкачайте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більшу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частину</a:t>
            </a:r>
            <a:r>
              <a:rPr lang="ru-RU" sz="1700" b="1" dirty="0" smtClean="0"/>
              <a:t> в квадрат </a:t>
            </a:r>
            <a:r>
              <a:rPr lang="ru-RU" sz="1700" b="1" dirty="0" err="1" smtClean="0"/>
              <a:t>зі</a:t>
            </a:r>
            <a:r>
              <a:rPr lang="ru-RU" sz="1700" b="1" dirty="0" smtClean="0"/>
              <a:t> сторонами в 13-14 </a:t>
            </a:r>
            <a:r>
              <a:rPr lang="ru-RU" sz="1700" b="1" dirty="0" err="1" smtClean="0"/>
              <a:t>сантиметрів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загорніть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його</a:t>
            </a:r>
            <a:r>
              <a:rPr lang="ru-RU" sz="1700" b="1" dirty="0" smtClean="0"/>
              <a:t> в </a:t>
            </a:r>
            <a:r>
              <a:rPr lang="ru-RU" sz="1700" b="1" dirty="0" err="1" smtClean="0"/>
              <a:t>харчову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плівку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приберіть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в</a:t>
            </a:r>
            <a:r>
              <a:rPr lang="ru-RU" sz="1700" b="1" dirty="0" smtClean="0"/>
              <a:t> холодильник. </a:t>
            </a:r>
            <a:r>
              <a:rPr lang="ru-RU" sz="1700" b="1" dirty="0" err="1" smtClean="0"/>
              <a:t>Меншу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частину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також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розкачайте</a:t>
            </a:r>
            <a:r>
              <a:rPr lang="ru-RU" sz="1700" b="1" dirty="0" smtClean="0"/>
              <a:t> в квадрат, </a:t>
            </a:r>
            <a:r>
              <a:rPr lang="ru-RU" sz="1700" b="1" dirty="0" err="1" smtClean="0"/>
              <a:t>наріжте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його</a:t>
            </a:r>
            <a:r>
              <a:rPr lang="ru-RU" sz="1700" b="1" dirty="0" smtClean="0"/>
              <a:t> на </a:t>
            </a:r>
            <a:r>
              <a:rPr lang="ru-RU" sz="1700" b="1" dirty="0" err="1" smtClean="0"/>
              <a:t>смужки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присипте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їх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злегка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борошном</a:t>
            </a:r>
            <a:r>
              <a:rPr lang="ru-RU" sz="1700" b="1" dirty="0" smtClean="0"/>
              <a:t>, скачайте </a:t>
            </a:r>
            <a:r>
              <a:rPr lang="ru-RU" sz="1700" b="1" dirty="0" err="1" smtClean="0"/>
              <a:t>спіраллю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теж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оберніть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плівкою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і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приберіть</a:t>
            </a:r>
            <a:r>
              <a:rPr lang="ru-RU" sz="1700" b="1" dirty="0" smtClean="0"/>
              <a:t> в </a:t>
            </a:r>
            <a:r>
              <a:rPr lang="ru-RU" sz="1700" b="1" dirty="0" err="1" smtClean="0"/>
              <a:t>холодній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місце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Прохолоджуйте</a:t>
            </a:r>
            <a:r>
              <a:rPr lang="ru-RU" sz="1700" b="1" dirty="0" smtClean="0"/>
              <a:t> заготовки </a:t>
            </a:r>
            <a:r>
              <a:rPr lang="ru-RU" sz="1700" b="1" dirty="0" err="1" smtClean="0"/>
              <a:t>протягом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години</a:t>
            </a:r>
            <a:r>
              <a:rPr lang="ru-RU" sz="900" b="1" dirty="0" smtClean="0"/>
              <a:t>.</a:t>
            </a:r>
          </a:p>
          <a:p>
            <a:endParaRPr lang="ru-RU" sz="9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6916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err="1" smtClean="0"/>
              <a:t>Тісто</a:t>
            </a:r>
            <a:r>
              <a:rPr lang="ru-RU" sz="1400" b="1" dirty="0" smtClean="0"/>
              <a:t> для </a:t>
            </a:r>
            <a:r>
              <a:rPr lang="ru-RU" sz="1400" b="1" dirty="0" err="1" smtClean="0"/>
              <a:t>американського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яблучного</a:t>
            </a:r>
            <a:r>
              <a:rPr lang="ru-RU" sz="1400" b="1" dirty="0" smtClean="0"/>
              <a:t> пирога </a:t>
            </a:r>
            <a:r>
              <a:rPr lang="ru-RU" sz="1400" b="1" dirty="0" err="1" smtClean="0"/>
              <a:t>можна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приготувати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заздалегідь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зберігати</a:t>
            </a:r>
            <a:r>
              <a:rPr lang="ru-RU" sz="1400" b="1" dirty="0" smtClean="0"/>
              <a:t> в холодильнику </a:t>
            </a:r>
            <a:r>
              <a:rPr lang="ru-RU" sz="1400" b="1" dirty="0" err="1" smtClean="0"/>
              <a:t>протягом</a:t>
            </a:r>
            <a:r>
              <a:rPr lang="ru-RU" sz="1400" b="1" dirty="0" smtClean="0"/>
              <a:t> 1-2 </a:t>
            </a:r>
            <a:r>
              <a:rPr lang="ru-RU" sz="1400" b="1" dirty="0" err="1" smtClean="0"/>
              <a:t>днів</a:t>
            </a:r>
            <a:r>
              <a:rPr lang="ru-RU" sz="1400" b="1" dirty="0" smtClean="0"/>
              <a:t> </a:t>
            </a:r>
            <a:br>
              <a:rPr lang="ru-RU" sz="1400" b="1" dirty="0" smtClean="0"/>
            </a:br>
            <a:endParaRPr lang="ru-RU" sz="1400" b="1" dirty="0" smtClean="0"/>
          </a:p>
          <a:p>
            <a:pPr fontAlgn="base"/>
            <a:r>
              <a:rPr lang="ru-RU" sz="1400" b="1" dirty="0" err="1" smtClean="0"/>
              <a:t>Дістаньте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холодильника пласт </a:t>
            </a:r>
            <a:r>
              <a:rPr lang="ru-RU" sz="1400" b="1" dirty="0" err="1" smtClean="0"/>
              <a:t>тіста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розкачайте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злегка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присипаної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борошном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поверхні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намагаючись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сформувати</a:t>
            </a:r>
            <a:r>
              <a:rPr lang="ru-RU" sz="1400" b="1" dirty="0" smtClean="0"/>
              <a:t> коло </a:t>
            </a:r>
            <a:r>
              <a:rPr lang="ru-RU" sz="1400" b="1" dirty="0" err="1" smtClean="0"/>
              <a:t>діаметром</a:t>
            </a:r>
            <a:r>
              <a:rPr lang="ru-RU" sz="1400" b="1" dirty="0" smtClean="0"/>
              <a:t> в 30 </a:t>
            </a:r>
            <a:r>
              <a:rPr lang="ru-RU" sz="1400" b="1" dirty="0" err="1" smtClean="0"/>
              <a:t>сантиметрів</a:t>
            </a:r>
            <a:r>
              <a:rPr lang="ru-RU" sz="1400" b="1" dirty="0" smtClean="0"/>
              <a:t>.</a:t>
            </a:r>
            <a:br>
              <a:rPr lang="ru-RU" sz="1400" b="1" dirty="0" smtClean="0"/>
            </a:br>
            <a:r>
              <a:rPr lang="ru-RU" sz="1400" b="1" dirty="0" err="1" smtClean="0"/>
              <a:t>Розкачане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тісто</a:t>
            </a:r>
            <a:r>
              <a:rPr lang="ru-RU" sz="1400" b="1" dirty="0" smtClean="0"/>
              <a:t> намотайте на качалку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перенесіть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змащену</a:t>
            </a:r>
            <a:r>
              <a:rPr lang="ru-RU" sz="1400" b="1" dirty="0" smtClean="0"/>
              <a:t> маслом форму. </a:t>
            </a:r>
            <a:r>
              <a:rPr lang="ru-RU" sz="1400" b="1" dirty="0" err="1" smtClean="0"/>
              <a:t>Примніть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спочатку</a:t>
            </a:r>
            <a:r>
              <a:rPr lang="ru-RU" sz="1400" b="1" dirty="0" smtClean="0"/>
              <a:t> центр тестяного кола, а </a:t>
            </a:r>
            <a:r>
              <a:rPr lang="ru-RU" sz="1400" b="1" dirty="0" err="1" smtClean="0"/>
              <a:t>потім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акуратно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рухайтеся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країв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поперемінно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злегка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піднімаючи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тісто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одного боку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приминаючи</a:t>
            </a:r>
            <a:r>
              <a:rPr lang="ru-RU" sz="1400" b="1" dirty="0" smtClean="0"/>
              <a:t> -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іншого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Вистелену</a:t>
            </a:r>
            <a:r>
              <a:rPr lang="ru-RU" sz="1400" b="1" dirty="0" smtClean="0"/>
              <a:t> тестом форму </a:t>
            </a:r>
            <a:r>
              <a:rPr lang="ru-RU" sz="1400" b="1" dirty="0" err="1" smtClean="0"/>
              <a:t>приберіть</a:t>
            </a:r>
            <a:r>
              <a:rPr lang="ru-RU" sz="1400" b="1" dirty="0" smtClean="0"/>
              <a:t> в холодильник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займіться</a:t>
            </a:r>
            <a:r>
              <a:rPr lang="ru-RU" sz="1400" b="1" dirty="0" smtClean="0"/>
              <a:t> начинкою.</a:t>
            </a:r>
          </a:p>
          <a:p>
            <a:pPr fontAlgn="base"/>
            <a:r>
              <a:rPr lang="ru-RU" sz="1400" b="1" dirty="0" smtClean="0"/>
              <a:t>Рецепт </a:t>
            </a:r>
            <a:r>
              <a:rPr lang="ru-RU" sz="1400" b="1" dirty="0" err="1" smtClean="0"/>
              <a:t>яблучної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начинкиДля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яблучної</a:t>
            </a:r>
            <a:r>
              <a:rPr lang="ru-RU" sz="1400" b="1" dirty="0" smtClean="0"/>
              <a:t> начинки </a:t>
            </a:r>
            <a:r>
              <a:rPr lang="ru-RU" sz="1400" b="1" dirty="0" err="1" smtClean="0"/>
              <a:t>візьміть</a:t>
            </a:r>
            <a:r>
              <a:rPr lang="ru-RU" sz="1400" b="1" dirty="0" smtClean="0"/>
              <a:t>: </a:t>
            </a:r>
            <a:br>
              <a:rPr lang="ru-RU" sz="1400" b="1" dirty="0" smtClean="0"/>
            </a:br>
            <a:r>
              <a:rPr lang="ru-RU" sz="1400" b="1" dirty="0" smtClean="0"/>
              <a:t>- 700 </a:t>
            </a:r>
            <a:r>
              <a:rPr lang="ru-RU" sz="1400" b="1" dirty="0" err="1" smtClean="0"/>
              <a:t>грам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яблук</a:t>
            </a:r>
            <a:r>
              <a:rPr lang="ru-RU" sz="1400" b="1" dirty="0" smtClean="0"/>
              <a:t> сорту </a:t>
            </a:r>
            <a:r>
              <a:rPr lang="ru-RU" sz="1400" b="1" dirty="0" err="1" smtClean="0"/>
              <a:t>Гренні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Сміт</a:t>
            </a:r>
            <a:r>
              <a:rPr lang="ru-RU" sz="1400" b="1" dirty="0" smtClean="0"/>
              <a:t>; </a:t>
            </a:r>
            <a:br>
              <a:rPr lang="ru-RU" sz="1400" b="1" dirty="0" smtClean="0"/>
            </a:br>
            <a:r>
              <a:rPr lang="ru-RU" sz="1400" b="1" dirty="0" smtClean="0"/>
              <a:t>- 1 </a:t>
            </a:r>
            <a:r>
              <a:rPr lang="ru-RU" sz="1400" b="1" dirty="0" err="1" smtClean="0"/>
              <a:t>кілограм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яблук</a:t>
            </a:r>
            <a:r>
              <a:rPr lang="ru-RU" sz="1400" b="1" dirty="0" smtClean="0"/>
              <a:t> сорту </a:t>
            </a:r>
            <a:r>
              <a:rPr lang="ru-RU" sz="1400" b="1" dirty="0" err="1" smtClean="0"/>
              <a:t>Макінтош</a:t>
            </a:r>
            <a:r>
              <a:rPr lang="ru-RU" sz="1400" b="1" dirty="0" smtClean="0"/>
              <a:t>; </a:t>
            </a:r>
            <a:br>
              <a:rPr lang="ru-RU" sz="1400" b="1" dirty="0" smtClean="0"/>
            </a:br>
            <a:r>
              <a:rPr lang="ru-RU" sz="1400" b="1" dirty="0" smtClean="0"/>
              <a:t>- 1 </a:t>
            </a:r>
            <a:r>
              <a:rPr lang="ru-RU" sz="1400" b="1" dirty="0" err="1" smtClean="0"/>
              <a:t>столову</a:t>
            </a:r>
            <a:r>
              <a:rPr lang="ru-RU" sz="1400" b="1" dirty="0" smtClean="0"/>
              <a:t> ложку лимонного соку; </a:t>
            </a:r>
            <a:br>
              <a:rPr lang="ru-RU" sz="1400" b="1" dirty="0" smtClean="0"/>
            </a:br>
            <a:r>
              <a:rPr lang="ru-RU" sz="1400" b="1" dirty="0" smtClean="0"/>
              <a:t>- 1 </a:t>
            </a:r>
            <a:r>
              <a:rPr lang="ru-RU" sz="1400" b="1" dirty="0" err="1" smtClean="0"/>
              <a:t>чайну</a:t>
            </a:r>
            <a:r>
              <a:rPr lang="ru-RU" sz="1400" b="1" dirty="0" smtClean="0"/>
              <a:t> ложку </a:t>
            </a:r>
            <a:r>
              <a:rPr lang="ru-RU" sz="1400" b="1" dirty="0" err="1" smtClean="0"/>
              <a:t>лимонної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цедри</a:t>
            </a:r>
            <a:r>
              <a:rPr lang="ru-RU" sz="1400" b="1" dirty="0" smtClean="0"/>
              <a:t>; </a:t>
            </a:r>
            <a:br>
              <a:rPr lang="ru-RU" sz="1400" b="1" dirty="0" smtClean="0"/>
            </a:br>
            <a:r>
              <a:rPr lang="ru-RU" sz="1400" b="1" dirty="0" smtClean="0"/>
              <a:t>- 2 </a:t>
            </a:r>
            <a:r>
              <a:rPr lang="ru-RU" sz="1400" b="1" dirty="0" err="1" smtClean="0"/>
              <a:t>столові</a:t>
            </a:r>
            <a:r>
              <a:rPr lang="ru-RU" sz="1400" b="1" dirty="0" smtClean="0"/>
              <a:t> ложки пшеничного </a:t>
            </a:r>
            <a:r>
              <a:rPr lang="ru-RU" sz="1400" b="1" dirty="0" err="1" smtClean="0"/>
              <a:t>борошна</a:t>
            </a:r>
            <a:r>
              <a:rPr lang="ru-RU" sz="1400" b="1" dirty="0" smtClean="0"/>
              <a:t>; </a:t>
            </a:r>
            <a:br>
              <a:rPr lang="ru-RU" sz="1400" b="1" dirty="0" smtClean="0"/>
            </a:br>
            <a:r>
              <a:rPr lang="ru-RU" sz="1400" b="1" dirty="0" smtClean="0"/>
              <a:t>-? </a:t>
            </a:r>
            <a:r>
              <a:rPr lang="ru-RU" sz="1400" b="1" dirty="0" err="1" smtClean="0"/>
              <a:t>чайної</a:t>
            </a:r>
            <a:r>
              <a:rPr lang="ru-RU" sz="1400" b="1" dirty="0" smtClean="0"/>
              <a:t> ложки </a:t>
            </a:r>
            <a:r>
              <a:rPr lang="ru-RU" sz="1400" b="1" dirty="0" err="1" smtClean="0"/>
              <a:t>солі</a:t>
            </a:r>
            <a:r>
              <a:rPr lang="ru-RU" sz="1400" b="1" dirty="0" smtClean="0"/>
              <a:t>; </a:t>
            </a:r>
            <a:br>
              <a:rPr lang="ru-RU" sz="1400" b="1" dirty="0" smtClean="0"/>
            </a:br>
            <a:r>
              <a:rPr lang="ru-RU" sz="1400" b="1" dirty="0" smtClean="0"/>
              <a:t>- 1 </a:t>
            </a:r>
            <a:r>
              <a:rPr lang="ru-RU" sz="1400" b="1" dirty="0" err="1" smtClean="0"/>
              <a:t>чайну</a:t>
            </a:r>
            <a:r>
              <a:rPr lang="ru-RU" sz="1400" b="1" dirty="0" smtClean="0"/>
              <a:t> ложку </a:t>
            </a:r>
            <a:r>
              <a:rPr lang="ru-RU" sz="1400" b="1" dirty="0" err="1" smtClean="0"/>
              <a:t>меленої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кориці</a:t>
            </a:r>
            <a:r>
              <a:rPr lang="ru-RU" sz="1400" b="1" dirty="0" smtClean="0"/>
              <a:t>; </a:t>
            </a:r>
            <a:br>
              <a:rPr lang="ru-RU" sz="1400" b="1" dirty="0" smtClean="0"/>
            </a:br>
            <a:r>
              <a:rPr lang="ru-RU" sz="1400" b="1" dirty="0" smtClean="0"/>
              <a:t>-? </a:t>
            </a:r>
            <a:r>
              <a:rPr lang="ru-RU" sz="1400" b="1" dirty="0" err="1" smtClean="0"/>
              <a:t>чайної</a:t>
            </a:r>
            <a:r>
              <a:rPr lang="ru-RU" sz="1400" b="1" dirty="0" smtClean="0"/>
              <a:t> ложки меленого мускатного </a:t>
            </a:r>
            <a:r>
              <a:rPr lang="ru-RU" sz="1400" b="1" dirty="0" err="1" smtClean="0"/>
              <a:t>горіха</a:t>
            </a:r>
            <a:r>
              <a:rPr lang="ru-RU" sz="1400" b="1" dirty="0" smtClean="0"/>
              <a:t>; </a:t>
            </a:r>
            <a:br>
              <a:rPr lang="ru-RU" sz="1400" b="1" dirty="0" smtClean="0"/>
            </a:br>
            <a:r>
              <a:rPr lang="ru-RU" sz="1400" b="1" dirty="0" smtClean="0"/>
              <a:t>-? </a:t>
            </a:r>
            <a:r>
              <a:rPr lang="ru-RU" sz="1400" b="1" dirty="0" err="1" smtClean="0"/>
              <a:t>чайної</a:t>
            </a:r>
            <a:r>
              <a:rPr lang="ru-RU" sz="1400" b="1" dirty="0" smtClean="0"/>
              <a:t> ложки меленого запашного </a:t>
            </a:r>
            <a:r>
              <a:rPr lang="ru-RU" sz="1400" b="1" dirty="0" err="1" smtClean="0"/>
              <a:t>перцю</a:t>
            </a:r>
            <a:r>
              <a:rPr lang="ru-RU" sz="1400" b="1" dirty="0" smtClean="0"/>
              <a:t>; </a:t>
            </a:r>
            <a:br>
              <a:rPr lang="ru-RU" sz="1400" b="1" dirty="0" smtClean="0"/>
            </a:br>
            <a:r>
              <a:rPr lang="ru-RU" sz="1400" b="1" dirty="0" smtClean="0"/>
              <a:t>- 1 чашку </a:t>
            </a:r>
            <a:r>
              <a:rPr lang="ru-RU" sz="1400" b="1" dirty="0" err="1" smtClean="0"/>
              <a:t>цукрового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піску</a:t>
            </a:r>
            <a:r>
              <a:rPr lang="ru-RU" sz="1400" b="1" dirty="0" smtClean="0"/>
              <a:t>; </a:t>
            </a:r>
            <a:br>
              <a:rPr lang="ru-RU" sz="1400" b="1" dirty="0" smtClean="0"/>
            </a:br>
            <a:r>
              <a:rPr lang="ru-RU" sz="1400" b="1" dirty="0" smtClean="0"/>
              <a:t>- 1 </a:t>
            </a:r>
            <a:r>
              <a:rPr lang="ru-RU" sz="1400" b="1" dirty="0" err="1" smtClean="0"/>
              <a:t>яєчний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білок</a:t>
            </a:r>
            <a:r>
              <a:rPr lang="ru-RU" sz="1400" b="1" dirty="0" smtClean="0"/>
              <a:t>.</a:t>
            </a:r>
          </a:p>
          <a:p>
            <a:pPr fontAlgn="base"/>
            <a:r>
              <a:rPr lang="ru-RU" sz="1400" b="1" dirty="0" err="1" smtClean="0"/>
              <a:t>Американський</a:t>
            </a:r>
            <a:r>
              <a:rPr lang="ru-RU" sz="1400" b="1" dirty="0" smtClean="0"/>
              <a:t> сорт </a:t>
            </a:r>
            <a:r>
              <a:rPr lang="ru-RU" sz="1400" b="1" dirty="0" err="1" smtClean="0"/>
              <a:t>яблук</a:t>
            </a:r>
            <a:r>
              <a:rPr lang="ru-RU" sz="1400" b="1" dirty="0" smtClean="0"/>
              <a:t>  </a:t>
            </a:r>
            <a:r>
              <a:rPr lang="ru-RU" sz="1400" b="1" dirty="0" err="1" smtClean="0"/>
              <a:t>Макінтош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відомий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Росії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назвою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Осіннє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червонобоке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Хорошовка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осіння</a:t>
            </a:r>
            <a:r>
              <a:rPr lang="ru-RU" sz="1400" b="1" dirty="0" smtClean="0"/>
              <a:t> </a:t>
            </a:r>
            <a:br>
              <a:rPr lang="ru-RU" sz="1400" b="1" dirty="0" smtClean="0"/>
            </a:br>
            <a:endParaRPr lang="ru-RU" sz="1400" b="1" dirty="0" smtClean="0"/>
          </a:p>
          <a:p>
            <a:pPr fontAlgn="base"/>
            <a:r>
              <a:rPr lang="ru-RU" sz="1400" b="1" dirty="0" err="1" smtClean="0"/>
              <a:t>Яблука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промийте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струменем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проточної</a:t>
            </a:r>
            <a:r>
              <a:rPr lang="ru-RU" sz="1400" b="1" dirty="0" smtClean="0"/>
              <a:t> води, </a:t>
            </a:r>
            <a:r>
              <a:rPr lang="ru-RU" sz="1400" b="1" dirty="0" err="1" smtClean="0"/>
              <a:t>обсушити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допомогою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спеціального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пристосування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витягніть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сердцевінку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насінням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М'якоть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наріжте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скибочками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збризніть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лимонним</a:t>
            </a:r>
            <a:r>
              <a:rPr lang="ru-RU" sz="1400" b="1" dirty="0" smtClean="0"/>
              <a:t> соком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перемішайте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цедрою лимона,? склянки </a:t>
            </a:r>
            <a:r>
              <a:rPr lang="ru-RU" sz="1400" b="1" dirty="0" err="1" smtClean="0"/>
              <a:t>цукру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борошном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сіллю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спеціями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Викладіть</a:t>
            </a:r>
            <a:r>
              <a:rPr lang="ru-RU" sz="1400" b="1" dirty="0" smtClean="0"/>
              <a:t> начинку в </a:t>
            </a:r>
            <a:r>
              <a:rPr lang="ru-RU" sz="1400" b="1" dirty="0" err="1" smtClean="0"/>
              <a:t>охолоджену</a:t>
            </a:r>
            <a:r>
              <a:rPr lang="ru-RU" sz="1400" b="1" dirty="0" smtClean="0"/>
              <a:t> основу, </a:t>
            </a:r>
            <a:r>
              <a:rPr lang="ru-RU" sz="1400" b="1" dirty="0" err="1" smtClean="0"/>
              <a:t>сформувавши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центрі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невелику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гірку</a:t>
            </a:r>
            <a:r>
              <a:rPr lang="ru-RU" sz="1400" b="1" dirty="0" smtClean="0"/>
              <a:t>.</a:t>
            </a:r>
          </a:p>
          <a:p>
            <a:pPr fontAlgn="base"/>
            <a:r>
              <a:rPr lang="ru-RU" sz="1400" b="1" dirty="0" smtClean="0"/>
              <a:t>Як </a:t>
            </a:r>
            <a:r>
              <a:rPr lang="ru-RU" sz="1400" b="1" dirty="0" err="1" smtClean="0"/>
              <a:t>спекти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яблучний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пиріг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по-американськи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Смужки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тіста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розкачайте</a:t>
            </a:r>
            <a:r>
              <a:rPr lang="ru-RU" sz="1400" b="1" dirty="0" smtClean="0"/>
              <a:t>, при </a:t>
            </a:r>
            <a:r>
              <a:rPr lang="ru-RU" sz="1400" b="1" dirty="0" err="1" smtClean="0"/>
              <a:t>бажанні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нанесіть</a:t>
            </a:r>
            <a:r>
              <a:rPr lang="ru-RU" sz="1400" b="1" dirty="0" smtClean="0"/>
              <a:t> по краях </a:t>
            </a:r>
            <a:r>
              <a:rPr lang="ru-RU" sz="1400" b="1" dirty="0" err="1" smtClean="0"/>
              <a:t>несиметричні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насічки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щоб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кожна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смужка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вийшла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зазублинами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викладіть</a:t>
            </a:r>
            <a:r>
              <a:rPr lang="ru-RU" sz="1400" b="1" dirty="0" smtClean="0"/>
              <a:t> на начинку "гратами". </a:t>
            </a:r>
            <a:r>
              <a:rPr lang="ru-RU" sz="1400" b="1" dirty="0" err="1" smtClean="0"/>
              <a:t>Щоб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отримати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пиріг</a:t>
            </a:r>
            <a:r>
              <a:rPr lang="ru-RU" sz="1400" b="1" dirty="0" smtClean="0"/>
              <a:t> як на </a:t>
            </a:r>
            <a:r>
              <a:rPr lang="ru-RU" sz="1400" b="1" dirty="0" err="1" smtClean="0"/>
              <a:t>картинці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злегка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збийте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яєчний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білок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змастіть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їм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тісто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верхівці</a:t>
            </a:r>
            <a:r>
              <a:rPr lang="ru-RU" sz="1400" b="1" dirty="0" smtClean="0"/>
              <a:t> пирога, а </a:t>
            </a:r>
            <a:r>
              <a:rPr lang="ru-RU" sz="1400" b="1" dirty="0" err="1" smtClean="0"/>
              <a:t>потім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посипте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цукром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залишився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Випікайте</a:t>
            </a:r>
            <a:r>
              <a:rPr lang="ru-RU" sz="1400" b="1" dirty="0" smtClean="0"/>
              <a:t> блюдо в </a:t>
            </a:r>
            <a:r>
              <a:rPr lang="ru-RU" sz="1400" b="1" dirty="0" err="1" smtClean="0"/>
              <a:t>заздалегідь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розігрітій</a:t>
            </a:r>
            <a:r>
              <a:rPr lang="ru-RU" sz="1400" b="1" dirty="0" smtClean="0"/>
              <a:t> до 210оС </a:t>
            </a:r>
            <a:r>
              <a:rPr lang="ru-RU" sz="1400" b="1" dirty="0" err="1" smtClean="0"/>
              <a:t>духовці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протягом</a:t>
            </a:r>
            <a:r>
              <a:rPr lang="ru-RU" sz="1400" b="1" dirty="0" smtClean="0"/>
              <a:t> 25 </a:t>
            </a:r>
            <a:r>
              <a:rPr lang="ru-RU" sz="1400" b="1" dirty="0" err="1" smtClean="0"/>
              <a:t>хвилин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потім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знизьте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нагрів</a:t>
            </a:r>
            <a:r>
              <a:rPr lang="ru-RU" sz="1400" b="1" dirty="0" smtClean="0"/>
              <a:t> до 160оС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випікайте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ще</a:t>
            </a:r>
            <a:r>
              <a:rPr lang="ru-RU" sz="1400" b="1" dirty="0" smtClean="0"/>
              <a:t> 30-35 </a:t>
            </a:r>
            <a:r>
              <a:rPr lang="ru-RU" sz="1400" b="1" dirty="0" err="1" smtClean="0"/>
              <a:t>хвилин</a:t>
            </a:r>
            <a:r>
              <a:rPr lang="ru-RU" sz="1400" b="1" dirty="0" smtClean="0"/>
              <a:t>. Подавайте </a:t>
            </a:r>
            <a:r>
              <a:rPr lang="ru-RU" sz="1400" b="1" dirty="0" err="1" smtClean="0"/>
              <a:t>охолодженим</a:t>
            </a:r>
            <a:r>
              <a:rPr lang="ru-RU" sz="1400" b="1" dirty="0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Ростбіф</a:t>
            </a:r>
            <a:endParaRPr lang="ru-RU" sz="66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05461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Вам </a:t>
            </a:r>
            <a:r>
              <a:rPr lang="ru-RU" dirty="0" err="1" smtClean="0"/>
              <a:t>знадобиться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шматок </a:t>
            </a:r>
            <a:r>
              <a:rPr lang="ru-RU" dirty="0" err="1" smtClean="0"/>
              <a:t>яловичини</a:t>
            </a:r>
            <a:r>
              <a:rPr lang="ru-RU" dirty="0" smtClean="0"/>
              <a:t> вагою </a:t>
            </a:r>
            <a:r>
              <a:rPr lang="ru-RU" dirty="0" err="1" smtClean="0"/>
              <a:t>близько</a:t>
            </a:r>
            <a:r>
              <a:rPr lang="ru-RU" dirty="0" smtClean="0"/>
              <a:t> 800 </a:t>
            </a:r>
            <a:r>
              <a:rPr lang="ru-RU" dirty="0" err="1" smtClean="0"/>
              <a:t>грамів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повинен бути </a:t>
            </a:r>
            <a:r>
              <a:rPr lang="ru-RU" dirty="0" err="1" smtClean="0"/>
              <a:t>ідеальний</a:t>
            </a:r>
            <a:r>
              <a:rPr lang="ru-RU" dirty="0" smtClean="0"/>
              <a:t> шматок, очищений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плівок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жил.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зможете</a:t>
            </a:r>
            <a:r>
              <a:rPr lang="ru-RU" dirty="0" smtClean="0"/>
              <a:t> </a:t>
            </a:r>
            <a:r>
              <a:rPr lang="ru-RU" dirty="0" err="1" smtClean="0"/>
              <a:t>приготувати</a:t>
            </a:r>
            <a:r>
              <a:rPr lang="ru-RU" dirty="0" smtClean="0"/>
              <a:t> «</a:t>
            </a:r>
            <a:r>
              <a:rPr lang="ru-RU" dirty="0" err="1" smtClean="0"/>
              <a:t>правильний</a:t>
            </a:r>
            <a:r>
              <a:rPr lang="ru-RU" dirty="0" smtClean="0"/>
              <a:t>» </a:t>
            </a:r>
            <a:r>
              <a:rPr lang="ru-RU" dirty="0" err="1" smtClean="0"/>
              <a:t>ростбіф.Обмажте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оливковою </a:t>
            </a:r>
            <a:r>
              <a:rPr lang="ru-RU" dirty="0" err="1" smtClean="0"/>
              <a:t>олією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боків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викладіть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на </a:t>
            </a:r>
            <a:r>
              <a:rPr lang="ru-RU" dirty="0" err="1" smtClean="0"/>
              <a:t>розігріту</a:t>
            </a:r>
            <a:r>
              <a:rPr lang="ru-RU" dirty="0" smtClean="0"/>
              <a:t> сковороду. </a:t>
            </a:r>
            <a:r>
              <a:rPr lang="ru-RU" dirty="0" err="1" smtClean="0"/>
              <a:t>Врахуйте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вогонь</a:t>
            </a:r>
            <a:r>
              <a:rPr lang="ru-RU" dirty="0" smtClean="0"/>
              <a:t> повинен бути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сильним.Коли</a:t>
            </a:r>
            <a:r>
              <a:rPr lang="ru-RU" dirty="0" smtClean="0"/>
              <a:t> </a:t>
            </a:r>
            <a:r>
              <a:rPr lang="ru-RU" dirty="0" err="1" smtClean="0"/>
              <a:t>яловичина</a:t>
            </a:r>
            <a:r>
              <a:rPr lang="ru-RU" dirty="0" smtClean="0"/>
              <a:t> </a:t>
            </a:r>
            <a:r>
              <a:rPr lang="ru-RU" dirty="0" err="1" smtClean="0"/>
              <a:t>покриється</a:t>
            </a:r>
            <a:r>
              <a:rPr lang="ru-RU" dirty="0" smtClean="0"/>
              <a:t> </a:t>
            </a:r>
            <a:r>
              <a:rPr lang="ru-RU" dirty="0" err="1" smtClean="0"/>
              <a:t>апетитною</a:t>
            </a:r>
            <a:r>
              <a:rPr lang="ru-RU" dirty="0" smtClean="0"/>
              <a:t> </a:t>
            </a:r>
            <a:r>
              <a:rPr lang="ru-RU" dirty="0" err="1" smtClean="0"/>
              <a:t>скоринкою</a:t>
            </a:r>
            <a:r>
              <a:rPr lang="ru-RU" dirty="0" smtClean="0"/>
              <a:t>, </a:t>
            </a:r>
            <a:r>
              <a:rPr lang="ru-RU" dirty="0" err="1" smtClean="0"/>
              <a:t>перекладіть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 форму для </a:t>
            </a:r>
            <a:r>
              <a:rPr lang="ru-RU" dirty="0" err="1" smtClean="0"/>
              <a:t>запікання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відправте</a:t>
            </a:r>
            <a:r>
              <a:rPr lang="ru-RU" dirty="0" smtClean="0"/>
              <a:t> в </a:t>
            </a:r>
            <a:r>
              <a:rPr lang="ru-RU" dirty="0" err="1" smtClean="0"/>
              <a:t>духовку.У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поливати</a:t>
            </a:r>
            <a:r>
              <a:rPr lang="ru-RU" dirty="0" smtClean="0"/>
              <a:t> </a:t>
            </a:r>
            <a:r>
              <a:rPr lang="ru-RU" dirty="0" err="1" smtClean="0"/>
              <a:t>виділеним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соусом. Коли </a:t>
            </a:r>
            <a:r>
              <a:rPr lang="ru-RU" dirty="0" err="1" smtClean="0"/>
              <a:t>яловичина</a:t>
            </a:r>
            <a:r>
              <a:rPr lang="ru-RU" dirty="0" smtClean="0"/>
              <a:t> стане </a:t>
            </a:r>
            <a:r>
              <a:rPr lang="ru-RU" dirty="0" err="1" smtClean="0"/>
              <a:t>м'якою</a:t>
            </a:r>
            <a:r>
              <a:rPr lang="ru-RU" dirty="0" smtClean="0"/>
              <a:t>, </a:t>
            </a:r>
            <a:r>
              <a:rPr lang="ru-RU" dirty="0" err="1" smtClean="0"/>
              <a:t>накрийте</a:t>
            </a:r>
            <a:r>
              <a:rPr lang="ru-RU" dirty="0" smtClean="0"/>
              <a:t> форму фольгою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залиште</a:t>
            </a:r>
            <a:r>
              <a:rPr lang="ru-RU" dirty="0" smtClean="0"/>
              <a:t> у </a:t>
            </a:r>
            <a:r>
              <a:rPr lang="ru-RU" dirty="0" err="1" smtClean="0"/>
              <a:t>виключеній</a:t>
            </a:r>
            <a:r>
              <a:rPr lang="ru-RU" dirty="0" smtClean="0"/>
              <a:t> </a:t>
            </a:r>
            <a:r>
              <a:rPr lang="ru-RU" dirty="0" err="1" smtClean="0"/>
              <a:t>печі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на 15 </a:t>
            </a:r>
            <a:r>
              <a:rPr lang="ru-RU" dirty="0" err="1" smtClean="0"/>
              <a:t>хвилин.Готовий</a:t>
            </a:r>
            <a:r>
              <a:rPr lang="ru-RU" dirty="0" smtClean="0"/>
              <a:t> </a:t>
            </a:r>
            <a:r>
              <a:rPr lang="ru-RU" dirty="0" err="1" smtClean="0"/>
              <a:t>ростбіф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рум'яну</a:t>
            </a:r>
            <a:r>
              <a:rPr lang="ru-RU" dirty="0" smtClean="0"/>
              <a:t> </a:t>
            </a:r>
            <a:r>
              <a:rPr lang="ru-RU" dirty="0" err="1" smtClean="0"/>
              <a:t>скоринку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рожеву</a:t>
            </a:r>
            <a:r>
              <a:rPr lang="ru-RU" dirty="0" smtClean="0"/>
              <a:t> середину.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нарізати</a:t>
            </a:r>
            <a:r>
              <a:rPr lang="ru-RU" dirty="0" smtClean="0"/>
              <a:t> </a:t>
            </a:r>
            <a:r>
              <a:rPr lang="ru-RU" dirty="0" err="1" smtClean="0"/>
              <a:t>порційними</a:t>
            </a:r>
            <a:r>
              <a:rPr lang="ru-RU" dirty="0" smtClean="0"/>
              <a:t> шматками, </a:t>
            </a:r>
            <a:r>
              <a:rPr lang="ru-RU" dirty="0" err="1" smtClean="0"/>
              <a:t>приправити</a:t>
            </a:r>
            <a:r>
              <a:rPr lang="ru-RU" dirty="0" smtClean="0"/>
              <a:t> </a:t>
            </a:r>
            <a:r>
              <a:rPr lang="ru-RU" dirty="0" err="1" smtClean="0"/>
              <a:t>сіллю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спеціями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подавати</a:t>
            </a:r>
            <a:r>
              <a:rPr lang="ru-RU" dirty="0" smtClean="0"/>
              <a:t> до столу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Різдвяна індичка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 err="1" smtClean="0"/>
              <a:t>Відразу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включіть</a:t>
            </a:r>
            <a:r>
              <a:rPr lang="ru-RU" sz="1600" b="1" dirty="0" smtClean="0"/>
              <a:t> духовку, </a:t>
            </a:r>
            <a:r>
              <a:rPr lang="ru-RU" sz="1600" b="1" dirty="0" err="1" smtClean="0"/>
              <a:t>щоб</a:t>
            </a:r>
            <a:r>
              <a:rPr lang="ru-RU" sz="1600" b="1" dirty="0" smtClean="0"/>
              <a:t> вона </a:t>
            </a:r>
            <a:r>
              <a:rPr lang="ru-RU" sz="1600" b="1" dirty="0" err="1" smtClean="0"/>
              <a:t>встигла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прогрітися</a:t>
            </a:r>
            <a:r>
              <a:rPr lang="ru-RU" sz="1600" b="1" dirty="0" smtClean="0"/>
              <a:t> до 220оС, </a:t>
            </a:r>
            <a:r>
              <a:rPr lang="ru-RU" sz="1600" b="1" dirty="0" err="1" smtClean="0"/>
              <a:t>поки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</a:t>
            </a:r>
            <a:r>
              <a:rPr lang="ru-RU" sz="1600" b="1" dirty="0" smtClean="0"/>
              <a:t> будете </a:t>
            </a:r>
            <a:r>
              <a:rPr lang="ru-RU" sz="1600" b="1" dirty="0" err="1" smtClean="0"/>
              <a:t>фарширувати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різдвяну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індичку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Повністю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разморожену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птицю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промийте</a:t>
            </a:r>
            <a:r>
              <a:rPr lang="ru-RU" sz="1600" b="1" dirty="0" smtClean="0"/>
              <a:t> холодною водою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обов’язково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витріть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зайвої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вологи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Натріть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сумішшю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солі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перцю</a:t>
            </a:r>
            <a:r>
              <a:rPr lang="ru-RU" sz="1600" b="1" dirty="0" smtClean="0"/>
              <a:t>, в тому </a:t>
            </a:r>
            <a:r>
              <a:rPr lang="ru-RU" sz="1600" b="1" dirty="0" err="1" smtClean="0"/>
              <a:t>числі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сухою </a:t>
            </a:r>
            <a:r>
              <a:rPr lang="ru-RU" sz="1600" b="1" dirty="0" err="1" smtClean="0"/>
              <a:t>подрібненою</a:t>
            </a:r>
            <a:r>
              <a:rPr lang="ru-RU" sz="1600" b="1" dirty="0" smtClean="0"/>
              <a:t> паприкою. </a:t>
            </a:r>
            <a:r>
              <a:rPr lang="ru-RU" sz="1600" b="1" dirty="0" err="1" smtClean="0"/>
              <a:t>Тепер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виконайте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розрізи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ножем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вставте</a:t>
            </a:r>
            <a:r>
              <a:rPr lang="ru-RU" sz="1600" b="1" dirty="0" smtClean="0"/>
              <a:t> в них по </a:t>
            </a:r>
            <a:r>
              <a:rPr lang="ru-RU" sz="1600" b="1" dirty="0" err="1" smtClean="0"/>
              <a:t>половинці</a:t>
            </a:r>
            <a:r>
              <a:rPr lang="ru-RU" sz="1600" b="1" dirty="0" smtClean="0"/>
              <a:t> зубчика </a:t>
            </a:r>
            <a:r>
              <a:rPr lang="ru-RU" sz="1600" b="1" dirty="0" err="1" smtClean="0"/>
              <a:t>часнику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Щоб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приготувати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індичку</a:t>
            </a:r>
            <a:r>
              <a:rPr lang="ru-RU" sz="1600" b="1" dirty="0" smtClean="0"/>
              <a:t> до </a:t>
            </a:r>
            <a:r>
              <a:rPr lang="ru-RU" sz="1600" b="1" dirty="0" err="1" smtClean="0"/>
              <a:t>Різдва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сочнішою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покладіть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розрізи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трохи</a:t>
            </a:r>
            <a:r>
              <a:rPr lang="ru-RU" sz="1600" b="1" dirty="0" smtClean="0"/>
              <a:t> вершкового масла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курячого</a:t>
            </a:r>
            <a:r>
              <a:rPr lang="ru-RU" sz="1600" b="1" dirty="0" smtClean="0"/>
              <a:t> жиру.</a:t>
            </a:r>
          </a:p>
          <a:p>
            <a:r>
              <a:rPr lang="ru-RU" sz="1600" b="1" dirty="0" err="1" smtClean="0"/>
              <a:t>Поверхню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всієї</a:t>
            </a:r>
            <a:r>
              <a:rPr lang="ru-RU" sz="1600" b="1" dirty="0" smtClean="0"/>
              <a:t> тушки </a:t>
            </a:r>
            <a:r>
              <a:rPr lang="ru-RU" sz="1600" b="1" dirty="0" err="1" smtClean="0"/>
              <a:t>змастіть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гірчицею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оливковою </a:t>
            </a:r>
            <a:r>
              <a:rPr lang="ru-RU" sz="1600" b="1" dirty="0" err="1" smtClean="0"/>
              <a:t>олією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Всередину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покладіть</a:t>
            </a:r>
            <a:r>
              <a:rPr lang="ru-RU" sz="1600" b="1" dirty="0" smtClean="0"/>
              <a:t> для аромату </a:t>
            </a:r>
            <a:r>
              <a:rPr lang="ru-RU" sz="1600" b="1" dirty="0" err="1" smtClean="0"/>
              <a:t>кілька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листочків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шавлії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розмарину, а </a:t>
            </a:r>
            <a:r>
              <a:rPr lang="ru-RU" sz="1600" b="1" dirty="0" err="1" smtClean="0"/>
              <a:t>також</a:t>
            </a:r>
            <a:r>
              <a:rPr lang="ru-RU" sz="1600" b="1" dirty="0" smtClean="0"/>
              <a:t> нафаршируйте </a:t>
            </a:r>
            <a:r>
              <a:rPr lang="ru-RU" sz="1600" b="1" dirty="0" err="1" smtClean="0"/>
              <a:t>індичку</a:t>
            </a:r>
            <a:r>
              <a:rPr lang="ru-RU" sz="1600" b="1" dirty="0" smtClean="0"/>
              <a:t> четвертинками </a:t>
            </a:r>
            <a:r>
              <a:rPr lang="ru-RU" sz="1600" b="1" dirty="0" err="1" smtClean="0"/>
              <a:t>фруктів</a:t>
            </a:r>
            <a:endParaRPr lang="ru-RU" sz="1600" b="1" dirty="0" smtClean="0"/>
          </a:p>
          <a:p>
            <a:r>
              <a:rPr lang="ru-RU" sz="1600" b="1" dirty="0" err="1" smtClean="0"/>
              <a:t>Загорніть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підготовлену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нафаршировану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птицю</a:t>
            </a:r>
            <a:r>
              <a:rPr lang="ru-RU" sz="1600" b="1" dirty="0" smtClean="0"/>
              <a:t> в фольгу, </a:t>
            </a:r>
            <a:r>
              <a:rPr lang="ru-RU" sz="1600" b="1" dirty="0" err="1" smtClean="0"/>
              <a:t>заздалегідь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промазану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вершковим</a:t>
            </a:r>
            <a:r>
              <a:rPr lang="ru-RU" sz="1600" b="1" dirty="0" smtClean="0"/>
              <a:t> маслом. </a:t>
            </a:r>
            <a:r>
              <a:rPr lang="ru-RU" sz="1600" b="1" dirty="0" err="1" smtClean="0"/>
              <a:t>Покладіть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індичку</a:t>
            </a:r>
            <a:r>
              <a:rPr lang="ru-RU" sz="1600" b="1" dirty="0" smtClean="0"/>
              <a:t> грудкою вниз на </a:t>
            </a:r>
            <a:r>
              <a:rPr lang="ru-RU" sz="1600" b="1" dirty="0" err="1" smtClean="0"/>
              <a:t>деко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відправляйте</a:t>
            </a:r>
            <a:r>
              <a:rPr lang="ru-RU" sz="1600" b="1" dirty="0" smtClean="0"/>
              <a:t> в духовку </a:t>
            </a:r>
            <a:r>
              <a:rPr lang="ru-RU" sz="1600" b="1" dirty="0" err="1" smtClean="0"/>
              <a:t>приблизно</a:t>
            </a:r>
            <a:r>
              <a:rPr lang="ru-RU" sz="1600" b="1" dirty="0" smtClean="0"/>
              <a:t> на 40 </a:t>
            </a:r>
            <a:r>
              <a:rPr lang="ru-RU" sz="1600" b="1" dirty="0" err="1" smtClean="0"/>
              <a:t>хвилин</a:t>
            </a:r>
            <a:r>
              <a:rPr lang="ru-RU" sz="1600" b="1" dirty="0" smtClean="0"/>
              <a:t>. Вона у вас </a:t>
            </a:r>
            <a:r>
              <a:rPr lang="ru-RU" sz="1600" b="1" dirty="0" err="1" smtClean="0"/>
              <a:t>вже</a:t>
            </a:r>
            <a:r>
              <a:rPr lang="ru-RU" sz="1600" b="1" dirty="0" smtClean="0"/>
              <a:t> повинна </a:t>
            </a:r>
            <a:r>
              <a:rPr lang="ru-RU" sz="1600" b="1" dirty="0" err="1" smtClean="0"/>
              <a:t>прогрітися</a:t>
            </a:r>
            <a:r>
              <a:rPr lang="ru-RU" sz="1600" b="1" dirty="0" smtClean="0"/>
              <a:t> до 220оС. </a:t>
            </a:r>
            <a:r>
              <a:rPr lang="ru-RU" sz="1600" b="1" dirty="0" err="1" smtClean="0"/>
              <a:t>Потім</a:t>
            </a:r>
            <a:r>
              <a:rPr lang="ru-RU" sz="1600" b="1" dirty="0" smtClean="0"/>
              <a:t> температуру </a:t>
            </a:r>
            <a:r>
              <a:rPr lang="ru-RU" sz="1600" b="1" dirty="0" err="1" smtClean="0"/>
              <a:t>знизьте</a:t>
            </a:r>
            <a:r>
              <a:rPr lang="ru-RU" sz="1600" b="1" dirty="0" smtClean="0"/>
              <a:t> до 170оС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запікайте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індичку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ще</a:t>
            </a:r>
            <a:r>
              <a:rPr lang="ru-RU" sz="1600" b="1" dirty="0" smtClean="0"/>
              <a:t> 3 </a:t>
            </a:r>
            <a:r>
              <a:rPr lang="ru-RU" sz="1600" b="1" dirty="0" err="1" smtClean="0"/>
              <a:t>години</a:t>
            </a:r>
            <a:r>
              <a:rPr lang="ru-RU" sz="1600" b="1" dirty="0" smtClean="0"/>
              <a:t>.</a:t>
            </a:r>
          </a:p>
          <a:p>
            <a:r>
              <a:rPr lang="ru-RU" sz="1600" b="1" dirty="0" err="1" smtClean="0"/>
              <a:t>Потім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дістаньте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птицю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зніміть</a:t>
            </a:r>
            <a:r>
              <a:rPr lang="ru-RU" sz="1600" b="1" dirty="0" smtClean="0"/>
              <a:t> фольгу, весь </a:t>
            </a:r>
            <a:r>
              <a:rPr lang="ru-RU" sz="1600" b="1" dirty="0" err="1" smtClean="0"/>
              <a:t>сік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вилийте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зверху</a:t>
            </a:r>
            <a:r>
              <a:rPr lang="ru-RU" sz="1600" b="1" dirty="0" smtClean="0"/>
              <a:t> на тушку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знову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запікайте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цього</a:t>
            </a:r>
            <a:r>
              <a:rPr lang="ru-RU" sz="1600" b="1" dirty="0" smtClean="0"/>
              <a:t> разу 30-40 </a:t>
            </a:r>
            <a:r>
              <a:rPr lang="ru-RU" sz="1600" b="1" dirty="0" err="1" smtClean="0"/>
              <a:t>хвилин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Перевірте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готовність</a:t>
            </a:r>
            <a:r>
              <a:rPr lang="ru-RU" sz="1600" b="1" dirty="0" smtClean="0"/>
              <a:t> — </a:t>
            </a:r>
            <a:r>
              <a:rPr lang="ru-RU" sz="1600" b="1" dirty="0" err="1" smtClean="0"/>
              <a:t>проколіть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м’ясо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якщо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з’явиться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рожевий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сік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накрийте</a:t>
            </a:r>
            <a:r>
              <a:rPr lang="ru-RU" sz="1600" b="1" dirty="0" smtClean="0"/>
              <a:t> тушку новою фольгою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потримайте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духовці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ще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хвилин</a:t>
            </a:r>
            <a:r>
              <a:rPr lang="ru-RU" sz="1600" b="1" dirty="0" smtClean="0"/>
              <a:t> 30-40. </a:t>
            </a:r>
            <a:r>
              <a:rPr lang="ru-RU" sz="1600" b="1" dirty="0" err="1" smtClean="0"/>
              <a:t>Якщо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сік</a:t>
            </a:r>
            <a:r>
              <a:rPr lang="ru-RU" sz="1600" b="1" dirty="0" smtClean="0"/>
              <a:t> без </a:t>
            </a:r>
            <a:r>
              <a:rPr lang="ru-RU" sz="1600" b="1" dirty="0" err="1" smtClean="0"/>
              <a:t>крові</a:t>
            </a:r>
            <a:r>
              <a:rPr lang="ru-RU" sz="1600" b="1" dirty="0" smtClean="0"/>
              <a:t>, запечена </a:t>
            </a:r>
            <a:r>
              <a:rPr lang="ru-RU" sz="1600" b="1" dirty="0" err="1" smtClean="0"/>
              <a:t>індичка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цілком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Різдво</a:t>
            </a:r>
            <a:r>
              <a:rPr lang="ru-RU" sz="1600" b="1" dirty="0" smtClean="0"/>
              <a:t> готова. </a:t>
            </a:r>
            <a:r>
              <a:rPr lang="ru-RU" sz="1600" b="1" dirty="0" err="1" smtClean="0"/>
              <a:t>Перекладіть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її</a:t>
            </a:r>
            <a:r>
              <a:rPr lang="ru-RU" sz="1600" b="1" dirty="0" smtClean="0"/>
              <a:t> на </a:t>
            </a:r>
            <a:r>
              <a:rPr lang="ru-RU" sz="1600" b="1" dirty="0" err="1" smtClean="0"/>
              <a:t>красиве</a:t>
            </a:r>
            <a:r>
              <a:rPr lang="ru-RU" sz="1600" b="1" dirty="0" smtClean="0"/>
              <a:t> блюдо, </a:t>
            </a:r>
            <a:r>
              <a:rPr lang="ru-RU" sz="1600" b="1" dirty="0" err="1" smtClean="0"/>
              <a:t>можна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прикрасити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зеленню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відвареною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картоплею</a:t>
            </a:r>
            <a:endParaRPr lang="ru-RU" sz="1600" b="1" dirty="0" smtClean="0"/>
          </a:p>
          <a:p>
            <a:endParaRPr lang="ru-RU" sz="1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Стейк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із свинини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Стейковый</a:t>
            </a:r>
            <a:r>
              <a:rPr lang="ru-RU" dirty="0" smtClean="0"/>
              <a:t> соус </a:t>
            </a:r>
            <a:r>
              <a:rPr lang="ru-RU" dirty="0" err="1" smtClean="0"/>
              <a:t>з</a:t>
            </a:r>
            <a:r>
              <a:rPr lang="ru-RU" dirty="0" smtClean="0"/>
              <a:t> оливковою </a:t>
            </a:r>
            <a:r>
              <a:rPr lang="ru-RU" dirty="0" err="1" smtClean="0"/>
              <a:t>олією</a:t>
            </a:r>
            <a:r>
              <a:rPr lang="ru-RU" dirty="0" smtClean="0"/>
              <a:t> — 0,5 склянки; </a:t>
            </a:r>
            <a:r>
              <a:rPr lang="ru-RU" dirty="0" err="1" smtClean="0"/>
              <a:t>Соєвий</a:t>
            </a:r>
            <a:r>
              <a:rPr lang="ru-RU" dirty="0" smtClean="0"/>
              <a:t> соус – 1 ст. ложка; </a:t>
            </a:r>
            <a:r>
              <a:rPr lang="ru-RU" dirty="0" err="1" smtClean="0"/>
              <a:t>італійська</a:t>
            </a:r>
            <a:r>
              <a:rPr lang="ru-RU" dirty="0" smtClean="0"/>
              <a:t> Заправка для </a:t>
            </a:r>
            <a:r>
              <a:rPr lang="ru-RU" dirty="0" err="1" smtClean="0"/>
              <a:t>салатів</a:t>
            </a:r>
            <a:r>
              <a:rPr lang="ru-RU" dirty="0" smtClean="0"/>
              <a:t> –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склянки; Мед – </a:t>
            </a:r>
            <a:r>
              <a:rPr lang="ru-RU" dirty="0" err="1" smtClean="0"/>
              <a:t>третину</a:t>
            </a:r>
            <a:r>
              <a:rPr lang="ru-RU" dirty="0" smtClean="0"/>
              <a:t> склянки; </a:t>
            </a:r>
            <a:r>
              <a:rPr lang="ru-RU" dirty="0" err="1" smtClean="0"/>
              <a:t>Часниковий</a:t>
            </a:r>
            <a:r>
              <a:rPr lang="ru-RU" dirty="0" smtClean="0"/>
              <a:t> порошок – 0,5 ч. ложки. </a:t>
            </a:r>
            <a:r>
              <a:rPr lang="ru-RU" dirty="0" err="1" smtClean="0"/>
              <a:t>Сіль</a:t>
            </a:r>
            <a:r>
              <a:rPr lang="ru-RU" dirty="0" smtClean="0"/>
              <a:t>, </a:t>
            </a:r>
            <a:r>
              <a:rPr lang="ru-RU" dirty="0" err="1" smtClean="0"/>
              <a:t>перець</a:t>
            </a:r>
            <a:r>
              <a:rPr lang="ru-RU" dirty="0" smtClean="0"/>
              <a:t> – за смаком; Зелень </a:t>
            </a:r>
            <a:r>
              <a:rPr lang="ru-RU" dirty="0" err="1" smtClean="0"/>
              <a:t>неважливо</a:t>
            </a:r>
            <a:r>
              <a:rPr lang="ru-RU" dirty="0" smtClean="0"/>
              <a:t> яка – на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розсуд</a:t>
            </a:r>
            <a:r>
              <a:rPr lang="ru-RU" dirty="0" smtClean="0"/>
              <a:t>; Вершкове масло – 50 г; Свинячий </a:t>
            </a:r>
            <a:r>
              <a:rPr lang="ru-RU" dirty="0" err="1" smtClean="0"/>
              <a:t>стейк</a:t>
            </a:r>
            <a:r>
              <a:rPr lang="ru-RU" dirty="0" smtClean="0"/>
              <a:t> – 3-4 шматка.</a:t>
            </a:r>
          </a:p>
          <a:p>
            <a:pPr fontAlgn="base"/>
            <a:r>
              <a:rPr lang="ru-RU" b="1" dirty="0" err="1" smtClean="0"/>
              <a:t>Приготування</a:t>
            </a:r>
            <a:r>
              <a:rPr lang="ru-RU" b="1" dirty="0" smtClean="0"/>
              <a:t>:</a:t>
            </a:r>
            <a:endParaRPr lang="ru-RU" dirty="0" smtClean="0"/>
          </a:p>
          <a:p>
            <a:pPr fontAlgn="base"/>
            <a:r>
              <a:rPr lang="ru-RU" dirty="0" smtClean="0"/>
              <a:t>Замаринуйте </a:t>
            </a:r>
            <a:r>
              <a:rPr lang="ru-RU" dirty="0" err="1" smtClean="0"/>
              <a:t>м’ясо</a:t>
            </a:r>
            <a:r>
              <a:rPr lang="ru-RU" dirty="0" smtClean="0"/>
              <a:t>, </a:t>
            </a:r>
            <a:r>
              <a:rPr lang="ru-RU" dirty="0" err="1" smtClean="0"/>
              <a:t>скориставшись</a:t>
            </a:r>
            <a:r>
              <a:rPr lang="ru-RU" dirty="0" smtClean="0"/>
              <a:t> рецептом як </a:t>
            </a:r>
            <a:r>
              <a:rPr lang="ru-RU" dirty="0" err="1" smtClean="0"/>
              <a:t>замаринувати</a:t>
            </a:r>
            <a:r>
              <a:rPr lang="ru-RU" dirty="0" smtClean="0"/>
              <a:t> </a:t>
            </a:r>
            <a:r>
              <a:rPr lang="ru-RU" dirty="0" err="1" smtClean="0"/>
              <a:t>стейк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свинини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; </a:t>
            </a:r>
            <a:r>
              <a:rPr lang="ru-RU" dirty="0" err="1" smtClean="0"/>
              <a:t>Після</a:t>
            </a:r>
            <a:r>
              <a:rPr lang="ru-RU" dirty="0" smtClean="0"/>
              <a:t> того, як </a:t>
            </a:r>
            <a:r>
              <a:rPr lang="ru-RU" dirty="0" err="1" smtClean="0"/>
              <a:t>м’ясо</a:t>
            </a:r>
            <a:r>
              <a:rPr lang="ru-RU" dirty="0" smtClean="0"/>
              <a:t> </a:t>
            </a:r>
            <a:r>
              <a:rPr lang="ru-RU" dirty="0" err="1" smtClean="0"/>
              <a:t>готове</a:t>
            </a:r>
            <a:r>
              <a:rPr lang="ru-RU" dirty="0" smtClean="0"/>
              <a:t> – </a:t>
            </a:r>
            <a:r>
              <a:rPr lang="ru-RU" dirty="0" err="1" smtClean="0"/>
              <a:t>розігрійте</a:t>
            </a:r>
            <a:r>
              <a:rPr lang="ru-RU" dirty="0" smtClean="0"/>
              <a:t> сковороду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розтопіть</a:t>
            </a:r>
            <a:r>
              <a:rPr lang="ru-RU" dirty="0" smtClean="0"/>
              <a:t> на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вершкове</a:t>
            </a:r>
            <a:r>
              <a:rPr lang="ru-RU" dirty="0" smtClean="0"/>
              <a:t> масло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покрило</a:t>
            </a:r>
            <a:r>
              <a:rPr lang="ru-RU" dirty="0" smtClean="0"/>
              <a:t> всю </a:t>
            </a:r>
            <a:r>
              <a:rPr lang="ru-RU" dirty="0" err="1" smtClean="0"/>
              <a:t>поверхню</a:t>
            </a:r>
            <a:r>
              <a:rPr lang="ru-RU" dirty="0" smtClean="0"/>
              <a:t>; </a:t>
            </a:r>
            <a:r>
              <a:rPr lang="ru-RU" dirty="0" err="1" smtClean="0"/>
              <a:t>Посоліть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поперчіть</a:t>
            </a:r>
            <a:r>
              <a:rPr lang="ru-RU" dirty="0" smtClean="0"/>
              <a:t> шматки </a:t>
            </a:r>
            <a:r>
              <a:rPr lang="ru-RU" dirty="0" err="1" smtClean="0"/>
              <a:t>свинини</a:t>
            </a:r>
            <a:r>
              <a:rPr lang="ru-RU" dirty="0" smtClean="0"/>
              <a:t> на </a:t>
            </a:r>
            <a:r>
              <a:rPr lang="ru-RU" dirty="0" err="1" smtClean="0"/>
              <a:t>свій</a:t>
            </a:r>
            <a:r>
              <a:rPr lang="ru-RU" dirty="0" smtClean="0"/>
              <a:t> смак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; </a:t>
            </a:r>
            <a:r>
              <a:rPr lang="ru-RU" dirty="0" err="1" smtClean="0"/>
              <a:t>Викладіть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розпечену</a:t>
            </a:r>
            <a:r>
              <a:rPr lang="ru-RU" dirty="0" smtClean="0"/>
              <a:t> сковороду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піднятою</a:t>
            </a:r>
            <a:r>
              <a:rPr lang="ru-RU" dirty="0" smtClean="0"/>
              <a:t> </a:t>
            </a:r>
            <a:r>
              <a:rPr lang="ru-RU" dirty="0" err="1" smtClean="0"/>
              <a:t>кришкою</a:t>
            </a:r>
            <a:r>
              <a:rPr lang="ru-RU" dirty="0" smtClean="0"/>
              <a:t> </a:t>
            </a:r>
            <a:r>
              <a:rPr lang="ru-RU" dirty="0" err="1" smtClean="0"/>
              <a:t>обсмажте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2-ух </a:t>
            </a:r>
            <a:r>
              <a:rPr lang="ru-RU" dirty="0" err="1" smtClean="0"/>
              <a:t>сторін</a:t>
            </a:r>
            <a:r>
              <a:rPr lang="ru-RU" dirty="0" smtClean="0"/>
              <a:t>. </a:t>
            </a:r>
            <a:r>
              <a:rPr lang="ru-RU" dirty="0" err="1" smtClean="0"/>
              <a:t>Кожну</a:t>
            </a:r>
            <a:r>
              <a:rPr lang="ru-RU" dirty="0" smtClean="0"/>
              <a:t> сторону 3-5 </a:t>
            </a:r>
            <a:r>
              <a:rPr lang="ru-RU" dirty="0" err="1" smtClean="0"/>
              <a:t>хвилин</a:t>
            </a:r>
            <a:r>
              <a:rPr lang="ru-RU" dirty="0" smtClean="0"/>
              <a:t> до </a:t>
            </a:r>
            <a:r>
              <a:rPr lang="ru-RU" dirty="0" err="1" smtClean="0"/>
              <a:t>набуття</a:t>
            </a:r>
            <a:r>
              <a:rPr lang="ru-RU" dirty="0" smtClean="0"/>
              <a:t> </a:t>
            </a:r>
            <a:r>
              <a:rPr lang="ru-RU" dirty="0" err="1" smtClean="0"/>
              <a:t>скоринки</a:t>
            </a:r>
            <a:r>
              <a:rPr lang="ru-RU" dirty="0" smtClean="0"/>
              <a:t>; </a:t>
            </a:r>
            <a:r>
              <a:rPr lang="ru-RU" dirty="0" err="1" smtClean="0"/>
              <a:t>Поставте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полум’я</a:t>
            </a:r>
            <a:r>
              <a:rPr lang="ru-RU" dirty="0" smtClean="0"/>
              <a:t>,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закрийте</a:t>
            </a:r>
            <a:r>
              <a:rPr lang="ru-RU" dirty="0" smtClean="0"/>
              <a:t> </a:t>
            </a:r>
            <a:r>
              <a:rPr lang="ru-RU" dirty="0" err="1" smtClean="0"/>
              <a:t>кришкою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готуйте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10 </a:t>
            </a:r>
            <a:r>
              <a:rPr lang="ru-RU" dirty="0" err="1" smtClean="0"/>
              <a:t>хв</a:t>
            </a:r>
            <a:r>
              <a:rPr lang="ru-RU" dirty="0" smtClean="0"/>
              <a:t>.; </a:t>
            </a:r>
            <a:r>
              <a:rPr lang="ru-RU" dirty="0" err="1" smtClean="0"/>
              <a:t>Тарілку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свинину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прикрасити</a:t>
            </a:r>
            <a:r>
              <a:rPr lang="ru-RU" dirty="0" smtClean="0"/>
              <a:t> </a:t>
            </a:r>
            <a:r>
              <a:rPr lang="ru-RU" dirty="0" err="1" smtClean="0"/>
              <a:t>зеленню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гілочкою</a:t>
            </a:r>
            <a:r>
              <a:rPr lang="ru-RU" dirty="0" smtClean="0"/>
              <a:t> розмарину, як вам буде </a:t>
            </a:r>
            <a:r>
              <a:rPr lang="ru-RU" dirty="0" err="1" smtClean="0"/>
              <a:t>завгодно</a:t>
            </a:r>
            <a:r>
              <a:rPr lang="ru-RU" dirty="0" smtClean="0"/>
              <a:t>. Ось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ось</a:t>
            </a:r>
            <a:r>
              <a:rPr lang="ru-RU" dirty="0" smtClean="0"/>
              <a:t> просто </a:t>
            </a:r>
            <a:r>
              <a:rPr lang="ru-RU" dirty="0" err="1" smtClean="0"/>
              <a:t>смажиться</a:t>
            </a:r>
            <a:r>
              <a:rPr lang="ru-RU" dirty="0" smtClean="0"/>
              <a:t> свинячий </a:t>
            </a:r>
            <a:r>
              <a:rPr lang="ru-RU" dirty="0" err="1" smtClean="0"/>
              <a:t>стейк</a:t>
            </a:r>
            <a:r>
              <a:rPr lang="ru-RU" dirty="0" smtClean="0"/>
              <a:t> – </a:t>
            </a:r>
            <a:r>
              <a:rPr lang="ru-RU" dirty="0" err="1" smtClean="0"/>
              <a:t>мінімальну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часу, </a:t>
            </a:r>
            <a:r>
              <a:rPr lang="ru-RU" dirty="0" err="1" smtClean="0"/>
              <a:t>якщо</a:t>
            </a:r>
            <a:r>
              <a:rPr lang="ru-RU" dirty="0" smtClean="0"/>
              <a:t> не </a:t>
            </a:r>
            <a:r>
              <a:rPr lang="ru-RU" dirty="0" err="1" smtClean="0"/>
              <a:t>брати</a:t>
            </a:r>
            <a:r>
              <a:rPr lang="ru-RU" dirty="0" smtClean="0"/>
              <a:t> в </a:t>
            </a:r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маринування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Кухня</a:t>
            </a:r>
            <a:endParaRPr lang="ru-RU" sz="8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329129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000" b="1" dirty="0" err="1" smtClean="0"/>
              <a:t>Американська</a:t>
            </a:r>
            <a:r>
              <a:rPr lang="ru-RU" sz="2000" b="1" dirty="0" smtClean="0"/>
              <a:t> кухня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відбиває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менталітет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американської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характеризується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раціоналістичністю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стандартизованістю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масовістю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основними</a:t>
            </a:r>
            <a:r>
              <a:rPr lang="ru-RU" sz="2000" b="1" dirty="0" smtClean="0"/>
              <a:t> продуктами стали </a:t>
            </a:r>
            <a:r>
              <a:rPr lang="ru-RU" sz="2000" b="1" dirty="0" err="1" smtClean="0"/>
              <a:t>консерви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презерви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ковбасні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бутерброди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готові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напої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найчастіше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холодні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віскі</a:t>
            </a:r>
            <a:r>
              <a:rPr lang="ru-RU" sz="2000" b="1" dirty="0" smtClean="0"/>
              <a:t>, пиво, </a:t>
            </a:r>
            <a:r>
              <a:rPr lang="ru-RU" sz="2000" b="1" dirty="0" err="1" smtClean="0"/>
              <a:t>коктейлі</a:t>
            </a:r>
            <a:r>
              <a:rPr lang="ru-RU" sz="2000" b="1" dirty="0" smtClean="0"/>
              <a:t>, соки.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гарячі</a:t>
            </a:r>
            <a:r>
              <a:rPr lang="ru-RU" sz="2000" b="1" dirty="0" smtClean="0"/>
              <a:t> страви </a:t>
            </a:r>
            <a:r>
              <a:rPr lang="ru-RU" sz="2000" b="1" dirty="0" err="1" smtClean="0"/>
              <a:t>швидкого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готування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зручні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стандартизації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допускалися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цю</a:t>
            </a:r>
            <a:r>
              <a:rPr lang="ru-RU" sz="2000" b="1" dirty="0" smtClean="0"/>
              <a:t> кухню: </a:t>
            </a:r>
            <a:r>
              <a:rPr lang="ru-RU" sz="2000" b="1" dirty="0" err="1" smtClean="0"/>
              <a:t>стейки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бургери</a:t>
            </a:r>
            <a:r>
              <a:rPr lang="ru-RU" sz="2000" b="1" dirty="0" smtClean="0"/>
              <a:t>, сосиски, </a:t>
            </a:r>
            <a:r>
              <a:rPr lang="ru-RU" sz="2000" b="1" dirty="0" err="1" smtClean="0"/>
              <a:t>яєчня</a:t>
            </a:r>
            <a:r>
              <a:rPr lang="ru-RU" sz="2000" b="1" dirty="0" smtClean="0"/>
              <a:t>. Чай,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вимагає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особливих</a:t>
            </a:r>
            <a:r>
              <a:rPr lang="ru-RU" sz="2000" b="1" dirty="0" smtClean="0"/>
              <a:t> умов </a:t>
            </a:r>
            <a:r>
              <a:rPr lang="ru-RU" sz="2000" b="1" dirty="0" err="1" smtClean="0"/>
              <a:t>заварювання</a:t>
            </a:r>
            <a:r>
              <a:rPr lang="ru-RU" sz="2000" b="1" dirty="0" smtClean="0"/>
              <a:t>, ставав </a:t>
            </a:r>
            <a:r>
              <a:rPr lang="ru-RU" sz="2000" b="1" dirty="0" err="1" smtClean="0"/>
              <a:t>незручним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потоці</a:t>
            </a:r>
            <a:r>
              <a:rPr lang="ru-RU" sz="2000" b="1" dirty="0" smtClean="0"/>
              <a:t>», тому неминуче </a:t>
            </a:r>
            <a:r>
              <a:rPr lang="ru-RU" sz="2000" b="1" dirty="0" err="1" smtClean="0"/>
              <a:t>втрачав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якість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зрештою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повністю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витіснила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кава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Однак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тверді</a:t>
            </a:r>
            <a:r>
              <a:rPr lang="ru-RU" sz="2000" b="1" dirty="0" smtClean="0"/>
              <a:t> правила </a:t>
            </a:r>
            <a:r>
              <a:rPr lang="ru-RU" sz="2000" b="1" dirty="0" err="1" smtClean="0"/>
              <a:t>пом'якшувалися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в США </a:t>
            </a:r>
            <a:r>
              <a:rPr lang="ru-RU" sz="2000" b="1" dirty="0" err="1" smtClean="0"/>
              <a:t>паралельно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зберігалися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культивувалися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національні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кухні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зокрема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італійська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китайська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японська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Типові</a:t>
            </a:r>
            <a:r>
              <a:rPr lang="ru-RU" sz="2000" b="1" dirty="0" smtClean="0"/>
              <a:t> страви: гамбургер, </a:t>
            </a:r>
            <a:r>
              <a:rPr lang="ru-RU" sz="2000" b="1" dirty="0" err="1" smtClean="0"/>
              <a:t>яблучний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пиріг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стейк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морозиво</a:t>
            </a:r>
            <a:r>
              <a:rPr lang="ru-RU" sz="2000" b="1" dirty="0" smtClean="0"/>
              <a:t>, хот-дог, </a:t>
            </a:r>
            <a:r>
              <a:rPr lang="ru-RU" sz="2000" b="1" dirty="0" err="1" smtClean="0"/>
              <a:t>смажена</a:t>
            </a:r>
            <a:r>
              <a:rPr lang="ru-RU" sz="2000" b="1" dirty="0" smtClean="0"/>
              <a:t> курка, </a:t>
            </a:r>
            <a:r>
              <a:rPr lang="ru-RU" sz="2000" b="1" dirty="0" err="1" smtClean="0"/>
              <a:t>картопля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фрі</a:t>
            </a:r>
            <a:r>
              <a:rPr lang="ru-RU" sz="2000" b="1" dirty="0" smtClean="0"/>
              <a:t>, кока-кола.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57158" y="357166"/>
            <a:ext cx="4357718" cy="63579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Національній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кухні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притаманні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контрастні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сміливі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смакові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комбінації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формування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асортименту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страв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їх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смакових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якостей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мали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вплив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французька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іспанська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німецька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китайська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мексиканська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креольська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національні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кухні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Північній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Америці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поширені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сандвічі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Сосиски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улюблена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страва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американців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широко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вживається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риба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Поширені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коктейлі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десерти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молоко,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фруктові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соки</a:t>
            </a: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Полюбляють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сардини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шпроти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зернисту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ікру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шашлик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млинчики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солодкою начинкою,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фруктові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салати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морозиво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Перший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сніданок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пропонується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фруктовий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томатний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сік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масло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вершкове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яйця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джем, булочки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кава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Кава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подається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на початку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сніданку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ланч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пропонується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салат,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гаряча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м’ясна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закуска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овочевим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гарніром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dimas\Рабочий стол\презентация\4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4500570"/>
            <a:ext cx="4429156" cy="2071726"/>
          </a:xfrm>
          <a:prstGeom prst="rect">
            <a:avLst/>
          </a:prstGeom>
          <a:noFill/>
        </p:spPr>
      </p:pic>
      <p:pic>
        <p:nvPicPr>
          <p:cNvPr id="1027" name="Picture 3" descr="C:\Documents and Settings\dimas\Рабочий стол\презентация\bur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86058"/>
            <a:ext cx="2428892" cy="1758148"/>
          </a:xfrm>
          <a:prstGeom prst="rect">
            <a:avLst/>
          </a:prstGeom>
          <a:noFill/>
        </p:spPr>
      </p:pic>
      <p:pic>
        <p:nvPicPr>
          <p:cNvPr id="1028" name="Picture 4" descr="C:\Documents and Settings\dimas\Рабочий стол\презентация\149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52"/>
            <a:ext cx="2216902" cy="1737611"/>
          </a:xfrm>
          <a:prstGeom prst="rect">
            <a:avLst/>
          </a:prstGeom>
          <a:noFill/>
        </p:spPr>
      </p:pic>
      <p:pic>
        <p:nvPicPr>
          <p:cNvPr id="1029" name="Picture 5" descr="C:\Documents and Settings\dimas\Рабочий стол\презентация\9-Giving Than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500174"/>
            <a:ext cx="1978025" cy="147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929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жорсткі</a:t>
            </a:r>
            <a:r>
              <a:rPr lang="ru-RU" dirty="0"/>
              <a:t> правила </a:t>
            </a:r>
            <a:r>
              <a:rPr lang="ru-RU" dirty="0" err="1"/>
              <a:t>зм'якшувалися</a:t>
            </a:r>
            <a:r>
              <a:rPr lang="ru-RU" dirty="0"/>
              <a:t>, </a:t>
            </a:r>
            <a:r>
              <a:rPr lang="ru-RU" dirty="0" err="1" smtClean="0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США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зберігалися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культивувалися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кухні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репертуарі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страви, </a:t>
            </a:r>
            <a:r>
              <a:rPr lang="ru-RU" dirty="0" err="1"/>
              <a:t>здатні</a:t>
            </a:r>
            <a:r>
              <a:rPr lang="ru-RU" dirty="0"/>
              <a:t> стати </a:t>
            </a:r>
            <a:r>
              <a:rPr lang="ru-RU" dirty="0" err="1"/>
              <a:t>стандартними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 smtClean="0"/>
              <a:t>конкурувати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дешевизні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стравами</a:t>
            </a:r>
            <a:r>
              <a:rPr lang="ru-RU" dirty="0"/>
              <a:t> </a:t>
            </a:r>
            <a:r>
              <a:rPr lang="ru-RU" dirty="0" err="1" smtClean="0"/>
              <a:t>раціоналістичноїй</a:t>
            </a:r>
            <a:r>
              <a:rPr lang="ru-RU" dirty="0" smtClean="0"/>
              <a:t> </a:t>
            </a:r>
            <a:r>
              <a:rPr lang="ru-RU" dirty="0" err="1"/>
              <a:t>кухні</a:t>
            </a:r>
            <a:r>
              <a:rPr lang="ru-RU" dirty="0"/>
              <a:t>. Такими кухнями </a:t>
            </a:r>
            <a:r>
              <a:rPr lang="ru-RU" dirty="0" err="1"/>
              <a:t>були</a:t>
            </a:r>
            <a:r>
              <a:rPr lang="ru-RU" dirty="0"/>
              <a:t>: </a:t>
            </a:r>
            <a:r>
              <a:rPr lang="ru-RU" dirty="0" err="1"/>
              <a:t>італійська</a:t>
            </a:r>
            <a:r>
              <a:rPr lang="ru-RU" dirty="0"/>
              <a:t> —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знаменитою </a:t>
            </a:r>
            <a:r>
              <a:rPr lang="ru-RU" dirty="0" err="1"/>
              <a:t>піццою</a:t>
            </a:r>
            <a:r>
              <a:rPr lang="ru-RU" dirty="0"/>
              <a:t>, полентой, </a:t>
            </a:r>
            <a:r>
              <a:rPr lang="ru-RU" dirty="0" err="1"/>
              <a:t>макаронними</a:t>
            </a:r>
            <a:r>
              <a:rPr lang="ru-RU" dirty="0"/>
              <a:t> </a:t>
            </a:r>
            <a:r>
              <a:rPr lang="ru-RU" dirty="0" err="1"/>
              <a:t>стравами</a:t>
            </a:r>
            <a:r>
              <a:rPr lang="ru-RU" dirty="0"/>
              <a:t> (</a:t>
            </a:r>
            <a:r>
              <a:rPr lang="ru-RU" dirty="0" err="1"/>
              <a:t>спагеті</a:t>
            </a:r>
            <a:r>
              <a:rPr lang="ru-RU" dirty="0"/>
              <a:t>, </a:t>
            </a:r>
            <a:r>
              <a:rPr lang="ru-RU" dirty="0" err="1"/>
              <a:t>макарони</a:t>
            </a:r>
            <a:r>
              <a:rPr lang="ru-RU" dirty="0"/>
              <a:t>, </a:t>
            </a:r>
            <a:r>
              <a:rPr lang="ru-RU" dirty="0" err="1"/>
              <a:t>вермішель</a:t>
            </a:r>
            <a:r>
              <a:rPr lang="ru-RU" dirty="0"/>
              <a:t>, </a:t>
            </a:r>
            <a:r>
              <a:rPr lang="ru-RU" dirty="0" err="1"/>
              <a:t>равіолі</a:t>
            </a:r>
            <a:r>
              <a:rPr lang="ru-RU" dirty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.),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китайська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японська</a:t>
            </a:r>
            <a:r>
              <a:rPr lang="ru-RU" dirty="0"/>
              <a:t>. По-перше,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незамінним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рисом, смак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багаторазово</a:t>
            </a:r>
            <a:r>
              <a:rPr lang="ru-RU" dirty="0"/>
              <a:t> </a:t>
            </a:r>
            <a:r>
              <a:rPr lang="ru-RU" dirty="0" err="1" smtClean="0"/>
              <a:t>змінювали</a:t>
            </a:r>
            <a:r>
              <a:rPr lang="ru-RU" dirty="0" smtClean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приправ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прянощів</a:t>
            </a:r>
            <a:r>
              <a:rPr lang="ru-RU" dirty="0"/>
              <a:t>.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традиційним</a:t>
            </a:r>
            <a:r>
              <a:rPr lang="ru-RU" dirty="0" smtClean="0"/>
              <a:t> </a:t>
            </a:r>
            <a:r>
              <a:rPr lang="ru-RU" dirty="0" err="1"/>
              <a:t>виглядом</a:t>
            </a:r>
            <a:r>
              <a:rPr lang="ru-RU" dirty="0"/>
              <a:t> </a:t>
            </a:r>
            <a:r>
              <a:rPr lang="ru-RU" dirty="0" err="1"/>
              <a:t>приготування</a:t>
            </a:r>
            <a:r>
              <a:rPr lang="ru-RU" dirty="0"/>
              <a:t> низки </a:t>
            </a:r>
            <a:r>
              <a:rPr lang="ru-RU" dirty="0" err="1"/>
              <a:t>гарячих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, особливо </a:t>
            </a:r>
            <a:r>
              <a:rPr lang="ru-RU" dirty="0" err="1"/>
              <a:t>супів</a:t>
            </a:r>
            <a:r>
              <a:rPr lang="ru-RU" dirty="0"/>
              <a:t> в </a:t>
            </a:r>
            <a:r>
              <a:rPr lang="ru-RU" dirty="0" err="1"/>
              <a:t>китайської</a:t>
            </a:r>
            <a:r>
              <a:rPr lang="ru-RU" dirty="0"/>
              <a:t> </a:t>
            </a:r>
            <a:r>
              <a:rPr lang="ru-RU" dirty="0" err="1"/>
              <a:t>кухні</a:t>
            </a:r>
            <a:r>
              <a:rPr lang="ru-RU" dirty="0"/>
              <a:t> (</a:t>
            </a:r>
            <a:r>
              <a:rPr lang="ru-RU" dirty="0" err="1"/>
              <a:t>швидка</a:t>
            </a:r>
            <a:r>
              <a:rPr lang="ru-RU" dirty="0"/>
              <a:t> </a:t>
            </a:r>
            <a:r>
              <a:rPr lang="ru-RU" dirty="0" err="1"/>
              <a:t>комбінація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 smtClean="0"/>
              <a:t>відвареного</a:t>
            </a:r>
            <a:r>
              <a:rPr lang="ru-RU" dirty="0" smtClean="0"/>
              <a:t> </a:t>
            </a:r>
            <a:r>
              <a:rPr lang="ru-RU" dirty="0" err="1"/>
              <a:t>м'яса</a:t>
            </a:r>
            <a:r>
              <a:rPr lang="ru-RU" dirty="0"/>
              <a:t>, птахи, </a:t>
            </a:r>
            <a:r>
              <a:rPr lang="ru-RU" dirty="0" err="1"/>
              <a:t>риби</a:t>
            </a:r>
            <a:r>
              <a:rPr lang="ru-RU" dirty="0"/>
              <a:t>, </a:t>
            </a:r>
            <a:r>
              <a:rPr lang="ru-RU" dirty="0" err="1"/>
              <a:t>овочів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гарячою</a:t>
            </a:r>
            <a:r>
              <a:rPr lang="ru-RU" dirty="0"/>
              <a:t> </a:t>
            </a:r>
            <a:r>
              <a:rPr lang="ru-RU" dirty="0" err="1"/>
              <a:t>м'ясним</a:t>
            </a:r>
            <a:r>
              <a:rPr lang="ru-RU" dirty="0"/>
              <a:t>, </a:t>
            </a:r>
            <a:r>
              <a:rPr lang="ru-RU" dirty="0" err="1"/>
              <a:t>курячим</a:t>
            </a:r>
            <a:r>
              <a:rPr lang="ru-RU" dirty="0"/>
              <a:t>, </a:t>
            </a:r>
            <a:r>
              <a:rPr lang="ru-RU" dirty="0" err="1"/>
              <a:t>рибним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овочевим</a:t>
            </a:r>
            <a:r>
              <a:rPr lang="ru-RU" dirty="0"/>
              <a:t> </a:t>
            </a:r>
            <a:r>
              <a:rPr lang="ru-RU" dirty="0" err="1"/>
              <a:t>бульйоном</a:t>
            </a:r>
            <a:r>
              <a:rPr lang="ru-RU" dirty="0"/>
              <a:t>). </a:t>
            </a:r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стравами</a:t>
            </a:r>
            <a:r>
              <a:rPr lang="ru-RU" dirty="0"/>
              <a:t>, </a:t>
            </a:r>
            <a:r>
              <a:rPr lang="ru-RU" dirty="0" err="1" smtClean="0"/>
              <a:t>близькими</a:t>
            </a:r>
            <a:r>
              <a:rPr lang="ru-RU" dirty="0" smtClean="0"/>
              <a:t> за характером до </a:t>
            </a:r>
            <a:r>
              <a:rPr lang="ru-RU" dirty="0" err="1" smtClean="0"/>
              <a:t>консервованих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качині</a:t>
            </a:r>
            <a:r>
              <a:rPr lang="ru-RU" dirty="0"/>
              <a:t> </a:t>
            </a:r>
            <a:r>
              <a:rPr lang="ru-RU" dirty="0" err="1"/>
              <a:t>мариновані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, трепанги, </a:t>
            </a:r>
            <a:r>
              <a:rPr lang="ru-RU" dirty="0" err="1"/>
              <a:t>кальмари</a:t>
            </a:r>
            <a:r>
              <a:rPr lang="ru-RU" dirty="0"/>
              <a:t>, </a:t>
            </a:r>
            <a:r>
              <a:rPr lang="ru-RU" dirty="0" err="1"/>
              <a:t>соєві</a:t>
            </a:r>
            <a:r>
              <a:rPr lang="ru-RU" dirty="0"/>
              <a:t> пасти, </a:t>
            </a:r>
            <a:r>
              <a:rPr lang="ru-RU" dirty="0" err="1"/>
              <a:t>морська</a:t>
            </a:r>
            <a:r>
              <a:rPr lang="ru-RU" dirty="0"/>
              <a:t> капуста та </a:t>
            </a:r>
            <a:r>
              <a:rPr lang="ru-RU" dirty="0" err="1"/>
              <a:t>інших</a:t>
            </a:r>
            <a:r>
              <a:rPr lang="ru-RU" dirty="0"/>
              <a:t>.). </a:t>
            </a:r>
            <a:r>
              <a:rPr lang="ru-RU" dirty="0" err="1"/>
              <a:t>По-четверте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добре </a:t>
            </a:r>
            <a:r>
              <a:rPr lang="ru-RU" dirty="0" err="1"/>
              <a:t>здатною</a:t>
            </a:r>
            <a:r>
              <a:rPr lang="ru-RU" dirty="0"/>
              <a:t> </a:t>
            </a:r>
            <a:r>
              <a:rPr lang="ru-RU" dirty="0" err="1"/>
              <a:t>піддатися</a:t>
            </a:r>
            <a:r>
              <a:rPr lang="ru-RU" dirty="0"/>
              <a:t> </a:t>
            </a:r>
            <a:r>
              <a:rPr lang="ru-RU" dirty="0" err="1" smtClean="0"/>
              <a:t>стандартизації</a:t>
            </a:r>
            <a:r>
              <a:rPr lang="ru-RU" dirty="0" smtClean="0"/>
              <a:t>, </a:t>
            </a:r>
            <a:r>
              <a:rPr lang="ru-RU" dirty="0" err="1" smtClean="0"/>
              <a:t>японською</a:t>
            </a:r>
            <a:r>
              <a:rPr lang="ru-RU" dirty="0" smtClean="0"/>
              <a:t> </a:t>
            </a:r>
            <a:r>
              <a:rPr lang="ru-RU" dirty="0" err="1" smtClean="0"/>
              <a:t>гарячрю</a:t>
            </a:r>
            <a:r>
              <a:rPr lang="ru-RU" dirty="0" smtClean="0"/>
              <a:t> </a:t>
            </a:r>
            <a:r>
              <a:rPr lang="ru-RU" dirty="0" err="1" smtClean="0"/>
              <a:t>рибною</a:t>
            </a:r>
            <a:r>
              <a:rPr lang="ru-RU" dirty="0" smtClean="0"/>
              <a:t> </a:t>
            </a:r>
            <a:r>
              <a:rPr lang="ru-RU" dirty="0" err="1"/>
              <a:t>стравою</a:t>
            </a:r>
            <a:r>
              <a:rPr lang="ru-RU" dirty="0"/>
              <a:t> — </a:t>
            </a:r>
            <a:r>
              <a:rPr lang="ru-RU" dirty="0" err="1" smtClean="0"/>
              <a:t>темпуро</a:t>
            </a:r>
            <a:r>
              <a:rPr lang="ru-RU" dirty="0" err="1"/>
              <a:t>ю</a:t>
            </a:r>
            <a:endParaRPr lang="ru-RU" dirty="0"/>
          </a:p>
        </p:txBody>
      </p:sp>
      <p:pic>
        <p:nvPicPr>
          <p:cNvPr id="2050" name="Picture 2" descr="C:\Documents and Settings\dimas\Рабочий стол\презентация\0698e75b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2468455" cy="1485134"/>
          </a:xfrm>
          <a:prstGeom prst="rect">
            <a:avLst/>
          </a:prstGeom>
          <a:noFill/>
        </p:spPr>
      </p:pic>
      <p:pic>
        <p:nvPicPr>
          <p:cNvPr id="2051" name="Picture 3" descr="C:\Documents and Settings\dimas\Рабочий стол\презентация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814" y="5140336"/>
            <a:ext cx="2357454" cy="1565772"/>
          </a:xfrm>
          <a:prstGeom prst="rect">
            <a:avLst/>
          </a:prstGeom>
          <a:noFill/>
        </p:spPr>
      </p:pic>
      <p:pic>
        <p:nvPicPr>
          <p:cNvPr id="2052" name="Picture 4" descr="C:\Documents and Settings\dimas\Рабочий стол\презентация\темпура фото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2357454" cy="1610661"/>
          </a:xfrm>
          <a:prstGeom prst="rect">
            <a:avLst/>
          </a:prstGeom>
          <a:noFill/>
        </p:spPr>
      </p:pic>
      <p:pic>
        <p:nvPicPr>
          <p:cNvPr id="2053" name="Picture 5" descr="C:\Documents and Settings\dimas\Рабочий стол\презентация\sup-s-kitajskimi-gribam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4628" y="5157926"/>
            <a:ext cx="2262573" cy="162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9144000" cy="526297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Отже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можна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сказати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перша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американська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кулінарія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факт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існування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якої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чимало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істориків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етнографів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взагалі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заперечують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…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найближча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наших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часів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сама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пристосована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темпів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запитів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сучасних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людей. Вона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близька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сучасній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людині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смаком,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швидка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динамічна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непретенциозна,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навіть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примітивна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не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доставляє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клопоту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Ніяка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країна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вплинула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такою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мірою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характер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харчування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усьому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як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саме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США.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Цього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сезону вони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перевершують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навіть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Францію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вплив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якої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незаперечно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підтверджено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усьому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світу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яка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своєю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кухнею показала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іншим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народам,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певних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компонентів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можна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приготувати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твір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кулінарного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мистецтва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незалежно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витраченого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часу та грошей.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8929718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Американська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господиня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влаштовуючи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частування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для гостей,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уникає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готових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виробів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Найчастіше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вона,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мабуть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готує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по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фамільним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рецептам.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Насправді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як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мовчазне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змагання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між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господинями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вдома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коли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останньою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стравою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завершується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сам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прийом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гостей.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Американці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повстали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виступав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проти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посуду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синтетичних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матеріалів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одноразових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приладів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тепер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вони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надають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великого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значення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елегантності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обіднім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сервізам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хоча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раніше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їх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анітрохи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не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бентежило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наприклад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якщо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замість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кришталевих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келихів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столі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стоять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бляшані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банки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пивом. Але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прагнення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вигнати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повсякденного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харчування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укорінену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однаковість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можна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побачити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щокроку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Всупереч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цим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протилежним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тенденціям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діяльності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у США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теж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сформувалося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така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яка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представляє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державі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меню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самобутніх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страв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Їх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складено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елементів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європейської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кухні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скомбіновані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прийомами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вихідними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продуктами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індіанською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кулінарії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виявляється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популярності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кукурудзи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квасолі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кленового сиропу,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гарбуза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пекановых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горіхів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деяких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страв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морських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тварин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Улюбленними</a:t>
            </a:r>
            <a:r>
              <a:rPr lang="ru-RU" dirty="0" smtClean="0"/>
              <a:t> </a:t>
            </a:r>
            <a:r>
              <a:rPr lang="ru-RU" dirty="0" err="1"/>
              <a:t>стравами</a:t>
            </a:r>
            <a:r>
              <a:rPr lang="ru-RU" dirty="0"/>
              <a:t> </a:t>
            </a:r>
            <a:r>
              <a:rPr lang="ru-RU" dirty="0" err="1"/>
              <a:t>американців</a:t>
            </a:r>
            <a:r>
              <a:rPr lang="ru-RU" dirty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/>
              <a:t>бути: </a:t>
            </a:r>
            <a:r>
              <a:rPr lang="ru-RU" dirty="0" err="1"/>
              <a:t>овочеві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фруктові</a:t>
            </a:r>
            <a:r>
              <a:rPr lang="ru-RU" dirty="0"/>
              <a:t> </a:t>
            </a:r>
            <a:r>
              <a:rPr lang="ru-RU" dirty="0" err="1"/>
              <a:t>салати</a:t>
            </a:r>
            <a:r>
              <a:rPr lang="ru-RU" dirty="0"/>
              <a:t> (</a:t>
            </a:r>
            <a:r>
              <a:rPr lang="ru-RU" dirty="0" err="1"/>
              <a:t>жоден</a:t>
            </a:r>
            <a:r>
              <a:rPr lang="ru-RU" dirty="0"/>
              <a:t> </a:t>
            </a:r>
            <a:r>
              <a:rPr lang="ru-RU" dirty="0" err="1"/>
              <a:t>сніданок</a:t>
            </a:r>
            <a:r>
              <a:rPr lang="ru-RU" dirty="0"/>
              <a:t>, </a:t>
            </a:r>
            <a:r>
              <a:rPr lang="ru-RU" dirty="0" err="1"/>
              <a:t>обід</a:t>
            </a:r>
            <a:r>
              <a:rPr lang="ru-RU" dirty="0"/>
              <a:t>, </a:t>
            </a:r>
            <a:r>
              <a:rPr lang="ru-RU" dirty="0" smtClean="0"/>
              <a:t>вечеря </a:t>
            </a:r>
            <a:r>
              <a:rPr lang="ru-RU" dirty="0"/>
              <a:t>не </a:t>
            </a:r>
            <a:r>
              <a:rPr lang="ru-RU" dirty="0" smtClean="0"/>
              <a:t>проходить </a:t>
            </a:r>
            <a:r>
              <a:rPr lang="ru-RU" dirty="0"/>
              <a:t>без них), </a:t>
            </a:r>
            <a:r>
              <a:rPr lang="ru-RU" dirty="0" err="1"/>
              <a:t>м'ясо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птиця</a:t>
            </a:r>
            <a:r>
              <a:rPr lang="ru-RU" dirty="0" smtClean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овочевим</a:t>
            </a:r>
            <a:r>
              <a:rPr lang="ru-RU" dirty="0"/>
              <a:t> </a:t>
            </a:r>
            <a:r>
              <a:rPr lang="ru-RU" dirty="0" err="1"/>
              <a:t>гарніром</a:t>
            </a:r>
            <a:r>
              <a:rPr lang="ru-RU" dirty="0"/>
              <a:t>, </a:t>
            </a:r>
            <a:r>
              <a:rPr lang="ru-RU" dirty="0" err="1"/>
              <a:t>фруктові</a:t>
            </a:r>
            <a:r>
              <a:rPr lang="ru-RU" dirty="0"/>
              <a:t> </a:t>
            </a:r>
            <a:r>
              <a:rPr lang="ru-RU" dirty="0" err="1"/>
              <a:t>десерти</a:t>
            </a:r>
            <a:r>
              <a:rPr lang="ru-RU" dirty="0"/>
              <a:t>. </a:t>
            </a:r>
            <a:r>
              <a:rPr lang="ru-RU" dirty="0" smtClean="0"/>
              <a:t>Великою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зелений</a:t>
            </a:r>
            <a:r>
              <a:rPr lang="ru-RU" dirty="0"/>
              <a:t> салат, </a:t>
            </a:r>
            <a:r>
              <a:rPr lang="ru-RU" dirty="0" err="1"/>
              <a:t>який</a:t>
            </a:r>
            <a:r>
              <a:rPr lang="ru-RU" dirty="0"/>
              <a:t> крупно </a:t>
            </a:r>
            <a:r>
              <a:rPr lang="ru-RU" dirty="0" err="1" smtClean="0"/>
              <a:t>нарізаний</a:t>
            </a:r>
            <a:r>
              <a:rPr lang="ru-RU" dirty="0" smtClean="0"/>
              <a:t>, </a:t>
            </a:r>
            <a:r>
              <a:rPr lang="ru-RU" dirty="0"/>
              <a:t>в натуральному </a:t>
            </a:r>
            <a:r>
              <a:rPr lang="ru-RU" dirty="0" err="1"/>
              <a:t>вигляді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на </a:t>
            </a:r>
            <a:r>
              <a:rPr lang="ru-RU" dirty="0" err="1" smtClean="0"/>
              <a:t>столі</a:t>
            </a:r>
            <a:r>
              <a:rPr lang="ru-RU" dirty="0" smtClean="0"/>
              <a:t> </a:t>
            </a:r>
            <a:r>
              <a:rPr lang="ru-RU" dirty="0" err="1" smtClean="0"/>
              <a:t>заправляється</a:t>
            </a:r>
            <a:r>
              <a:rPr lang="ru-RU" dirty="0" smtClean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спеціями</a:t>
            </a:r>
            <a:r>
              <a:rPr lang="ru-RU" dirty="0"/>
              <a:t>. У </a:t>
            </a:r>
            <a:r>
              <a:rPr lang="ru-RU" dirty="0" err="1"/>
              <a:t>Америці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ресторанах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smtClean="0"/>
              <a:t>кафе </a:t>
            </a:r>
            <a:r>
              <a:rPr lang="ru-RU" dirty="0" err="1"/>
              <a:t>вартість</a:t>
            </a:r>
            <a:r>
              <a:rPr lang="ru-RU" dirty="0"/>
              <a:t> салату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 включено в</a:t>
            </a:r>
            <a:r>
              <a:rPr lang="ru-RU" dirty="0" smtClean="0"/>
              <a:t> </a:t>
            </a:r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/>
              <a:t>страви, </a:t>
            </a:r>
            <a:r>
              <a:rPr lang="ru-RU" dirty="0" err="1"/>
              <a:t>і</a:t>
            </a:r>
            <a:r>
              <a:rPr lang="ru-RU" dirty="0"/>
              <a:t> вона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обов'язковим</a:t>
            </a:r>
            <a:r>
              <a:rPr lang="ru-RU" dirty="0"/>
              <a:t> </a:t>
            </a:r>
            <a:r>
              <a:rPr lang="ru-RU" dirty="0" err="1"/>
              <a:t>додатком</a:t>
            </a:r>
            <a:r>
              <a:rPr lang="ru-RU" dirty="0"/>
              <a:t> до </a:t>
            </a:r>
            <a:r>
              <a:rPr lang="ru-RU" dirty="0" err="1" smtClean="0"/>
              <a:t>сніданку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обіду</a:t>
            </a:r>
            <a:r>
              <a:rPr lang="ru-RU" dirty="0"/>
              <a:t>, точно як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smtClean="0"/>
              <a:t>склянка </a:t>
            </a:r>
            <a:r>
              <a:rPr lang="ru-RU" dirty="0"/>
              <a:t>води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льодом</a:t>
            </a:r>
            <a:r>
              <a:rPr lang="ru-RU" dirty="0"/>
              <a:t>. У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кухні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овочеві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фруктові</a:t>
            </a:r>
            <a:r>
              <a:rPr lang="ru-RU" dirty="0"/>
              <a:t> </a:t>
            </a:r>
            <a:r>
              <a:rPr lang="ru-RU" dirty="0" err="1"/>
              <a:t>салати</a:t>
            </a:r>
            <a:r>
              <a:rPr lang="ru-RU" dirty="0"/>
              <a:t>, </a:t>
            </a:r>
            <a:r>
              <a:rPr lang="ru-RU" dirty="0" err="1" smtClean="0"/>
              <a:t>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/>
              <a:t>яйця</a:t>
            </a:r>
            <a:r>
              <a:rPr lang="ru-RU" dirty="0"/>
              <a:t>. </a:t>
            </a:r>
            <a:r>
              <a:rPr lang="ru-RU" dirty="0" err="1"/>
              <a:t>Раціональні</a:t>
            </a:r>
            <a:r>
              <a:rPr lang="ru-RU" dirty="0"/>
              <a:t> </a:t>
            </a:r>
            <a:r>
              <a:rPr lang="ru-RU" dirty="0" err="1"/>
              <a:t>американці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задоволенням</a:t>
            </a:r>
            <a:r>
              <a:rPr lang="ru-RU" dirty="0"/>
              <a:t> </a:t>
            </a:r>
            <a:r>
              <a:rPr lang="ru-RU" dirty="0" err="1"/>
              <a:t>їдять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сандвічі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сосиски. На </a:t>
            </a:r>
            <a:r>
              <a:rPr lang="ru-RU" dirty="0" err="1"/>
              <a:t>сніданок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кукурудзяні</a:t>
            </a:r>
            <a:r>
              <a:rPr lang="ru-RU" dirty="0"/>
              <a:t> </a:t>
            </a:r>
            <a:r>
              <a:rPr lang="ru-RU" dirty="0" err="1"/>
              <a:t>пластівці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молоком, </a:t>
            </a:r>
            <a:r>
              <a:rPr lang="ru-RU" dirty="0" err="1"/>
              <a:t>рисову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вівсяну</a:t>
            </a:r>
            <a:r>
              <a:rPr lang="ru-RU" dirty="0" smtClean="0"/>
              <a:t> </a:t>
            </a:r>
            <a:r>
              <a:rPr lang="ru-RU" dirty="0" err="1"/>
              <a:t>каші</a:t>
            </a:r>
            <a:r>
              <a:rPr lang="ru-RU" dirty="0"/>
              <a:t>.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раціоні</a:t>
            </a:r>
            <a:r>
              <a:rPr lang="ru-RU" dirty="0"/>
              <a:t> </a:t>
            </a:r>
            <a:r>
              <a:rPr lang="ru-RU" dirty="0" err="1"/>
              <a:t>американців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соки. У </a:t>
            </a:r>
            <a:r>
              <a:rPr lang="ru-RU" dirty="0" err="1"/>
              <a:t>асортименті</a:t>
            </a:r>
            <a:r>
              <a:rPr lang="ru-RU" dirty="0"/>
              <a:t> </a:t>
            </a:r>
            <a:r>
              <a:rPr lang="ru-RU" dirty="0" err="1"/>
              <a:t>рибних</a:t>
            </a:r>
            <a:r>
              <a:rPr lang="ru-RU" dirty="0"/>
              <a:t> </a:t>
            </a:r>
            <a:r>
              <a:rPr lang="ru-RU" dirty="0" err="1"/>
              <a:t>холодних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закусок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 smtClean="0"/>
              <a:t>заливної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копченої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, </a:t>
            </a:r>
            <a:r>
              <a:rPr lang="ru-RU" dirty="0" err="1"/>
              <a:t>рибних</a:t>
            </a:r>
            <a:r>
              <a:rPr lang="ru-RU" dirty="0"/>
              <a:t> </a:t>
            </a:r>
            <a:r>
              <a:rPr lang="ru-RU" dirty="0" err="1"/>
              <a:t>консервів</a:t>
            </a:r>
            <a:r>
              <a:rPr lang="ru-RU" dirty="0"/>
              <a:t>, не часто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рибні</a:t>
            </a:r>
            <a:r>
              <a:rPr lang="ru-RU" dirty="0"/>
              <a:t> </a:t>
            </a:r>
            <a:r>
              <a:rPr lang="ru-RU" dirty="0" err="1"/>
              <a:t>делікатеси</a:t>
            </a:r>
            <a:r>
              <a:rPr lang="ru-RU" dirty="0"/>
              <a:t>. З перших </a:t>
            </a:r>
            <a:r>
              <a:rPr lang="ru-RU" dirty="0" err="1"/>
              <a:t>страв</a:t>
            </a:r>
            <a:r>
              <a:rPr lang="ru-RU" dirty="0"/>
              <a:t> </a:t>
            </a:r>
            <a:r>
              <a:rPr lang="ru-RU" dirty="0" err="1" smtClean="0"/>
              <a:t>американці</a:t>
            </a:r>
            <a:r>
              <a:rPr lang="ru-RU" dirty="0" smtClean="0"/>
              <a:t> </a:t>
            </a:r>
            <a:r>
              <a:rPr lang="ru-RU" dirty="0" err="1" smtClean="0"/>
              <a:t>полюбляють</a:t>
            </a:r>
            <a:r>
              <a:rPr lang="ru-RU" dirty="0" smtClean="0"/>
              <a:t> </a:t>
            </a:r>
            <a:r>
              <a:rPr lang="ru-RU" dirty="0" err="1"/>
              <a:t>бульйони</a:t>
            </a:r>
            <a:r>
              <a:rPr lang="ru-RU" dirty="0"/>
              <a:t>, </a:t>
            </a:r>
            <a:r>
              <a:rPr lang="ru-RU" dirty="0" err="1" smtClean="0"/>
              <a:t>пюреобразні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фруктові</a:t>
            </a:r>
            <a:r>
              <a:rPr lang="ru-RU" dirty="0"/>
              <a:t> </a:t>
            </a:r>
            <a:r>
              <a:rPr lang="ru-RU" dirty="0" err="1"/>
              <a:t>супи</a:t>
            </a:r>
            <a:r>
              <a:rPr lang="ru-RU" dirty="0"/>
              <a:t>. </a:t>
            </a:r>
            <a:r>
              <a:rPr lang="ru-RU" dirty="0" err="1" smtClean="0"/>
              <a:t>Борщі</a:t>
            </a:r>
            <a:r>
              <a:rPr lang="ru-RU" dirty="0" smtClean="0"/>
              <a:t>, </a:t>
            </a:r>
            <a:r>
              <a:rPr lang="ru-RU" dirty="0" err="1"/>
              <a:t>розсольники</a:t>
            </a:r>
            <a:r>
              <a:rPr lang="ru-RU" dirty="0"/>
              <a:t>, солянки, </a:t>
            </a:r>
            <a:r>
              <a:rPr lang="ru-RU" dirty="0" err="1"/>
              <a:t>щі</a:t>
            </a:r>
            <a:r>
              <a:rPr lang="ru-RU" dirty="0"/>
              <a:t>, окрошки </a:t>
            </a:r>
            <a:r>
              <a:rPr lang="ru-RU" dirty="0" err="1"/>
              <a:t>успіхом</a:t>
            </a:r>
            <a:r>
              <a:rPr lang="ru-RU" dirty="0"/>
              <a:t> не </a:t>
            </a:r>
            <a:r>
              <a:rPr lang="ru-RU" dirty="0" err="1"/>
              <a:t>користуються</a:t>
            </a:r>
            <a:r>
              <a:rPr lang="ru-RU" dirty="0"/>
              <a:t>. На друге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основному </a:t>
            </a:r>
            <a:r>
              <a:rPr lang="ru-RU" dirty="0" err="1"/>
              <a:t>яловичина</a:t>
            </a:r>
            <a:r>
              <a:rPr lang="ru-RU" dirty="0"/>
              <a:t>, нежирна свинина, кури, </a:t>
            </a:r>
            <a:r>
              <a:rPr lang="ru-RU" dirty="0" err="1"/>
              <a:t>індички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м'ясні</a:t>
            </a:r>
            <a:r>
              <a:rPr lang="ru-RU" dirty="0"/>
              <a:t> страви </a:t>
            </a:r>
            <a:r>
              <a:rPr lang="ru-RU" dirty="0" err="1"/>
              <a:t>готуються</a:t>
            </a:r>
            <a:r>
              <a:rPr lang="ru-RU" dirty="0"/>
              <a:t> </a:t>
            </a:r>
            <a:r>
              <a:rPr lang="ru-RU" dirty="0" err="1"/>
              <a:t>негострими</a:t>
            </a:r>
            <a:r>
              <a:rPr lang="ru-RU" dirty="0"/>
              <a:t>, </a:t>
            </a:r>
            <a:r>
              <a:rPr lang="ru-RU" dirty="0" err="1" smtClean="0"/>
              <a:t>малосольними</a:t>
            </a:r>
            <a:r>
              <a:rPr lang="ru-RU" dirty="0"/>
              <a:t>, </a:t>
            </a:r>
            <a:r>
              <a:rPr lang="ru-RU" dirty="0" err="1"/>
              <a:t>спеції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соуси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кладе до </a:t>
            </a:r>
            <a:r>
              <a:rPr lang="ru-RU" dirty="0" err="1" smtClean="0"/>
              <a:t>смоку</a:t>
            </a:r>
            <a:r>
              <a:rPr lang="ru-RU" dirty="0" smtClean="0"/>
              <a:t>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столі</a:t>
            </a:r>
            <a:r>
              <a:rPr lang="ru-RU" dirty="0"/>
              <a:t>. </a:t>
            </a:r>
            <a:r>
              <a:rPr lang="ru-RU" dirty="0" err="1"/>
              <a:t>Улюблені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страви - </a:t>
            </a:r>
            <a:r>
              <a:rPr lang="ru-RU" dirty="0" err="1"/>
              <a:t>ростбіф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стейк</a:t>
            </a:r>
            <a:r>
              <a:rPr lang="ru-RU" dirty="0"/>
              <a:t>.</a:t>
            </a:r>
          </a:p>
        </p:txBody>
      </p:sp>
      <p:pic>
        <p:nvPicPr>
          <p:cNvPr id="20482" name="Picture 2" descr="C:\Documents and Settings\dimas\Рабочий стол\презентация\eti_dogru_pisirme_yollari_h631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857760"/>
            <a:ext cx="2857487" cy="1762119"/>
          </a:xfrm>
          <a:prstGeom prst="rect">
            <a:avLst/>
          </a:prstGeom>
          <a:noFill/>
        </p:spPr>
      </p:pic>
      <p:pic>
        <p:nvPicPr>
          <p:cNvPr id="20483" name="Picture 3" descr="C:\Documents and Settings\dimas\Рабочий стол\презентация\1337835651_1304417745_zelenyj-salat-s-masl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929198"/>
            <a:ext cx="2652717" cy="1687541"/>
          </a:xfrm>
          <a:prstGeom prst="rect">
            <a:avLst/>
          </a:prstGeom>
          <a:noFill/>
        </p:spPr>
      </p:pic>
      <p:pic>
        <p:nvPicPr>
          <p:cNvPr id="20484" name="Picture 4" descr="C:\Documents and Settings\dimas\Рабочий стол\презентация\ca578eae811f88ef329a689a9ed3e9ab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786322"/>
            <a:ext cx="2799785" cy="1865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</a:t>
            </a:r>
            <a:r>
              <a:rPr lang="ru-RU" dirty="0" err="1" smtClean="0"/>
              <a:t>гарнирів</a:t>
            </a:r>
            <a:r>
              <a:rPr lang="ru-RU" dirty="0" smtClean="0"/>
              <a:t> </a:t>
            </a:r>
            <a:r>
              <a:rPr lang="ru-RU" dirty="0" err="1"/>
              <a:t>задіяні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 (</a:t>
            </a:r>
            <a:r>
              <a:rPr lang="ru-RU" dirty="0" err="1"/>
              <a:t>тушковані</a:t>
            </a:r>
            <a:r>
              <a:rPr lang="ru-RU" dirty="0"/>
              <a:t> </a:t>
            </a:r>
            <a:r>
              <a:rPr lang="ru-RU" dirty="0" err="1"/>
              <a:t>стручкові</a:t>
            </a:r>
            <a:r>
              <a:rPr lang="ru-RU" dirty="0"/>
              <a:t> </a:t>
            </a:r>
            <a:r>
              <a:rPr lang="ru-RU" dirty="0" err="1"/>
              <a:t>боби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квасоля</a:t>
            </a:r>
            <a:r>
              <a:rPr lang="ru-RU" dirty="0"/>
              <a:t>, 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горошок</a:t>
            </a:r>
            <a:r>
              <a:rPr lang="ru-RU" dirty="0"/>
              <a:t>, </a:t>
            </a:r>
            <a:r>
              <a:rPr lang="ru-RU" dirty="0" err="1"/>
              <a:t>кукурудза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вершками, спаржа, </a:t>
            </a:r>
            <a:r>
              <a:rPr lang="ru-RU" dirty="0" err="1"/>
              <a:t>кольорова</a:t>
            </a:r>
            <a:r>
              <a:rPr lang="ru-RU" dirty="0"/>
              <a:t> капуста </a:t>
            </a:r>
            <a:r>
              <a:rPr lang="ru-RU" dirty="0" err="1"/>
              <a:t>тощо</a:t>
            </a:r>
            <a:r>
              <a:rPr lang="ru-RU" dirty="0"/>
              <a:t>. буд.)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картопля</a:t>
            </a:r>
            <a:r>
              <a:rPr lang="ru-RU" dirty="0"/>
              <a:t> (</a:t>
            </a:r>
            <a:r>
              <a:rPr lang="ru-RU" dirty="0" err="1" smtClean="0"/>
              <a:t>відварена</a:t>
            </a:r>
            <a:r>
              <a:rPr lang="ru-RU" dirty="0" smtClean="0"/>
              <a:t>, </a:t>
            </a:r>
            <a:r>
              <a:rPr lang="ru-RU" dirty="0" err="1" smtClean="0"/>
              <a:t>смажена</a:t>
            </a:r>
            <a:r>
              <a:rPr lang="ru-RU" dirty="0" smtClean="0"/>
              <a:t>, </a:t>
            </a:r>
            <a:r>
              <a:rPr lang="ru-RU" dirty="0" err="1" smtClean="0"/>
              <a:t>тушкована</a:t>
            </a:r>
            <a:r>
              <a:rPr lang="ru-RU" dirty="0" smtClean="0"/>
              <a:t>). </a:t>
            </a:r>
            <a:r>
              <a:rPr lang="ru-RU" dirty="0" err="1" smtClean="0"/>
              <a:t>Крупи</a:t>
            </a:r>
            <a:r>
              <a:rPr lang="ru-RU" dirty="0" smtClean="0"/>
              <a:t>, </a:t>
            </a:r>
            <a:r>
              <a:rPr lang="ru-RU" dirty="0" err="1"/>
              <a:t>макаронні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американці</a:t>
            </a:r>
            <a:r>
              <a:rPr lang="ru-RU" dirty="0"/>
              <a:t> не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/>
              <a:t>люблять</a:t>
            </a:r>
            <a:r>
              <a:rPr lang="ru-RU" dirty="0"/>
              <a:t>. Не </a:t>
            </a:r>
            <a:r>
              <a:rPr lang="ru-RU" dirty="0" err="1"/>
              <a:t>їдять</a:t>
            </a:r>
            <a:r>
              <a:rPr lang="ru-RU" dirty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тушковану</a:t>
            </a:r>
            <a:r>
              <a:rPr lang="ru-RU" dirty="0"/>
              <a:t> капусту. </a:t>
            </a:r>
            <a:r>
              <a:rPr lang="ru-RU" dirty="0" err="1"/>
              <a:t>Американці</a:t>
            </a:r>
            <a:r>
              <a:rPr lang="ru-RU" dirty="0"/>
              <a:t> мало </a:t>
            </a:r>
            <a:r>
              <a:rPr lang="ru-RU" dirty="0" err="1"/>
              <a:t>споживають</a:t>
            </a:r>
            <a:r>
              <a:rPr lang="ru-RU" dirty="0"/>
              <a:t> </a:t>
            </a:r>
            <a:r>
              <a:rPr lang="ru-RU" dirty="0" err="1" smtClean="0"/>
              <a:t>хліб</a:t>
            </a:r>
            <a:r>
              <a:rPr lang="ru-RU" dirty="0" smtClean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/>
              <a:t>борошняних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круп'яних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борошняних</a:t>
            </a:r>
            <a:r>
              <a:rPr lang="ru-RU" dirty="0"/>
              <a:t> </a:t>
            </a:r>
            <a:r>
              <a:rPr lang="ru-RU" dirty="0" err="1" smtClean="0"/>
              <a:t>гарнирів</a:t>
            </a:r>
            <a:r>
              <a:rPr lang="ru-RU" dirty="0"/>
              <a:t>, </a:t>
            </a:r>
            <a:r>
              <a:rPr lang="ru-RU" dirty="0" err="1"/>
              <a:t>жирів</a:t>
            </a:r>
            <a:r>
              <a:rPr lang="ru-RU" dirty="0"/>
              <a:t>. </a:t>
            </a:r>
            <a:r>
              <a:rPr lang="ru-RU" dirty="0" err="1" smtClean="0"/>
              <a:t>Нежирне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Америці</a:t>
            </a:r>
            <a:r>
              <a:rPr lang="ru-RU" dirty="0"/>
              <a:t> </a:t>
            </a:r>
            <a:r>
              <a:rPr lang="ru-RU" dirty="0" err="1"/>
              <a:t>вартий</a:t>
            </a:r>
            <a:r>
              <a:rPr lang="ru-RU" dirty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smtClean="0"/>
              <a:t>жирна, </a:t>
            </a:r>
            <a:r>
              <a:rPr lang="ru-RU" dirty="0"/>
              <a:t>а свинина </a:t>
            </a:r>
            <a:r>
              <a:rPr lang="ru-RU" dirty="0" err="1" smtClean="0"/>
              <a:t>дешевша</a:t>
            </a:r>
            <a:r>
              <a:rPr lang="ru-RU" dirty="0" smtClean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яловичина</a:t>
            </a:r>
            <a:r>
              <a:rPr lang="ru-RU" dirty="0"/>
              <a:t>. </a:t>
            </a:r>
            <a:r>
              <a:rPr lang="ru-RU" dirty="0" err="1"/>
              <a:t>Досить</a:t>
            </a:r>
            <a:r>
              <a:rPr lang="ru-RU" dirty="0"/>
              <a:t> широко </a:t>
            </a:r>
            <a:r>
              <a:rPr lang="ru-RU" dirty="0" smtClean="0"/>
              <a:t>в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кухні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десертні</a:t>
            </a:r>
            <a:r>
              <a:rPr lang="ru-RU" dirty="0"/>
              <a:t> </a:t>
            </a:r>
            <a:r>
              <a:rPr lang="ru-RU" dirty="0" smtClean="0"/>
              <a:t>страви: </a:t>
            </a:r>
            <a:r>
              <a:rPr lang="ru-RU" dirty="0" err="1"/>
              <a:t>тістечка</a:t>
            </a:r>
            <a:r>
              <a:rPr lang="ru-RU" dirty="0"/>
              <a:t>, пироги, </a:t>
            </a:r>
            <a:r>
              <a:rPr lang="ru-RU" dirty="0" err="1"/>
              <a:t>печива</a:t>
            </a:r>
            <a:r>
              <a:rPr lang="ru-RU" dirty="0"/>
              <a:t>, пудинги; </a:t>
            </a:r>
            <a:r>
              <a:rPr lang="ru-RU" dirty="0" err="1"/>
              <a:t>фруктові</a:t>
            </a:r>
            <a:r>
              <a:rPr lang="ru-RU" dirty="0"/>
              <a:t> соки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свіжі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, </a:t>
            </a:r>
            <a:r>
              <a:rPr lang="ru-RU" dirty="0" err="1"/>
              <a:t>цитрусові</a:t>
            </a:r>
            <a:r>
              <a:rPr lang="ru-RU" dirty="0"/>
              <a:t>;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/>
              <a:t>узвари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свіжих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 smtClean="0"/>
              <a:t>, </a:t>
            </a:r>
            <a:r>
              <a:rPr lang="ru-RU" dirty="0" err="1"/>
              <a:t>апельсинів</a:t>
            </a:r>
            <a:r>
              <a:rPr lang="ru-RU" dirty="0"/>
              <a:t>; </a:t>
            </a:r>
            <a:r>
              <a:rPr lang="ru-RU" dirty="0" err="1"/>
              <a:t>збиті</a:t>
            </a:r>
            <a:r>
              <a:rPr lang="ru-RU" dirty="0"/>
              <a:t> вершки </a:t>
            </a:r>
            <a:r>
              <a:rPr lang="ru-RU" dirty="0" err="1"/>
              <a:t>тощо</a:t>
            </a:r>
            <a:r>
              <a:rPr lang="ru-RU" dirty="0"/>
              <a:t>. буд. </a:t>
            </a:r>
            <a:r>
              <a:rPr lang="ru-RU" dirty="0" err="1"/>
              <a:t>Після</a:t>
            </a:r>
            <a:r>
              <a:rPr lang="ru-RU" dirty="0"/>
              <a:t> десерту </a:t>
            </a:r>
            <a:r>
              <a:rPr lang="ru-RU" dirty="0" err="1"/>
              <a:t>американці</a:t>
            </a:r>
            <a:r>
              <a:rPr lang="ru-RU" dirty="0"/>
              <a:t>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випити</a:t>
            </a:r>
            <a:r>
              <a:rPr lang="ru-RU" dirty="0"/>
              <a:t> чашку </a:t>
            </a:r>
            <a:r>
              <a:rPr lang="ru-RU" dirty="0" err="1"/>
              <a:t>кави</a:t>
            </a:r>
            <a:r>
              <a:rPr lang="ru-RU" dirty="0"/>
              <a:t>, </a:t>
            </a:r>
            <a:r>
              <a:rPr lang="ru-RU" dirty="0" err="1"/>
              <a:t>рідше</a:t>
            </a:r>
            <a:r>
              <a:rPr lang="ru-RU" dirty="0"/>
              <a:t> - чаю.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, як </a:t>
            </a:r>
            <a:r>
              <a:rPr lang="ru-RU" dirty="0"/>
              <a:t>кока-кола, </a:t>
            </a:r>
            <a:r>
              <a:rPr lang="ru-RU" dirty="0" err="1"/>
              <a:t>пепсі-кола</a:t>
            </a:r>
            <a:r>
              <a:rPr lang="ru-RU" dirty="0"/>
              <a:t>, </a:t>
            </a:r>
            <a:r>
              <a:rPr lang="ru-RU" dirty="0" err="1"/>
              <a:t>імбирне</a:t>
            </a:r>
            <a:r>
              <a:rPr lang="ru-RU" dirty="0"/>
              <a:t> пиво, </a:t>
            </a:r>
            <a:r>
              <a:rPr lang="ru-RU" dirty="0" err="1"/>
              <a:t>кави</a:t>
            </a:r>
            <a:r>
              <a:rPr lang="ru-RU" dirty="0"/>
              <a:t>, чай, </a:t>
            </a:r>
            <a:r>
              <a:rPr lang="ru-RU" dirty="0" err="1"/>
              <a:t>холодний</a:t>
            </a:r>
            <a:r>
              <a:rPr lang="ru-RU" dirty="0"/>
              <a:t> </a:t>
            </a:r>
            <a:r>
              <a:rPr lang="ru-RU" dirty="0" err="1"/>
              <a:t>несолодкий</a:t>
            </a:r>
            <a:r>
              <a:rPr lang="ru-RU" dirty="0"/>
              <a:t> чай </a:t>
            </a:r>
            <a:r>
              <a:rPr lang="ru-RU" dirty="0" err="1"/>
              <a:t>з</a:t>
            </a:r>
            <a:r>
              <a:rPr lang="ru-RU" dirty="0"/>
              <a:t> лимоном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льодом</a:t>
            </a:r>
            <a:r>
              <a:rPr lang="ru-RU" dirty="0"/>
              <a:t>, </a:t>
            </a:r>
            <a:r>
              <a:rPr lang="ru-RU" dirty="0" err="1" smtClean="0"/>
              <a:t>нарешті</a:t>
            </a:r>
            <a:r>
              <a:rPr lang="ru-RU" dirty="0" smtClean="0"/>
              <a:t>  </a:t>
            </a:r>
            <a:r>
              <a:rPr lang="ru-RU" dirty="0" err="1"/>
              <a:t>традиційним</a:t>
            </a:r>
            <a:r>
              <a:rPr lang="ru-RU" dirty="0"/>
              <a:t> </a:t>
            </a:r>
            <a:r>
              <a:rPr lang="ru-RU" dirty="0" smtClean="0"/>
              <a:t>стало </a:t>
            </a:r>
            <a:r>
              <a:rPr lang="ru-RU" dirty="0" err="1"/>
              <a:t>пити</a:t>
            </a:r>
            <a:r>
              <a:rPr lang="ru-RU" dirty="0"/>
              <a:t> воду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льодом</a:t>
            </a:r>
            <a:r>
              <a:rPr lang="ru-RU" dirty="0"/>
              <a:t> перед </a:t>
            </a:r>
            <a:r>
              <a:rPr lang="ru-RU" dirty="0" err="1"/>
              <a:t>їжею</a:t>
            </a:r>
            <a:r>
              <a:rPr lang="ru-RU" dirty="0"/>
              <a:t>. </a:t>
            </a:r>
            <a:r>
              <a:rPr lang="ru-RU" dirty="0" err="1"/>
              <a:t>Американці</a:t>
            </a:r>
            <a:r>
              <a:rPr lang="ru-RU" dirty="0"/>
              <a:t> </a:t>
            </a:r>
            <a:r>
              <a:rPr lang="ru-RU" dirty="0" err="1"/>
              <a:t>жартують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п'ють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smtClean="0"/>
              <a:t>один </a:t>
            </a:r>
            <a:r>
              <a:rPr lang="ru-RU" dirty="0" err="1"/>
              <a:t>напій</a:t>
            </a:r>
            <a:r>
              <a:rPr lang="ru-RU" dirty="0"/>
              <a:t>. У </a:t>
            </a:r>
            <a:r>
              <a:rPr lang="ru-RU" dirty="0" err="1"/>
              <a:t>гарячому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 smtClean="0"/>
              <a:t>кавою</a:t>
            </a:r>
            <a:r>
              <a:rPr lang="ru-RU" dirty="0" smtClean="0"/>
              <a:t>, а у </a:t>
            </a:r>
            <a:r>
              <a:rPr lang="ru-RU" dirty="0"/>
              <a:t>холодному - кока-кола.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кока-кола </a:t>
            </a:r>
            <a:r>
              <a:rPr lang="ru-RU" dirty="0" err="1"/>
              <a:t>пояснювати</a:t>
            </a:r>
            <a:r>
              <a:rPr lang="ru-RU" dirty="0"/>
              <a:t> </a:t>
            </a:r>
            <a:r>
              <a:rPr lang="ru-RU" dirty="0" err="1"/>
              <a:t>непотрібно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 smtClean="0"/>
              <a:t>кава</a:t>
            </a:r>
            <a:r>
              <a:rPr lang="ru-RU" dirty="0" smtClean="0"/>
              <a:t>, яку </a:t>
            </a:r>
            <a:r>
              <a:rPr lang="ru-RU" dirty="0" err="1" smtClean="0"/>
              <a:t>віпівають</a:t>
            </a:r>
            <a:r>
              <a:rPr lang="ru-RU" dirty="0" smtClean="0"/>
              <a:t> у </a:t>
            </a:r>
            <a:r>
              <a:rPr lang="ru-RU" dirty="0" err="1" smtClean="0"/>
              <a:t>американці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кількостях</a:t>
            </a:r>
            <a:r>
              <a:rPr lang="ru-RU" dirty="0"/>
              <a:t>, </a:t>
            </a:r>
            <a:r>
              <a:rPr lang="ru-RU" dirty="0" err="1" smtClean="0"/>
              <a:t>зовсім</a:t>
            </a:r>
            <a:r>
              <a:rPr lang="ru-RU" dirty="0" smtClean="0"/>
              <a:t> не схожий на той,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подають</a:t>
            </a:r>
            <a:r>
              <a:rPr lang="ru-RU" dirty="0" smtClean="0"/>
              <a:t> в </a:t>
            </a:r>
            <a:r>
              <a:rPr lang="ru-RU" dirty="0" err="1"/>
              <a:t>Італії</a:t>
            </a:r>
            <a:r>
              <a:rPr lang="ru-RU" dirty="0"/>
              <a:t>,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Туреччині</a:t>
            </a:r>
            <a:r>
              <a:rPr lang="ru-RU" dirty="0" smtClean="0"/>
              <a:t>. </a:t>
            </a:r>
            <a:r>
              <a:rPr lang="ru-RU" dirty="0" err="1"/>
              <a:t>Знайти</a:t>
            </a:r>
            <a:r>
              <a:rPr lang="ru-RU" dirty="0"/>
              <a:t> а США </a:t>
            </a:r>
            <a:r>
              <a:rPr lang="ru-RU" dirty="0" err="1"/>
              <a:t>місце</a:t>
            </a:r>
            <a:r>
              <a:rPr lang="ru-RU" dirty="0"/>
              <a:t>, де </a:t>
            </a:r>
            <a:r>
              <a:rPr lang="ru-RU" dirty="0" err="1"/>
              <a:t>вміють</a:t>
            </a:r>
            <a:r>
              <a:rPr lang="ru-RU" dirty="0"/>
              <a:t> </a:t>
            </a:r>
            <a:r>
              <a:rPr lang="ru-RU" dirty="0" err="1"/>
              <a:t>варити</a:t>
            </a:r>
            <a:r>
              <a:rPr lang="ru-RU" dirty="0"/>
              <a:t> </a:t>
            </a:r>
            <a:r>
              <a:rPr lang="ru-RU" dirty="0" err="1"/>
              <a:t>кави</a:t>
            </a:r>
            <a:r>
              <a:rPr lang="ru-RU" dirty="0"/>
              <a:t>, непросто</a:t>
            </a:r>
          </a:p>
        </p:txBody>
      </p:sp>
      <p:pic>
        <p:nvPicPr>
          <p:cNvPr id="21506" name="Picture 2" descr="C:\Documents and Settings\dimas\Рабочий стол\презентация\vkusnye-i-raznoobraznye-garniry-k-myasu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43446"/>
            <a:ext cx="2928958" cy="1991691"/>
          </a:xfrm>
          <a:prstGeom prst="rect">
            <a:avLst/>
          </a:prstGeom>
          <a:noFill/>
        </p:spPr>
      </p:pic>
      <p:pic>
        <p:nvPicPr>
          <p:cNvPr id="21507" name="Picture 3" descr="C:\Documents and Settings\dimas\Рабочий стол\презентация\S8IgKETzUR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86322"/>
            <a:ext cx="2803244" cy="1770991"/>
          </a:xfrm>
          <a:prstGeom prst="rect">
            <a:avLst/>
          </a:prstGeom>
          <a:noFill/>
        </p:spPr>
      </p:pic>
      <p:pic>
        <p:nvPicPr>
          <p:cNvPr id="21508" name="Picture 4" descr="C:\Documents and Settings\dimas\Рабочий стол\презентация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857760"/>
            <a:ext cx="2880570" cy="1619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02359"/>
            <a:ext cx="45857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Типовий</a:t>
            </a:r>
            <a:r>
              <a:rPr lang="ru-RU" sz="2000" dirty="0"/>
              <a:t> </a:t>
            </a:r>
            <a:r>
              <a:rPr lang="ru-RU" sz="2000" dirty="0" err="1"/>
              <a:t>американський</a:t>
            </a:r>
            <a:r>
              <a:rPr lang="ru-RU" sz="2000" dirty="0"/>
              <a:t> </a:t>
            </a:r>
            <a:r>
              <a:rPr lang="ru-RU" sz="2000" dirty="0" err="1"/>
              <a:t>сніданок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яєчня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омлет </a:t>
            </a:r>
            <a:r>
              <a:rPr lang="ru-RU" sz="2000" dirty="0" err="1"/>
              <a:t>з</a:t>
            </a:r>
            <a:r>
              <a:rPr lang="ru-RU" sz="2000" dirty="0"/>
              <a:t> беконом, </a:t>
            </a:r>
            <a:r>
              <a:rPr lang="ru-RU" sz="2000" dirty="0" err="1"/>
              <a:t>шинкою</a:t>
            </a:r>
            <a:r>
              <a:rPr lang="ru-RU" sz="2000" dirty="0"/>
              <a:t>, сосисками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смаженою</a:t>
            </a:r>
            <a:r>
              <a:rPr lang="ru-RU" sz="2000" dirty="0"/>
              <a:t> </a:t>
            </a:r>
            <a:r>
              <a:rPr lang="ru-RU" sz="2000" dirty="0" err="1"/>
              <a:t>картоплею</a:t>
            </a:r>
            <a:r>
              <a:rPr lang="ru-RU" sz="2000" dirty="0"/>
              <a:t>. У </a:t>
            </a:r>
            <a:r>
              <a:rPr lang="ru-RU" sz="2000" dirty="0" err="1"/>
              <a:t>ресторані</a:t>
            </a:r>
            <a:r>
              <a:rPr lang="ru-RU" sz="2000" dirty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готелі</a:t>
            </a:r>
            <a:r>
              <a:rPr lang="ru-RU" sz="2000" dirty="0" smtClean="0"/>
              <a:t>, </a:t>
            </a:r>
            <a:r>
              <a:rPr lang="ru-RU" sz="2000" dirty="0" err="1"/>
              <a:t>можливо</a:t>
            </a:r>
            <a:r>
              <a:rPr lang="ru-RU" sz="2000" dirty="0"/>
              <a:t> десять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яєчні</a:t>
            </a:r>
            <a:r>
              <a:rPr lang="ru-RU" sz="2000" dirty="0"/>
              <a:t>, </a:t>
            </a:r>
            <a:r>
              <a:rPr lang="ru-RU" sz="2000" dirty="0" err="1" smtClean="0"/>
              <a:t>омлетів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салатів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соків</a:t>
            </a:r>
            <a:r>
              <a:rPr lang="ru-RU" sz="2000" dirty="0" smtClean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кави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яєчні</a:t>
            </a:r>
            <a:r>
              <a:rPr lang="ru-RU" sz="2000" dirty="0"/>
              <a:t> буде </a:t>
            </a:r>
            <a:r>
              <a:rPr lang="ru-RU" sz="2000" dirty="0" err="1"/>
              <a:t>лише</a:t>
            </a:r>
            <a:r>
              <a:rPr lang="ru-RU" sz="2000" dirty="0"/>
              <a:t> корнфлекс, </a:t>
            </a:r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/>
              <a:t>вівсянка</a:t>
            </a:r>
            <a:r>
              <a:rPr lang="ru-RU" sz="2000" dirty="0"/>
              <a:t>. </a:t>
            </a:r>
            <a:r>
              <a:rPr lang="ru-RU" sz="2000" dirty="0" err="1"/>
              <a:t>Ланч</a:t>
            </a:r>
            <a:r>
              <a:rPr lang="ru-RU" sz="2000" dirty="0"/>
              <a:t> (</a:t>
            </a:r>
            <a:r>
              <a:rPr lang="ru-RU" sz="2000" dirty="0" err="1"/>
              <a:t>другий</a:t>
            </a:r>
            <a:r>
              <a:rPr lang="ru-RU" sz="2000" dirty="0"/>
              <a:t> </a:t>
            </a:r>
            <a:r>
              <a:rPr lang="ru-RU" sz="2000" dirty="0" err="1"/>
              <a:t>сніданок</a:t>
            </a:r>
            <a:r>
              <a:rPr lang="ru-RU" sz="2000" dirty="0" smtClean="0"/>
              <a:t>) </a:t>
            </a:r>
            <a:r>
              <a:rPr lang="ru-RU" sz="2000" dirty="0" err="1"/>
              <a:t>із</a:t>
            </a:r>
            <a:r>
              <a:rPr lang="ru-RU" sz="2000" dirty="0"/>
              <a:t> 12 до 14 </a:t>
            </a:r>
            <a:r>
              <a:rPr lang="ru-RU" sz="2000" dirty="0" err="1" smtClean="0"/>
              <a:t>години</a:t>
            </a:r>
            <a:r>
              <a:rPr lang="ru-RU" sz="2000" dirty="0" smtClean="0"/>
              <a:t>: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включає</a:t>
            </a:r>
            <a:r>
              <a:rPr lang="ru-RU" sz="2000" dirty="0" smtClean="0"/>
              <a:t> в себе </a:t>
            </a:r>
            <a:r>
              <a:rPr lang="ru-RU" sz="2000" dirty="0"/>
              <a:t>суп + гамбургер (</a:t>
            </a:r>
            <a:r>
              <a:rPr lang="ru-RU" sz="2000" dirty="0" err="1"/>
              <a:t>чизбургер</a:t>
            </a:r>
            <a:r>
              <a:rPr lang="ru-RU" sz="2000" dirty="0"/>
              <a:t>, </a:t>
            </a:r>
            <a:r>
              <a:rPr lang="ru-RU" sz="2000" dirty="0" err="1"/>
              <a:t>мамабургер</a:t>
            </a:r>
            <a:r>
              <a:rPr lang="ru-RU" sz="2000" dirty="0"/>
              <a:t>, </a:t>
            </a:r>
            <a:r>
              <a:rPr lang="ru-RU" sz="2000" dirty="0" err="1"/>
              <a:t>папабургер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.).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 smtClean="0"/>
              <a:t>поширене</a:t>
            </a:r>
            <a:r>
              <a:rPr lang="ru-RU" sz="2000" dirty="0" smtClean="0"/>
              <a:t> </a:t>
            </a:r>
            <a:r>
              <a:rPr lang="ru-RU" sz="2000" dirty="0" err="1"/>
              <a:t>замовлення</a:t>
            </a:r>
            <a:r>
              <a:rPr lang="ru-RU" sz="2000" dirty="0"/>
              <a:t> </a:t>
            </a:r>
            <a:r>
              <a:rPr lang="ru-RU" sz="2000" dirty="0" err="1"/>
              <a:t>ланчу</a:t>
            </a:r>
            <a:r>
              <a:rPr lang="ru-RU" sz="2000" dirty="0"/>
              <a:t> телефоном. 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роблять</a:t>
            </a:r>
            <a:r>
              <a:rPr lang="ru-RU" sz="2000" dirty="0" smtClean="0"/>
              <a:t> в </a:t>
            </a:r>
            <a:r>
              <a:rPr lang="ru-RU" sz="2000" dirty="0" err="1"/>
              <a:t>офісах</a:t>
            </a:r>
            <a:r>
              <a:rPr lang="ru-RU" sz="2000" dirty="0"/>
              <a:t> - через 15 </a:t>
            </a:r>
            <a:r>
              <a:rPr lang="ru-RU" sz="2000" dirty="0" err="1"/>
              <a:t>хвилин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дзвінка</a:t>
            </a:r>
            <a:r>
              <a:rPr lang="ru-RU" sz="2000" dirty="0"/>
              <a:t> перед вами </a:t>
            </a:r>
            <a:r>
              <a:rPr lang="ru-RU" sz="2000" dirty="0" err="1"/>
              <a:t>гарячий</a:t>
            </a:r>
            <a:r>
              <a:rPr lang="ru-RU" sz="2000" dirty="0"/>
              <a:t> </a:t>
            </a:r>
            <a:r>
              <a:rPr lang="ru-RU" sz="2000" dirty="0" err="1"/>
              <a:t>обід</a:t>
            </a:r>
            <a:r>
              <a:rPr lang="ru-RU" sz="2000" dirty="0"/>
              <a:t>, </a:t>
            </a:r>
            <a:r>
              <a:rPr lang="ru-RU" sz="2000" dirty="0" err="1"/>
              <a:t>акуратний</a:t>
            </a:r>
            <a:r>
              <a:rPr lang="ru-RU" sz="2000" dirty="0"/>
              <a:t> </a:t>
            </a:r>
            <a:r>
              <a:rPr lang="ru-RU" sz="2000" dirty="0" err="1"/>
              <a:t>пакунок</a:t>
            </a:r>
            <a:r>
              <a:rPr lang="ru-RU" sz="2000" dirty="0"/>
              <a:t> в коробку.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/>
              <a:t>японська</a:t>
            </a:r>
            <a:r>
              <a:rPr lang="ru-RU" sz="2000" dirty="0"/>
              <a:t>, </a:t>
            </a:r>
            <a:r>
              <a:rPr lang="ru-RU" sz="2000" dirty="0" err="1" smtClean="0"/>
              <a:t>китайська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страва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будь-якої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іншої</a:t>
            </a:r>
            <a:r>
              <a:rPr lang="ru-RU" sz="2000" dirty="0"/>
              <a:t> </a:t>
            </a:r>
            <a:r>
              <a:rPr lang="ru-RU" sz="2000" dirty="0" err="1" smtClean="0"/>
              <a:t>кухні</a:t>
            </a:r>
            <a:r>
              <a:rPr lang="ru-RU" sz="2000" dirty="0" smtClean="0"/>
              <a:t>.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вечеря </a:t>
            </a:r>
            <a:r>
              <a:rPr lang="ru-RU" sz="2000" dirty="0" err="1"/>
              <a:t>по-американськи</a:t>
            </a:r>
            <a:r>
              <a:rPr lang="ru-RU" sz="2000" dirty="0"/>
              <a:t> </a:t>
            </a:r>
            <a:r>
              <a:rPr lang="ru-RU" sz="2000" dirty="0" err="1"/>
              <a:t>відповідає</a:t>
            </a:r>
            <a:r>
              <a:rPr lang="ru-RU" sz="2000" dirty="0"/>
              <a:t> </a:t>
            </a:r>
            <a:r>
              <a:rPr lang="ru-RU" sz="2000" dirty="0" err="1"/>
              <a:t>нашому</a:t>
            </a:r>
            <a:r>
              <a:rPr lang="ru-RU" sz="2000" dirty="0"/>
              <a:t> </a:t>
            </a:r>
            <a:r>
              <a:rPr lang="ru-RU" sz="2000" dirty="0" err="1"/>
              <a:t>обіду</a:t>
            </a:r>
            <a:r>
              <a:rPr lang="ru-RU" sz="2000" dirty="0"/>
              <a:t> - </a:t>
            </a:r>
            <a:r>
              <a:rPr lang="ru-RU" sz="2000" dirty="0" err="1"/>
              <a:t>супи</a:t>
            </a:r>
            <a:r>
              <a:rPr lang="ru-RU" sz="2000" dirty="0"/>
              <a:t>, друге, </a:t>
            </a:r>
            <a:r>
              <a:rPr lang="ru-RU" sz="2000" dirty="0" err="1"/>
              <a:t>салати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2530" name="Picture 2" descr="C:\Documents and Settings\dimas\Рабочий стол\презентация\take_away_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480"/>
            <a:ext cx="3857652" cy="2221684"/>
          </a:xfrm>
          <a:prstGeom prst="rect">
            <a:avLst/>
          </a:prstGeom>
          <a:noFill/>
        </p:spPr>
      </p:pic>
      <p:pic>
        <p:nvPicPr>
          <p:cNvPr id="22531" name="Picture 3" descr="C:\Documents and Settings\dimas\Рабочий стол\презентация\4a3455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876"/>
            <a:ext cx="4365627" cy="2455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577</TotalTime>
  <Words>2014</Words>
  <Application>Microsoft Office PowerPoint</Application>
  <PresentationFormat>Экран (4:3)</PresentationFormat>
  <Paragraphs>42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Національна кухня США</vt:lpstr>
      <vt:lpstr>Кухня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Американскький яблучний пиріг</vt:lpstr>
      <vt:lpstr>Презентация PowerPoint</vt:lpstr>
      <vt:lpstr>Презентация PowerPoint</vt:lpstr>
      <vt:lpstr>Ростбіф</vt:lpstr>
      <vt:lpstr>Презентация PowerPoint</vt:lpstr>
      <vt:lpstr>Різдвяна індичка</vt:lpstr>
      <vt:lpstr>Презентация PowerPoint</vt:lpstr>
      <vt:lpstr>Стейк із свинини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 Климчук</cp:lastModifiedBy>
  <cp:revision>59</cp:revision>
  <dcterms:created xsi:type="dcterms:W3CDTF">2015-11-13T16:01:47Z</dcterms:created>
  <dcterms:modified xsi:type="dcterms:W3CDTF">2022-09-28T19:08:11Z</dcterms:modified>
</cp:coreProperties>
</file>