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3" r:id="rId6"/>
    <p:sldId id="264" r:id="rId7"/>
    <p:sldId id="265" r:id="rId8"/>
    <p:sldId id="268" r:id="rId9"/>
    <p:sldId id="271" r:id="rId10"/>
    <p:sldId id="260" r:id="rId11"/>
    <p:sldId id="270" r:id="rId12"/>
    <p:sldId id="273" r:id="rId13"/>
    <p:sldId id="272" r:id="rId14"/>
    <p:sldId id="261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20B"/>
    <a:srgbClr val="D68B1C"/>
    <a:srgbClr val="F79B4F"/>
    <a:srgbClr val="6F4001"/>
    <a:srgbClr val="CC9900"/>
    <a:srgbClr val="157FFF"/>
    <a:srgbClr val="F7E289"/>
    <a:srgbClr val="FF9E1D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596540"/>
            <a:ext cx="8551480" cy="12216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970885"/>
            <a:ext cx="8398775" cy="916230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46070" cy="473385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F720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596540"/>
            <a:ext cx="3817625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EF720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360065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410" y="1596540"/>
            <a:ext cx="3817625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EF720B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410" y="2360065"/>
            <a:ext cx="381762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85720"/>
            <a:ext cx="4275740" cy="4123035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Традиційні страви та основні кулінарні технології бельгійської</a:t>
            </a:r>
            <a:br>
              <a:rPr lang="uk-UA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та люксембурзької кухні</a:t>
            </a:r>
            <a:endParaRPr lang="en-US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2195"/>
            <a:ext cx="5640935" cy="91623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НАЦІОНАЛЬНА КУХНЯ ЛЮКСЕМБУРГУ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91131"/>
            <a:ext cx="9144000" cy="54973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Люксембург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карликова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держава,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межує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Німеччиною,Францією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Бельгією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вирішальний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кухні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народу,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тут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проживає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протязі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довгих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століть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кухарі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переймали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традиції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рецепти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сусідів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люксембурзька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кухня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зберегла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унікальний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історичний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вигляд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старовинні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рецепти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роблять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унікальною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неповторною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розташування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моря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Люксембурзі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м’ясо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переважає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рибою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стравою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Особливу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гордість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жителі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відчувають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десерти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вважаються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окрас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кухні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580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985720"/>
            <a:ext cx="6566315" cy="519197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Одним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найпопулярніших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джадд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гаарбоден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представляє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собою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дрібно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нарізану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підкопчену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свинину,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обсмажену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сметанному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соусі.Як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гарнір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страви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подається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пюре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бобів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картоплі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печінки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галушки,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ідеальним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гарніром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них 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відварна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картопля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Обов’язково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спробувати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місцевий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паштет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гусячої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печінки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відрізняється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ніжною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фактурою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оригінальним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смаком.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Справжньою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екзотикою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печеня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зайчатини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люксембурзьки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821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374900"/>
            <a:ext cx="6710784" cy="641361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Пропонуємо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Вашій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увазі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страв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яскраво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характеризують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кухню Люксембургу: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свинячі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реберця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приготовані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грилі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фрикадельки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печінки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з квашеною капустою;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знамениту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арденську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шинку;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телячі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мізки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печінку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приготовані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овочами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вишукані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заливні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молочні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поросята;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чудові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люксембурзькі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ковбаски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особливо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пошані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кров’яна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заливні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свинячі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вушка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відварений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яловичий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язик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приправами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овочами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фаршированого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гусака; суп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бичачих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хвостів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гарнірів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блюда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овочів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картоплі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капусти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бобів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Найулюбленішими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овочами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люксембуржців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є редька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буряк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того, широко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картопля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всіляка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зелень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890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55" y="1138425"/>
            <a:ext cx="8704185" cy="556687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Люксембургу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виходу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моря, а тому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країні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імпортну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річкову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рибу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Рибу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зазвичай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готують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мангалі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овочами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різноманітними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соусами.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найпопулярніших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щука, окунь,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форель.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кухарі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є великими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майстрами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питаннях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приготування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річкових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філігранно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продукт,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подаючи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дивовижне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своїми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смаковими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властивостями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блюдо. Особливо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вони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популярні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літню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пору,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спробувати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кафе 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ресторанах.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обов’язковому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порядку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столі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присутні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неповторні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смаком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люксембурзькі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маринади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сир.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головна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перевага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місцевим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сортам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Широкий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асортимент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вражає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уяву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того, сир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головного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інгредієнта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приготування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десертів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місцевої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фірмової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випічки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001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55" y="1443835"/>
            <a:ext cx="9000445" cy="519197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Особливу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гордість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жителі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відчувають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десерти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вони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вважаються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однією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окрас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кухні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Люксембург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справжньою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знахідкою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любителів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солодкого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кондитери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створюють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справжні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шедеври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тіста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крему 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фруктів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Рецепти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люксембурзької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випічки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передаються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класичних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кондитерських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створюються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приголомшлива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смаком і формою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випічка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популярними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круасани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розмірів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традиційними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незвичайними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начинками,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печиво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булочки,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різноманітні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пиріжки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солодкою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несолодкою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начинкою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кухарі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пропонують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гостям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спробувати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різноманітні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пироги,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справжньою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візитною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карткою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кухні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Пироги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тістечка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готуються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фруктами, джемом, шоколадом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варенням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приголомшливий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смак.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01152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1"/>
            <a:ext cx="5793641" cy="1138424"/>
          </a:xfrm>
        </p:spPr>
        <p:txBody>
          <a:bodyPr>
            <a:normAutofit fontScale="90000"/>
          </a:bodyPr>
          <a:lstStyle/>
          <a:p>
            <a:r>
              <a:rPr lang="uk-UA" sz="2400" dirty="0" smtClean="0">
                <a:solidFill>
                  <a:schemeClr val="bg1"/>
                </a:solidFill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Візитною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карткою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кухні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Люксембургу 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давно стали 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знамениті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всю 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Європу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білі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вина з 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долини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Мозель.</a:t>
            </a:r>
            <a:endParaRPr lang="uk-UA" sz="27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91130"/>
            <a:ext cx="9144000" cy="54973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території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30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марок.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Тут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люблять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вживати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вина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Рислінг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Ріванер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Крехен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”, “Ан”,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Маетум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Ееміх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Елблінг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Оксеруа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Бофор”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два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сорти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екзотичних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вин –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Гевюртцтраммінер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 і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Сильванер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замку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Бофор,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виготовляють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легендарне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вино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чорної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смородини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спробувати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турист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того,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Люксембурзі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виробляють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лікери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оригінальними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рецептами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фруктів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Кірш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 і “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Кетш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”.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Люксембурзьке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пиво,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незважаючи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сусідство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Німеччиною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тісні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історичні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зв’язки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сильно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відрізняється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смаком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приготування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відноситься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шипучого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пива і за способом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приготування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нагадує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скоріше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шампанське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безалкогольних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напоїв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люксембуржці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вважають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мінеральну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воду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фруктові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соки.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52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260" y="374899"/>
            <a:ext cx="4886561" cy="763525"/>
          </a:xfrm>
        </p:spPr>
        <p:txBody>
          <a:bodyPr>
            <a:normAutofit fontScale="90000"/>
          </a:bodyPr>
          <a:lstStyle/>
          <a:p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НАЦІОНАЛЬНА КУХНЯ БЕЛЬГІЇ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>
                <a:latin typeface="Times New Roman" pitchFamily="18" charset="0"/>
                <a:cs typeface="Times New Roman" pitchFamily="18" charset="0"/>
              </a:rPr>
            </a:b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55" y="1291131"/>
            <a:ext cx="8856889" cy="549738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Національна кухня Бельгії увібрала в себе кращі традиції французької,</a:t>
            </a:r>
            <a:br>
              <a:rPr lang="uk-UA" sz="2600" dirty="0">
                <a:latin typeface="Times New Roman" pitchFamily="18" charset="0"/>
                <a:cs typeface="Times New Roman" pitchFamily="18" charset="0"/>
              </a:rPr>
            </a:b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німецької, голландської кулінарних шкіл. </a:t>
            </a:r>
          </a:p>
          <a:p>
            <a:pPr marL="0" indent="0" algn="ctr">
              <a:buNone/>
            </a:pP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Варто врахувати, що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корінне населення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країни складається з валлонів, які вважають себе нащадками кельтів і фламандців, які, своєю чергою, вважають себе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нащадками саксонських </a:t>
            </a:r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і франкських племен.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вони,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змагаються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собою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об’єднує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одна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обставина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люблять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смачно і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ситно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поїсти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Бельгійці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славляться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великими гурманами,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більшими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французи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Туриста,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приїхав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Бельгії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прийнято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питати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не про те,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там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бачив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там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їв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ctr">
              <a:buNone/>
            </a:pP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Говорячи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бельгійську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кухні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перше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спадає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на думку –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  шоколад, пиво,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картопля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фрі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вафлі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культовість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страв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ніхто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відміняв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бельгійська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кухня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набагато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цікавіша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різноманітніша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260" y="1596539"/>
            <a:ext cx="8551480" cy="48865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Почнемо з легких закусок. </a:t>
            </a:r>
          </a:p>
          <a:p>
            <a:pPr marL="0" indent="0"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Якщо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 обмежені в часі, то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спробуйте “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фріткоти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” – це хрустка картопля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фрі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яку розфасовують в паперові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пакетики 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поливають майонезом або соусом.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Ще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можна перекусити “пістолетом”,</a:t>
            </a:r>
          </a:p>
          <a:p>
            <a:pPr marL="0" indent="0" algn="ctr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хрусткими булочками з шинкою і сиром, які продають в торгових наметах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667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7080" y="222195"/>
            <a:ext cx="7932425" cy="990295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Традиційними національними закусками є такі: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endParaRPr lang="uk-U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70606" y="1443835"/>
            <a:ext cx="7168900" cy="519197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•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“ла томат-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креветт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” – креветки з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помідорами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заправлені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майонезом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ctr">
              <a:buNone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  • 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“крокет-о-пармезан” –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крокети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з креветок, з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плавленим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сиром</a:t>
            </a:r>
            <a:br>
              <a:rPr lang="ru-RU" sz="1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пармезан і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обсмаженої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петрушкою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ctr">
              <a:buNone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• “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асперж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а-ла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Фламанд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” – спаржа з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ароматним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соусом</a:t>
            </a: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ctr">
              <a:buNone/>
            </a:pP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• “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лефромаж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де Брюссель” –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бутерброди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шматочками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білого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сиру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і</a:t>
            </a:r>
            <a:br>
              <a:rPr lang="ru-RU" sz="1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1200" dirty="0" err="1">
                <a:latin typeface="Times New Roman" pitchFamily="18" charset="0"/>
                <a:cs typeface="Times New Roman" pitchFamily="18" charset="0"/>
              </a:rPr>
              <a:t>пікантним</a:t>
            </a:r>
            <a:r>
              <a:rPr lang="ru-RU" sz="11200" dirty="0">
                <a:latin typeface="Times New Roman" pitchFamily="18" charset="0"/>
                <a:cs typeface="Times New Roman" pitchFamily="18" charset="0"/>
              </a:rPr>
              <a:t> сиром;</a:t>
            </a: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54" y="1901950"/>
            <a:ext cx="8704185" cy="4428445"/>
          </a:xfrm>
        </p:spPr>
        <p:txBody>
          <a:bodyPr>
            <a:noAutofit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національній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кухні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Бельгії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легкою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розминкою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вечеря без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першої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другої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страви не обходиться.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Бельгійці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люблять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овочі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морепродукти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них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густі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наваристі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супи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рибну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юшку з лосося;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устриці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приготовані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відварі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селери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шампіньоновий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суп;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гороховий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суп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копченим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окороком.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348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3555" y="1"/>
            <a:ext cx="9000445" cy="9857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На друге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обов’язково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спробувати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07080" y="527604"/>
            <a:ext cx="8196881" cy="633039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•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фламандський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карбонад” з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яловичої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вирізки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чорносливом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  •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брюссельські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медальйони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” з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яловичої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свинячої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печінки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dirty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•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“копчений лосось з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білою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спаржею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”,приготовлений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на пару;</a:t>
            </a:r>
            <a:br>
              <a:rPr lang="ru-RU" sz="9600" dirty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• “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морські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гребінці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ендівієм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”;</a:t>
            </a:r>
            <a:br>
              <a:rPr lang="ru-RU" sz="9600" dirty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      •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відварені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мідії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” з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каррі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сальсою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і цибулею шалот;</a:t>
            </a:r>
            <a:br>
              <a:rPr lang="ru-RU" sz="9600" dirty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•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ватерзой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” –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вугор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з зеленим соусом з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м'яти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естрагону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кропиви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9600" dirty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• “лангуст”,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обсмажені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олії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з вершками;</a:t>
            </a:r>
            <a:br>
              <a:rPr lang="ru-RU" sz="9600" dirty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•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риба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по-брюссельськи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соусом з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білого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вина;</a:t>
            </a:r>
            <a:br>
              <a:rPr lang="ru-RU" sz="9600" dirty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•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тушковані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яловичі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хвости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” в пивному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соусі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часником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селерою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лаврушкой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чорним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перцем;</a:t>
            </a:r>
            <a:br>
              <a:rPr lang="ru-RU" sz="9600" dirty="0">
                <a:latin typeface="Times New Roman" pitchFamily="18" charset="0"/>
                <a:cs typeface="Times New Roman" pitchFamily="18" charset="0"/>
              </a:rPr>
            </a:b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•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філе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морського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>
                <a:latin typeface="Times New Roman" pitchFamily="18" charset="0"/>
                <a:cs typeface="Times New Roman" pitchFamily="18" charset="0"/>
              </a:rPr>
              <a:t>язика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” з соусом з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північноморських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креветок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ru-RU" dirty="0"/>
              <a:t/>
            </a:r>
            <a:br>
              <a:rPr lang="ru-RU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2808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70605" y="0"/>
            <a:ext cx="7016195" cy="684885"/>
          </a:xfrm>
        </p:spPr>
        <p:txBody>
          <a:bodyPr/>
          <a:lstStyle/>
          <a:p>
            <a:r>
              <a:rPr lang="uk-UA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34130" y="1596541"/>
            <a:ext cx="6405375" cy="39703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Бельгійська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кухня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налічує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різновидів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сирів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перевершує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національні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кухні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Швейцарії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Голландії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Франції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загалом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великій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пошані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сир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Fromage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de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Herve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захищений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авторськими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правами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152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74" y="1138425"/>
            <a:ext cx="8398775" cy="1068935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справжній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шоколад,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виготовлений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всіма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правилами,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певно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залишився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Бельгії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вміст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какао-порошку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регламентується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законодавством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55" y="2207360"/>
            <a:ext cx="8704185" cy="42757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Бельгійський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шоколад,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цукерки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праліне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брюссельські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вафлі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давно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придбали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всесвітню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популярність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маленькій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Бельгії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500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кондитерських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традиційного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чорного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шоколаду, тут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знайдете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шоколад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базиліком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тимьяном,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м’ятою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мелісою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шоколадні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ресторани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покуштувати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гусячий паштет з вином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гірким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шоколадом,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рибу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шоколадним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соусом,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пиво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буває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шоколадній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пляшці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того,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десерт Вам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запропонують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пісочний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пиріг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рисовим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кремом,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лірські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тістечка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сиропом і корицею,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пряне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різдвяне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печиво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медовий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кекс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прянощами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морозиво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гарячим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шоколадним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соусом,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конусоподібні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малинові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цукерки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...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286502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374900"/>
            <a:ext cx="8398776" cy="11430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Європі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вважається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гарним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тоном 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дарувати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рідним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близьким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бельгійські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шоколадні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цукерки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ручної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марок “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Нойхаус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”, “</a:t>
            </a:r>
            <a:r>
              <a:rPr lang="ru-RU" sz="27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Ґодіва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7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 “</a:t>
            </a:r>
            <a:r>
              <a:rPr lang="ru-RU" sz="27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Леонідас</a:t>
            </a:r>
            <a:r>
              <a:rPr lang="ru-RU" sz="27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17900" y="1291129"/>
            <a:ext cx="7474311" cy="53446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безалкогольних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напоїв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бельгійці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віддають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перевагу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чай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менш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популярний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того,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Бельгії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п’ють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соки, молоко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мінеральну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воду.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Але самим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культовим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напоєм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пиво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Понад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800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сортів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напою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виготовляють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пивовари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Левенському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університеті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пивоварний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факультет, де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готують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висококласних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фахівців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Бельгії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придумали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додавати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пиво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соки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Місцевими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міксами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є: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пшеничне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пиво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винним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духом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Lambic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Gueuse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”, пиво 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моченою вишнею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Kreik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малиновим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соком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Framboise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”, солодке пиво “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Faro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”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карамеллю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цукром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016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861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Theme</vt:lpstr>
      <vt:lpstr>Традиційні страви та основні кулінарні технології бельгійської та люксембурзької кухні</vt:lpstr>
      <vt:lpstr>НАЦІОНАЛЬНА КУХНЯ БЕЛЬГІЇ </vt:lpstr>
      <vt:lpstr> </vt:lpstr>
      <vt:lpstr>Традиційними національними закусками є такі: </vt:lpstr>
      <vt:lpstr> </vt:lpstr>
      <vt:lpstr>На друге обов’язково варто спробувати: </vt:lpstr>
      <vt:lpstr> </vt:lpstr>
      <vt:lpstr>А справжній шоколад, виготовлений за всіма правилами, певно, залишився тільки в Бельгії, де вміст какао-порошку регламентується законодавством. </vt:lpstr>
      <vt:lpstr>У Європі вважається гарним тоном дарувати рідним і близьким бельгійські шоколадні цукерки ручної роботи марок “Нойхаус”, “Ґодіва” і “Леонідас”. </vt:lpstr>
      <vt:lpstr>НАЦІОНАЛЬНА КУХНЯ ЛЮКСЕМБУРГУ </vt:lpstr>
      <vt:lpstr> </vt:lpstr>
      <vt:lpstr> </vt:lpstr>
      <vt:lpstr> </vt:lpstr>
      <vt:lpstr> </vt:lpstr>
      <vt:lpstr> Візитною карткою національної кухні Люксембургу вже давно стали знамениті на всю Європу, білі вина з долини Мозель.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Сергей Климчук</cp:lastModifiedBy>
  <cp:revision>58</cp:revision>
  <dcterms:created xsi:type="dcterms:W3CDTF">2013-08-21T19:17:07Z</dcterms:created>
  <dcterms:modified xsi:type="dcterms:W3CDTF">2022-09-28T19:09:52Z</dcterms:modified>
</cp:coreProperties>
</file>