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118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7488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6296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9692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8418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2436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9442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868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264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891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451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28.09.2022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293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28.09.2022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87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28.09.2022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893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2186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995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28.09.2022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408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  <p:sldLayoutId id="21474838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Еда фон: скачать картинки, стоковые фото Еда фон в хорошем качестве |  Depositphot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43608" y="3212976"/>
            <a:ext cx="5688632" cy="23083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 </a:t>
            </a:r>
            <a:r>
              <a:rPr lang="ru-RU" sz="4800" b="1" dirty="0" err="1" smtClean="0"/>
              <a:t>Національна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Азербайджанська</a:t>
            </a:r>
            <a:r>
              <a:rPr lang="ru-RU" sz="4800" b="1" dirty="0" smtClean="0"/>
              <a:t> кухня</a:t>
            </a:r>
            <a:endParaRPr lang="ru-RU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60648"/>
            <a:ext cx="1892506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uk-UA" b="1" dirty="0" err="1"/>
              <a:t>Моталь</a:t>
            </a:r>
            <a:r>
              <a:rPr lang="uk-UA" b="1" dirty="0"/>
              <a:t> </a:t>
            </a:r>
            <a:r>
              <a:rPr lang="uk-UA" b="1" dirty="0" err="1"/>
              <a:t>Пендрі</a:t>
            </a:r>
            <a:endParaRPr lang="uk-UA" b="1" dirty="0"/>
          </a:p>
          <a:p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052736"/>
            <a:ext cx="38884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accent3">
                    <a:lumMod val="50000"/>
                  </a:schemeClr>
                </a:solidFill>
              </a:rPr>
              <a:t>Білий сир, виготовлений з молока козлів або </a:t>
            </a:r>
            <a:r>
              <a:rPr lang="uk-UA" dirty="0" err="1">
                <a:solidFill>
                  <a:schemeClr val="accent3">
                    <a:lumMod val="50000"/>
                  </a:schemeClr>
                </a:solidFill>
              </a:rPr>
              <a:t>овець</a:t>
            </a:r>
            <a:r>
              <a:rPr lang="uk-UA" dirty="0">
                <a:solidFill>
                  <a:schemeClr val="accent3">
                    <a:lumMod val="50000"/>
                  </a:schemeClr>
                </a:solidFill>
              </a:rPr>
              <a:t>, походить із Кавказьких гір. Він на смак трохи схожий на </a:t>
            </a:r>
            <a:r>
              <a:rPr lang="uk-UA" dirty="0" err="1">
                <a:solidFill>
                  <a:schemeClr val="accent3">
                    <a:lumMod val="50000"/>
                  </a:schemeClr>
                </a:solidFill>
              </a:rPr>
              <a:t>фета</a:t>
            </a:r>
            <a:r>
              <a:rPr lang="uk-UA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Motal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Pendiri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dirty="0">
                <a:solidFill>
                  <a:schemeClr val="accent3">
                    <a:lumMod val="50000"/>
                  </a:schemeClr>
                </a:solidFill>
              </a:rPr>
              <a:t>дозріває внутрішню овчину і висівають на кілька днів. Їжте в невеликих кількостях і очікуйте інтенсивного смаку.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0152" y="3068960"/>
            <a:ext cx="2088232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uk-UA" sz="2000" b="1" dirty="0"/>
              <a:t>Копчений сир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4008" y="3573016"/>
            <a:ext cx="41044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Рядки копченого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сиру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часто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з'їдаються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з пивом та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алкогольними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напоями. Солона,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жувальна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димчаста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фактура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робить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чудові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закуски, в той час як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воно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поглинає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. Копчений сир не є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їжею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унікальною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для Азербайджану, але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насолоджуючись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тим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же способом,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що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місцеві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жителі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-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це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культурний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досвід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4664"/>
            <a:ext cx="3024336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AutoShape 2" descr="Копчений сир — Вікіпеді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717032"/>
            <a:ext cx="3672408" cy="2718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60297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899592" y="476672"/>
            <a:ext cx="1472647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r>
              <a:rPr lang="uk-UA" sz="2400" b="1" dirty="0" err="1">
                <a:solidFill>
                  <a:srgbClr val="152535"/>
                </a:solidFill>
                <a:latin typeface="Roboto"/>
              </a:rPr>
              <a:t>Пахлава</a:t>
            </a:r>
            <a:endParaRPr lang="uk-UA" sz="2400" b="1" i="0" dirty="0">
              <a:solidFill>
                <a:srgbClr val="152535"/>
              </a:solidFill>
              <a:effectLst/>
              <a:latin typeface="Robot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052736"/>
            <a:ext cx="38164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Пахлава,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також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називається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Баклава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бере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свій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початок на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Близькому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Сході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Багатошарова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солодка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випічка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, фарширована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горіхами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заливається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сиропом,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робить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привабливий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задоволення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Місцеві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жителі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харчуються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Пахлавою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під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час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Новруз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іранського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Нового року в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березні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, з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нагоди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весни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uk-UA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4048" y="3718248"/>
            <a:ext cx="2811988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uk-UA" sz="2000" b="1" dirty="0"/>
              <a:t>Джеми Азербайджан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4008" y="4365104"/>
            <a:ext cx="43204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>
                <a:solidFill>
                  <a:schemeClr val="accent5"/>
                </a:solidFill>
              </a:rPr>
              <a:t>Відвідайте азербайджанський дім, і ви відразу попросите чашку чаю перед вами і побачите великі банки варення на столі. Місцеві жінки створюють джем з різних фруктів, волоських горіхів та іноді пелюсток троянди.</a:t>
            </a:r>
            <a:endParaRPr lang="uk-UA" dirty="0">
              <a:solidFill>
                <a:schemeClr val="accent5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80674">
            <a:off x="5004048" y="476672"/>
            <a:ext cx="3528392" cy="28803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80262">
            <a:off x="412978" y="4147598"/>
            <a:ext cx="3960440" cy="232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232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43608" y="476672"/>
            <a:ext cx="136204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152535"/>
                </a:solidFill>
                <a:latin typeface="Roboto"/>
              </a:rPr>
              <a:t>Шербет</a:t>
            </a:r>
            <a:endParaRPr lang="uk-UA" sz="2400" b="1" i="0" dirty="0">
              <a:solidFill>
                <a:srgbClr val="152535"/>
              </a:solidFill>
              <a:effectLst/>
              <a:latin typeface="Robot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268760"/>
            <a:ext cx="30963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>
                <a:solidFill>
                  <a:schemeClr val="accent4">
                    <a:lumMod val="75000"/>
                  </a:schemeClr>
                </a:solidFill>
              </a:rPr>
              <a:t>Улюблений напій в Азербайджані - це шербет, виготовлений з кип'яченої води, лимона та цукру. Або спробуйте молоко або фруктовий шербет, який поставляється з льодом, що робить освіжаючий напій.</a:t>
            </a:r>
            <a:endParaRPr lang="uk-UA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8104" y="3284984"/>
            <a:ext cx="1903085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uk-UA" sz="2400" b="1"/>
              <a:t>Чорний чай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27984" y="4077072"/>
            <a:ext cx="45365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>
                <a:solidFill>
                  <a:srgbClr val="002060"/>
                </a:solidFill>
              </a:rPr>
              <a:t>Чорний чай заслуговує на особливу увагу, оскільки чай є невід'ємною частиною азербайджанської культури та традицій. Місцеві жителі п'ють його з більшою їжею, після давнього обряду, переданого з покоління в покоління.</a:t>
            </a:r>
            <a:endParaRPr lang="uk-UA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60648"/>
            <a:ext cx="3744416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03400">
            <a:off x="597967" y="3846051"/>
            <a:ext cx="3628918" cy="2610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69817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3831" y="1772816"/>
            <a:ext cx="55547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Дякую за увагу!</a:t>
            </a:r>
            <a:endParaRPr lang="uk-UA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852936"/>
            <a:ext cx="432048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414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Итальянская Еда Фон На Каменный Таблица Копия Пространство Вид Сверху —  стоковые фотографии и другие картинки Базилик - iSt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кутник 6"/>
          <p:cNvSpPr/>
          <p:nvPr/>
        </p:nvSpPr>
        <p:spPr>
          <a:xfrm>
            <a:off x="323528" y="260648"/>
            <a:ext cx="856895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Азербайджанська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кухня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азерб.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Azərbaycan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mətbəxi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національна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кухня 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азербайджанського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народу,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кухнею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народів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Азербайджану. На думку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відомого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азербайджанського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кулінара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Таїра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Амірасланова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азербайджанська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кухня одна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найдавніших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різноманітних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світі.Основні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компоненти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кухні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природними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умовами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гірский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субтроп</a:t>
            </a:r>
            <a:r>
              <a:rPr lang="uk-UA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ічний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клімат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зумовили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широке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азербайджанській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кухні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баранини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фруктів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овочів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основному,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надземних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Широке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отримали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зелень,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спеції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приправи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кориця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гвоздика, петрушка, 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кріп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гіркий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запашний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перець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кмин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кінза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м'ята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шафран, сумах 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24744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1179" y="418346"/>
            <a:ext cx="5937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Roboto"/>
              </a:rPr>
              <a:t>20 </a:t>
            </a:r>
            <a:r>
              <a:rPr lang="ru-RU" sz="2400" b="1" dirty="0" err="1">
                <a:solidFill>
                  <a:srgbClr val="00B050"/>
                </a:solidFill>
                <a:latin typeface="Roboto"/>
              </a:rPr>
              <a:t>найкращих</a:t>
            </a:r>
            <a:r>
              <a:rPr lang="ru-RU" sz="2400" b="1" dirty="0">
                <a:solidFill>
                  <a:srgbClr val="00B050"/>
                </a:solidFill>
                <a:latin typeface="Roboto"/>
              </a:rPr>
              <a:t> страви в </a:t>
            </a:r>
            <a:r>
              <a:rPr lang="ru-RU" sz="2400" b="1" dirty="0" err="1">
                <a:solidFill>
                  <a:srgbClr val="00B050"/>
                </a:solidFill>
                <a:latin typeface="Roboto"/>
              </a:rPr>
              <a:t>Азербайджані</a:t>
            </a:r>
            <a:endParaRPr lang="ru-RU" sz="2400" b="1" dirty="0">
              <a:solidFill>
                <a:srgbClr val="00B050"/>
              </a:solidFill>
              <a:latin typeface="Robot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882532"/>
            <a:ext cx="446449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C00000"/>
                </a:solidFill>
              </a:rPr>
              <a:t>                             Плов</a:t>
            </a:r>
          </a:p>
          <a:p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Плов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, або 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</a:rPr>
              <a:t>Пілф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, є традиційною їжею в Азербайджані, а також інших місцях в Азії та Східній Європі. Азербайджанський плов використовує рис з шафрановим смаком, приготований з ароматичними травами, смаженим м'ясом та овочами. У різних ресторанах є свої стилі, а це означає, що ви двічі не отримаєте той самий смак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uk-UA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32" name="Picture 8" descr="Азербайджанский плов рецепт с фото пошагово: Азербайджанский плов шах в  лаваше рецепт с фото пошагово — Готовим са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42584"/>
            <a:ext cx="3528392" cy="25744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508104" y="3881412"/>
            <a:ext cx="178066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b="1" dirty="0" smtClean="0"/>
              <a:t>        </a:t>
            </a:r>
            <a:r>
              <a:rPr lang="uk-UA" b="1" dirty="0" err="1" smtClean="0">
                <a:solidFill>
                  <a:srgbClr val="FF0000"/>
                </a:solidFill>
              </a:rPr>
              <a:t>Кебаб</a:t>
            </a:r>
            <a:endParaRPr lang="uk-UA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9952" y="4250745"/>
            <a:ext cx="49825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Кебаб</a:t>
            </a:r>
            <a:r>
              <a:rPr lang="uk-UA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є улюбленим азербайджанської кухні, що має схожість із Східною Європою та Близьким Сходом. Різноманітні види витриманого м'яса та овочів - гойдалки та закуски. Якщо ви йдете на трапезу з місцевими, швидше за все, у вас буде шашлик.</a:t>
            </a:r>
          </a:p>
          <a:p>
            <a:r>
              <a:rPr lang="uk-UA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Люля </a:t>
            </a:r>
            <a:r>
              <a:rPr lang="uk-UA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Кебаб</a:t>
            </a:r>
            <a:r>
              <a:rPr lang="uk-UA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- це особливий тип шашлику, який складається з апетитного шашликового шашлику на шашликах.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881412"/>
            <a:ext cx="3456384" cy="28599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4479635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b="1" i="0" dirty="0">
              <a:solidFill>
                <a:srgbClr val="152535"/>
              </a:solidFill>
              <a:effectLst/>
              <a:latin typeface="Roboto"/>
            </a:endParaRPr>
          </a:p>
        </p:txBody>
      </p:sp>
      <p:pic>
        <p:nvPicPr>
          <p:cNvPr id="2050" name="Picture 2" descr="Специи И Приготовления Продуктов На Белый Деревянный Фон — стоковые  фотографии и другие картинки Базилик -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21" y="652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1600" y="683404"/>
            <a:ext cx="1944216" cy="461665"/>
          </a:xfrm>
          <a:prstGeom prst="rect">
            <a:avLst/>
          </a:prstGeom>
          <a:solidFill>
            <a:srgbClr val="FFFF00"/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</a:rPr>
              <a:t>        Халва   </a:t>
            </a:r>
            <a:endParaRPr lang="uk-UA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82231"/>
            <a:ext cx="4127712" cy="224676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chemeClr val="accent1"/>
                </a:solidFill>
              </a:rPr>
              <a:t>Версія </a:t>
            </a:r>
            <a:r>
              <a:rPr lang="uk-UA" sz="2000" dirty="0">
                <a:solidFill>
                  <a:schemeClr val="accent1"/>
                </a:solidFill>
              </a:rPr>
              <a:t>Азербайджану відрізняється і виробляється лише в гірському регіоні </a:t>
            </a:r>
            <a:r>
              <a:rPr lang="uk-UA" sz="2000" dirty="0" err="1">
                <a:solidFill>
                  <a:schemeClr val="accent1"/>
                </a:solidFill>
              </a:rPr>
              <a:t>Шеки</a:t>
            </a:r>
            <a:r>
              <a:rPr lang="uk-UA" sz="2000" dirty="0">
                <a:solidFill>
                  <a:schemeClr val="accent1"/>
                </a:solidFill>
              </a:rPr>
              <a:t>. Мало хто знає секретний рецепт цієї цукрової кондитерської продукції, що робить його дещо унікальним для даної області.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36096" y="3382833"/>
            <a:ext cx="2379767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  </a:t>
            </a:r>
            <a:r>
              <a:rPr lang="uk-UA" sz="2400" b="1" dirty="0" err="1" smtClean="0"/>
              <a:t>Кюфта</a:t>
            </a:r>
            <a:r>
              <a:rPr lang="uk-UA" sz="2400" b="1" dirty="0" smtClean="0"/>
              <a:t> </a:t>
            </a:r>
            <a:r>
              <a:rPr lang="uk-UA" sz="2400" b="1" dirty="0" err="1"/>
              <a:t>Бозбаш</a:t>
            </a:r>
            <a:endParaRPr lang="uk-UA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53082" y="3931049"/>
            <a:ext cx="43204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chemeClr val="accent6">
                    <a:lumMod val="50000"/>
                  </a:schemeClr>
                </a:solidFill>
              </a:rPr>
              <a:t>Великі фрикадельки, варені в смачному бульйоні з картоплею, горохом і баранячими кістками, роблять </a:t>
            </a:r>
            <a:r>
              <a:rPr lang="uk-UA" sz="2000" dirty="0" err="1">
                <a:solidFill>
                  <a:schemeClr val="accent6">
                    <a:lumMod val="50000"/>
                  </a:schemeClr>
                </a:solidFill>
              </a:rPr>
              <a:t>Куфту</a:t>
            </a:r>
            <a:r>
              <a:rPr lang="uk-UA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sz="2000" dirty="0" err="1">
                <a:solidFill>
                  <a:schemeClr val="accent6">
                    <a:lumMod val="50000"/>
                  </a:schemeClr>
                </a:solidFill>
              </a:rPr>
              <a:t>Бозбаш</a:t>
            </a:r>
            <a:r>
              <a:rPr lang="uk-UA" sz="2000" dirty="0">
                <a:solidFill>
                  <a:schemeClr val="accent6">
                    <a:lumMod val="50000"/>
                  </a:schemeClr>
                </a:solidFill>
              </a:rPr>
              <a:t> одним з національних супів Азербайджану. Залежно від регіону, </a:t>
            </a:r>
            <a:r>
              <a:rPr lang="uk-UA" sz="2000" dirty="0" err="1">
                <a:solidFill>
                  <a:schemeClr val="accent6">
                    <a:lumMod val="50000"/>
                  </a:schemeClr>
                </a:solidFill>
              </a:rPr>
              <a:t>кухарі</a:t>
            </a:r>
            <a:r>
              <a:rPr lang="uk-UA" sz="2000" dirty="0">
                <a:solidFill>
                  <a:schemeClr val="accent6">
                    <a:lumMod val="50000"/>
                  </a:schemeClr>
                </a:solidFill>
              </a:rPr>
              <a:t> до бульйону додають різні види інгредієнтів і спецій, а іноді - сушену сливу.</a:t>
            </a:r>
          </a:p>
        </p:txBody>
      </p:sp>
      <p:pic>
        <p:nvPicPr>
          <p:cNvPr id="2052" name="Picture 4" descr="Халва азербайджанская рецеп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635" y="260648"/>
            <a:ext cx="3548749" cy="26642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6" descr="КЮФТА БОЗБАШ — Каталог рецепт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56" name="Picture 8" descr="Кюфта- бозбаш по азербайджански - рецепт, фото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6" y="3579987"/>
            <a:ext cx="3751942" cy="32133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7" y="0"/>
            <a:ext cx="5148063" cy="68133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332656"/>
            <a:ext cx="2376264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 </a:t>
            </a:r>
            <a:r>
              <a:rPr lang="uk-UA" sz="2400" b="1" dirty="0" smtClean="0">
                <a:solidFill>
                  <a:srgbClr val="00B050"/>
                </a:solidFill>
              </a:rPr>
              <a:t>Смажена </a:t>
            </a:r>
            <a:r>
              <a:rPr lang="uk-UA" sz="2400" b="1" dirty="0">
                <a:solidFill>
                  <a:srgbClr val="00B050"/>
                </a:solidFill>
              </a:rPr>
              <a:t>курка</a:t>
            </a:r>
          </a:p>
          <a:p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140006"/>
            <a:ext cx="4320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FF0000"/>
                </a:solidFill>
              </a:rPr>
              <a:t>Пройдіться по вулицях Баку, і ви, ймовірно, </a:t>
            </a:r>
            <a:r>
              <a:rPr lang="uk-UA" dirty="0" err="1">
                <a:solidFill>
                  <a:srgbClr val="FF0000"/>
                </a:solidFill>
              </a:rPr>
              <a:t>пропустіть</a:t>
            </a:r>
            <a:r>
              <a:rPr lang="uk-UA" dirty="0">
                <a:solidFill>
                  <a:srgbClr val="FF0000"/>
                </a:solidFill>
              </a:rPr>
              <a:t> кілька магазинів для гриля та курятини. </a:t>
            </a:r>
            <a:r>
              <a:rPr lang="uk-UA" dirty="0" err="1">
                <a:solidFill>
                  <a:srgbClr val="FF0000"/>
                </a:solidFill>
              </a:rPr>
              <a:t>Обжаренна</a:t>
            </a:r>
            <a:r>
              <a:rPr lang="uk-UA" dirty="0">
                <a:solidFill>
                  <a:srgbClr val="FF0000"/>
                </a:solidFill>
              </a:rPr>
              <a:t> курка коштує кілька доларів і закутана в тонкі листки хліба з горсткою сирої цибулі. Місцеві жителі забирають і їдять вдома.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92080" y="3573016"/>
            <a:ext cx="144016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uk-UA" b="1" dirty="0" smtClean="0"/>
              <a:t>     </a:t>
            </a:r>
            <a:r>
              <a:rPr lang="uk-UA" sz="2400" b="1" dirty="0" err="1" smtClean="0"/>
              <a:t>Піті</a:t>
            </a:r>
            <a:endParaRPr lang="uk-UA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51920" y="4121325"/>
            <a:ext cx="4752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060"/>
                </a:solidFill>
              </a:rPr>
              <a:t>Підписне блюдо </a:t>
            </a:r>
            <a:r>
              <a:rPr lang="uk-UA" dirty="0" err="1">
                <a:solidFill>
                  <a:srgbClr val="002060"/>
                </a:solidFill>
              </a:rPr>
              <a:t>Шекі</a:t>
            </a:r>
            <a:r>
              <a:rPr lang="uk-UA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piti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uk-UA" dirty="0">
                <a:solidFill>
                  <a:srgbClr val="002060"/>
                </a:solidFill>
              </a:rPr>
              <a:t>забезпечує сердечну їжу для місцевих працівників. </a:t>
            </a:r>
            <a:r>
              <a:rPr lang="uk-UA" dirty="0" err="1">
                <a:solidFill>
                  <a:srgbClr val="002060"/>
                </a:solidFill>
              </a:rPr>
              <a:t>Стейк</a:t>
            </a:r>
            <a:r>
              <a:rPr lang="uk-UA" dirty="0">
                <a:solidFill>
                  <a:srgbClr val="002060"/>
                </a:solidFill>
              </a:rPr>
              <a:t> з баранини, приготований з овочів, поставляється в традиційному глиняному горщику та наповнюється шлунками протягом декількох годин.</a:t>
            </a:r>
          </a:p>
        </p:txBody>
      </p:sp>
      <p:sp>
        <p:nvSpPr>
          <p:cNvPr id="7" name="AutoShape 2" descr="Курица по-азербайджански - пошаговый рецепт с фото на Повар.ру"/>
          <p:cNvSpPr>
            <a:spLocks noChangeAspect="1" noChangeArrowheads="1"/>
          </p:cNvSpPr>
          <p:nvPr/>
        </p:nvSpPr>
        <p:spPr bwMode="auto">
          <a:xfrm>
            <a:off x="288103" y="-144463"/>
            <a:ext cx="172271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3600400" cy="318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183600"/>
            <a:ext cx="3600400" cy="3269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8234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01317" y="-1223909"/>
            <a:ext cx="6741367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3648" y="260649"/>
            <a:ext cx="1872208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  <a:r>
              <a:rPr lang="uk-UA" sz="2400" b="1" dirty="0" err="1" smtClean="0">
                <a:solidFill>
                  <a:schemeClr val="accent3">
                    <a:lumMod val="50000"/>
                  </a:schemeClr>
                </a:solidFill>
              </a:rPr>
              <a:t>Долма</a:t>
            </a:r>
            <a:endParaRPr lang="uk-UA" sz="24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143328"/>
            <a:ext cx="45365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0070C0"/>
                </a:solidFill>
              </a:rPr>
              <a:t>М'ясо ягняти </a:t>
            </a:r>
            <a:r>
              <a:rPr lang="uk-UA" sz="2000" dirty="0">
                <a:solidFill>
                  <a:srgbClr val="0070C0"/>
                </a:solidFill>
              </a:rPr>
              <a:t>та рис, наповнені травами та спеціями, загорнутими в капусту або листя винограду, роблять азербайджанську </a:t>
            </a:r>
            <a:r>
              <a:rPr lang="uk-UA" sz="2000" dirty="0" err="1">
                <a:solidFill>
                  <a:srgbClr val="0070C0"/>
                </a:solidFill>
              </a:rPr>
              <a:t>дольму</a:t>
            </a:r>
            <a:r>
              <a:rPr lang="uk-UA" sz="2000" dirty="0">
                <a:solidFill>
                  <a:srgbClr val="0070C0"/>
                </a:solidFill>
              </a:rPr>
              <a:t>. Цей тип азербайджанської кухні має більше 25 різновидів залежно від регіону та сезону. </a:t>
            </a:r>
            <a:r>
              <a:rPr lang="uk-UA" sz="2000" dirty="0" err="1">
                <a:solidFill>
                  <a:srgbClr val="0070C0"/>
                </a:solidFill>
              </a:rPr>
              <a:t>Долма</a:t>
            </a:r>
            <a:r>
              <a:rPr lang="uk-UA" sz="2000" dirty="0">
                <a:solidFill>
                  <a:srgbClr val="0070C0"/>
                </a:solidFill>
              </a:rPr>
              <a:t> використовує листя винограду взимку і навесні, баклажани та перці влітку, а капустяні листя восени.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6136" y="3851762"/>
            <a:ext cx="1944216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    </a:t>
            </a:r>
            <a:r>
              <a:rPr lang="uk-UA" sz="2400" b="1" dirty="0" err="1" smtClean="0"/>
              <a:t>Душбара</a:t>
            </a:r>
            <a:endParaRPr lang="uk-UA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4616218"/>
            <a:ext cx="4968552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chemeClr val="accent4">
                    <a:lumMod val="50000"/>
                  </a:schemeClr>
                </a:solidFill>
              </a:rPr>
              <a:t>Азербайджанська версія вареників,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</a:rPr>
              <a:t>dushbara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, - 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</a:rPr>
              <a:t>це маленькі кульки з </a:t>
            </a:r>
            <a:r>
              <a:rPr lang="uk-UA" sz="2000" dirty="0" err="1">
                <a:solidFill>
                  <a:schemeClr val="accent4">
                    <a:lumMod val="50000"/>
                  </a:schemeClr>
                </a:solidFill>
              </a:rPr>
              <a:t>фаршистого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</a:rPr>
              <a:t> тіста, що подається в бульйоні ягняти. Типовими начинками є м'ясо фарш, помідори та цибуля, подані з сухою м'ятою, винним оцтом і часником</a:t>
            </a:r>
            <a:r>
              <a:rPr lang="uk-UA" sz="2000" dirty="0"/>
              <a:t>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494" y="260650"/>
            <a:ext cx="3408970" cy="27363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 descr="Dushbara Stock Photo - Alam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13427"/>
            <a:ext cx="3456384" cy="24053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291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Еда и напитки - Шаблоны для презентаций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5616" y="476672"/>
            <a:ext cx="1584176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   </a:t>
            </a:r>
            <a:r>
              <a:rPr lang="uk-UA" sz="2400" b="1" dirty="0" err="1" smtClean="0"/>
              <a:t>Балік</a:t>
            </a:r>
            <a:endParaRPr lang="uk-UA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24744"/>
            <a:ext cx="51125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FF0000"/>
                </a:solidFill>
              </a:rPr>
              <a:t>Каспійське море забезпечує майже нескінченну пропозицію свіжої риби. Риба-гриль або </a:t>
            </a:r>
            <a:r>
              <a:rPr lang="uk-UA" sz="2000" dirty="0" err="1">
                <a:solidFill>
                  <a:srgbClr val="FF0000"/>
                </a:solidFill>
              </a:rPr>
              <a:t>балік</a:t>
            </a:r>
            <a:r>
              <a:rPr lang="uk-UA" sz="2000" dirty="0">
                <a:solidFill>
                  <a:srgbClr val="FF0000"/>
                </a:solidFill>
              </a:rPr>
              <a:t> на </a:t>
            </a:r>
            <a:r>
              <a:rPr lang="uk-UA" sz="2000" dirty="0" err="1">
                <a:solidFill>
                  <a:srgbClr val="FF0000"/>
                </a:solidFill>
              </a:rPr>
              <a:t>скейсі</a:t>
            </a:r>
            <a:r>
              <a:rPr lang="uk-UA" sz="2000" dirty="0">
                <a:solidFill>
                  <a:srgbClr val="FF0000"/>
                </a:solidFill>
              </a:rPr>
              <a:t> є улюбленою їжею в Азербайджані і їдять з кислим соусом із сливу.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0174" y="3197278"/>
            <a:ext cx="1944216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      Довга  </a:t>
            </a:r>
            <a:endParaRPr lang="uk-UA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4149080"/>
            <a:ext cx="44644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Традиційне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азербайджанське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блюдо "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Довга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 -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це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тип йогуртового супу з рисом, курчатами та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зеленню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Місцеві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жителі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їдять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це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або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теплим,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або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холодним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uk-UA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AutoShape 4" descr="Рыба на гриле: 10 полезных рецепт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4453">
            <a:off x="5004048" y="260648"/>
            <a:ext cx="3456384" cy="2319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7875">
            <a:off x="4979549" y="3605358"/>
            <a:ext cx="3816424" cy="28668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01925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5" y="116632"/>
            <a:ext cx="9144004" cy="66247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5616" y="620688"/>
            <a:ext cx="1872208" cy="46166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    Гречка</a:t>
            </a:r>
            <a:endParaRPr lang="uk-UA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340768"/>
            <a:ext cx="4176464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Гречка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робить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чудову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альтернативу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зерновим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рисовим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Важкі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харчові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продукти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багаті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вуглеводи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можна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їсти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сніданок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або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подавати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великій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мисці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центрі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столу.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0" y="3429000"/>
            <a:ext cx="1352614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uk-UA" sz="2400" b="1" dirty="0" err="1"/>
              <a:t>Хамраші</a:t>
            </a:r>
            <a:endParaRPr lang="uk-UA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4509120"/>
            <a:ext cx="28083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solidFill>
                  <a:srgbClr val="002060"/>
                </a:solidFill>
              </a:rPr>
              <a:t>Це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ще</a:t>
            </a:r>
            <a:r>
              <a:rPr lang="ru-RU" dirty="0">
                <a:solidFill>
                  <a:srgbClr val="002060"/>
                </a:solidFill>
              </a:rPr>
              <a:t> один тип </a:t>
            </a:r>
            <a:r>
              <a:rPr lang="ru-RU" dirty="0" err="1">
                <a:solidFill>
                  <a:srgbClr val="002060"/>
                </a:solidFill>
              </a:rPr>
              <a:t>традиційного</a:t>
            </a:r>
            <a:r>
              <a:rPr lang="ru-RU" dirty="0">
                <a:solidFill>
                  <a:srgbClr val="002060"/>
                </a:solidFill>
              </a:rPr>
              <a:t> супу з </a:t>
            </a:r>
            <a:r>
              <a:rPr lang="ru-RU" dirty="0" err="1">
                <a:solidFill>
                  <a:srgbClr val="002060"/>
                </a:solidFill>
              </a:rPr>
              <a:t>використанням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фарбованого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м'яса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варених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бобів</a:t>
            </a:r>
            <a:r>
              <a:rPr lang="ru-RU" dirty="0">
                <a:solidFill>
                  <a:srgbClr val="002060"/>
                </a:solidFill>
              </a:rPr>
              <a:t> та </a:t>
            </a:r>
            <a:r>
              <a:rPr lang="ru-RU" dirty="0" err="1">
                <a:solidFill>
                  <a:srgbClr val="002060"/>
                </a:solidFill>
              </a:rPr>
              <a:t>локшини</a:t>
            </a:r>
            <a:r>
              <a:rPr lang="ru-RU" dirty="0">
                <a:solidFill>
                  <a:srgbClr val="002060"/>
                </a:solidFill>
              </a:rPr>
              <a:t>.</a:t>
            </a:r>
            <a:endParaRPr lang="uk-UA" dirty="0">
              <a:solidFill>
                <a:srgbClr val="00206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525" y="476672"/>
            <a:ext cx="3096344" cy="2398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429000"/>
            <a:ext cx="4032448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17309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836712"/>
            <a:ext cx="1728192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      </a:t>
            </a:r>
            <a:r>
              <a:rPr lang="en-US" sz="2400" b="1" dirty="0" err="1" smtClean="0"/>
              <a:t>Qutab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484784"/>
            <a:ext cx="31683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</a:rPr>
              <a:t>Qutab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- </a:t>
            </a:r>
            <a:r>
              <a:rPr lang="uk-UA" sz="2000" dirty="0">
                <a:solidFill>
                  <a:schemeClr val="accent6">
                    <a:lumMod val="50000"/>
                  </a:schemeClr>
                </a:solidFill>
              </a:rPr>
              <a:t>це тип млинця, наповнений м'ясом, сиром або шпинатом. </a:t>
            </a:r>
            <a:r>
              <a:rPr lang="uk-UA" sz="2000" dirty="0" err="1">
                <a:solidFill>
                  <a:schemeClr val="accent6">
                    <a:lumMod val="50000"/>
                  </a:schemeClr>
                </a:solidFill>
              </a:rPr>
              <a:t>Забудьте</a:t>
            </a:r>
            <a:r>
              <a:rPr lang="uk-UA" sz="2000" dirty="0">
                <a:solidFill>
                  <a:schemeClr val="accent6">
                    <a:lumMod val="50000"/>
                  </a:schemeClr>
                </a:solidFill>
              </a:rPr>
              <a:t> цукристих сироп-азербайджанських млинців смачними і їдять з соусом з йогурту.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6136" y="3406688"/>
            <a:ext cx="158417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  </a:t>
            </a:r>
            <a:r>
              <a:rPr lang="uk-UA" sz="2400" b="1" dirty="0" err="1" smtClean="0"/>
              <a:t>Лавангі</a:t>
            </a:r>
            <a:endParaRPr lang="uk-UA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32040" y="4077072"/>
            <a:ext cx="38884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>
                <a:solidFill>
                  <a:schemeClr val="accent2">
                    <a:lumMod val="75000"/>
                  </a:schemeClr>
                </a:solidFill>
              </a:rPr>
              <a:t>Лавангі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- улюблена їжа в Азербайджані. Горіхи, сушені фрукти та цибуля фаршировані всередині або куркою або рибою і смажені, щоб створити приголомшливий злиття смаків. Ви знайдете цю азербайджанську страва на півдні Азербайджану, особливо в </a:t>
            </a:r>
            <a:r>
              <a:rPr lang="uk-UA" dirty="0" err="1">
                <a:solidFill>
                  <a:schemeClr val="accent2">
                    <a:lumMod val="75000"/>
                  </a:schemeClr>
                </a:solidFill>
              </a:rPr>
              <a:t>Ленкоранці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386" y="692696"/>
            <a:ext cx="2857500" cy="23122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917961"/>
            <a:ext cx="3816423" cy="27444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9434229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187</TotalTime>
  <Words>826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Roboto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Сергей Климчук</cp:lastModifiedBy>
  <cp:revision>22</cp:revision>
  <dcterms:created xsi:type="dcterms:W3CDTF">2021-05-12T17:34:36Z</dcterms:created>
  <dcterms:modified xsi:type="dcterms:W3CDTF">2022-09-28T19:14:07Z</dcterms:modified>
</cp:coreProperties>
</file>