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77" r:id="rId7"/>
    <p:sldId id="278" r:id="rId8"/>
    <p:sldId id="261" r:id="rId9"/>
    <p:sldId id="262" r:id="rId10"/>
    <p:sldId id="263" r:id="rId11"/>
    <p:sldId id="265" r:id="rId12"/>
    <p:sldId id="264" r:id="rId13"/>
    <p:sldId id="266" r:id="rId14"/>
    <p:sldId id="267" r:id="rId15"/>
    <p:sldId id="268" r:id="rId16"/>
    <p:sldId id="269" r:id="rId17"/>
    <p:sldId id="270" r:id="rId18"/>
    <p:sldId id="271" r:id="rId19"/>
    <p:sldId id="272" r:id="rId20"/>
    <p:sldId id="273" r:id="rId21"/>
    <p:sldId id="274" r:id="rId22"/>
    <p:sldId id="275" r:id="rId23"/>
    <p:sldId id="279" r:id="rId24"/>
    <p:sldId id="280" r:id="rId25"/>
    <p:sldId id="276"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76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B4C71EC6-210F-42DE-9C53-41977AD35B3D}" type="datetimeFigureOut">
              <a:rPr lang="ru-RU" smtClean="0"/>
              <a:t>28.09.2022</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28.09.2022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28.09.2022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28.09.2022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4C71EC6-210F-42DE-9C53-41977AD35B3D}" type="datetimeFigureOut">
              <a:rPr lang="ru-RU" smtClean="0"/>
              <a:t>28.09.2022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28.09.2022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28.09.2022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B4C71EC6-210F-42DE-9C53-41977AD35B3D}" type="datetimeFigureOut">
              <a:rPr lang="ru-RU" smtClean="0"/>
              <a:t>28.09.2022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B4C71EC6-210F-42DE-9C53-41977AD35B3D}" type="datetimeFigureOut">
              <a:rPr lang="ru-RU" smtClean="0"/>
              <a:t>28.09.2022</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B4C71EC6-210F-42DE-9C53-41977AD35B3D}" type="datetimeFigureOut">
              <a:rPr lang="ru-RU" smtClean="0"/>
              <a:t>28.09.2022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B4C71EC6-210F-42DE-9C53-41977AD35B3D}" type="datetimeFigureOut">
              <a:rPr lang="ru-RU" smtClean="0"/>
              <a:t>28.09.2022</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B19B0651-EE4F-4900-A07F-96A6BFA9D0F0}" type="slidenum">
              <a:rPr lang="ru-RU" smtClean="0"/>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4C71EC6-210F-42DE-9C53-41977AD35B3D}" type="datetimeFigureOut">
              <a:rPr lang="ru-RU" smtClean="0"/>
              <a:t>28.09.2022</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mandry.club/krainy/spain/"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0"/>
            <a:ext cx="7992888" cy="1440161"/>
          </a:xfrm>
        </p:spPr>
        <p:txBody>
          <a:bodyPr>
            <a:normAutofit fontScale="90000"/>
          </a:bodyPr>
          <a:lstStyle/>
          <a:p>
            <a:r>
              <a:rPr lang="ru-RU" dirty="0" err="1" smtClean="0">
                <a:latin typeface="Times New Roman" pitchFamily="18" charset="0"/>
                <a:cs typeface="Times New Roman" pitchFamily="18" charset="0"/>
              </a:rPr>
              <a:t>Особливості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харчування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населення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Іспанії</a:t>
            </a:r>
            <a:endParaRPr lang="ru-RU" dirty="0">
              <a:latin typeface="Times New Roman" pitchFamily="18" charset="0"/>
              <a:cs typeface="Times New Roman" pitchFamily="18" charset="0"/>
            </a:endParaRPr>
          </a:p>
        </p:txBody>
      </p:sp>
      <p:pic>
        <p:nvPicPr>
          <p:cNvPr id="1026" name="Picture 2" descr="C:\Users\Admin\Desktop\q4kvfakl381333-1-1024x6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484784"/>
            <a:ext cx="7992888" cy="4675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2608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692696"/>
            <a:ext cx="8229600" cy="5040560"/>
          </a:xfrm>
        </p:spPr>
        <p:txBody>
          <a:bodyPr>
            <a:normAutofit fontScale="85000" lnSpcReduction="20000"/>
          </a:bodyPr>
          <a:lstStyle/>
          <a:p>
            <a:r>
              <a:rPr lang="ru-RU" sz="3000" dirty="0">
                <a:latin typeface="Times New Roman" pitchFamily="18" charset="0"/>
                <a:cs typeface="Times New Roman" pitchFamily="18" charset="0"/>
              </a:rPr>
              <a:t>Головною </a:t>
            </a:r>
            <a:r>
              <a:rPr lang="ru-RU" sz="3000" dirty="0" err="1">
                <a:latin typeface="Times New Roman" pitchFamily="18" charset="0"/>
                <a:cs typeface="Times New Roman" pitchFamily="18" charset="0"/>
              </a:rPr>
              <a:t>скрипкою</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даної</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національної</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іспанської</a:t>
            </a:r>
            <a:r>
              <a:rPr lang="ru-RU" sz="3000" dirty="0">
                <a:latin typeface="Times New Roman" pitchFamily="18" charset="0"/>
                <a:cs typeface="Times New Roman" pitchFamily="18" charset="0"/>
              </a:rPr>
              <a:t> страви є рис. </a:t>
            </a:r>
            <a:r>
              <a:rPr lang="ru-RU" sz="3000" dirty="0" err="1">
                <a:latin typeface="Times New Roman" pitchFamily="18" charset="0"/>
                <a:cs typeface="Times New Roman" pitchFamily="18" charset="0"/>
              </a:rPr>
              <a:t>Його</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вибирають</a:t>
            </a:r>
            <a:r>
              <a:rPr lang="ru-RU" sz="3000" dirty="0">
                <a:latin typeface="Times New Roman" pitchFamily="18" charset="0"/>
                <a:cs typeface="Times New Roman" pitchFamily="18" charset="0"/>
              </a:rPr>
              <a:t> і </a:t>
            </a:r>
            <a:r>
              <a:rPr lang="ru-RU" sz="3000" dirty="0" err="1">
                <a:latin typeface="Times New Roman" pitchFamily="18" charset="0"/>
                <a:cs typeface="Times New Roman" pitchFamily="18" charset="0"/>
              </a:rPr>
              <a:t>варять</a:t>
            </a:r>
            <a:r>
              <a:rPr lang="ru-RU" sz="3000" dirty="0">
                <a:latin typeface="Times New Roman" pitchFamily="18" charset="0"/>
                <a:cs typeface="Times New Roman" pitchFamily="18" charset="0"/>
              </a:rPr>
              <a:t> за </a:t>
            </a:r>
            <a:r>
              <a:rPr lang="ru-RU" sz="3000" dirty="0" err="1">
                <a:latin typeface="Times New Roman" pitchFamily="18" charset="0"/>
                <a:cs typeface="Times New Roman" pitchFamily="18" charset="0"/>
              </a:rPr>
              <a:t>певною</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технологією</a:t>
            </a:r>
            <a:r>
              <a:rPr lang="ru-RU" sz="3000" dirty="0">
                <a:latin typeface="Times New Roman" pitchFamily="18" charset="0"/>
                <a:cs typeface="Times New Roman" pitchFamily="18" charset="0"/>
              </a:rPr>
              <a:t>, яку туристам не </a:t>
            </a:r>
            <a:r>
              <a:rPr lang="ru-RU" sz="3000" dirty="0" err="1">
                <a:latin typeface="Times New Roman" pitchFamily="18" charset="0"/>
                <a:cs typeface="Times New Roman" pitchFamily="18" charset="0"/>
              </a:rPr>
              <a:t>розповідають</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Вважається</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що</a:t>
            </a:r>
            <a:r>
              <a:rPr lang="ru-RU" sz="3000" dirty="0">
                <a:latin typeface="Times New Roman" pitchFamily="18" charset="0"/>
                <a:cs typeface="Times New Roman" pitchFamily="18" charset="0"/>
              </a:rPr>
              <a:t> рис для </a:t>
            </a:r>
            <a:r>
              <a:rPr lang="ru-RU" sz="3000" dirty="0" err="1">
                <a:latin typeface="Times New Roman" pitchFamily="18" charset="0"/>
                <a:cs typeface="Times New Roman" pitchFamily="18" charset="0"/>
              </a:rPr>
              <a:t>паельї</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може</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вибрати</a:t>
            </a:r>
            <a:r>
              <a:rPr lang="ru-RU" sz="3000" dirty="0">
                <a:latin typeface="Times New Roman" pitchFamily="18" charset="0"/>
                <a:cs typeface="Times New Roman" pitchFamily="18" charset="0"/>
              </a:rPr>
              <a:t> та </a:t>
            </a:r>
            <a:r>
              <a:rPr lang="ru-RU" sz="3000" dirty="0" err="1">
                <a:latin typeface="Times New Roman" pitchFamily="18" charset="0"/>
                <a:cs typeface="Times New Roman" pitchFamily="18" charset="0"/>
              </a:rPr>
              <a:t>зварити</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тільки</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справжній</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іспанець</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Крім</a:t>
            </a:r>
            <a:r>
              <a:rPr lang="ru-RU" sz="3000" dirty="0">
                <a:latin typeface="Times New Roman" pitchFamily="18" charset="0"/>
                <a:cs typeface="Times New Roman" pitchFamily="18" charset="0"/>
              </a:rPr>
              <a:t> рису </a:t>
            </a:r>
            <a:r>
              <a:rPr lang="ru-RU" sz="3000" dirty="0" err="1">
                <a:latin typeface="Times New Roman" pitchFamily="18" charset="0"/>
                <a:cs typeface="Times New Roman" pitchFamily="18" charset="0"/>
              </a:rPr>
              <a:t>значення</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мають</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приправи</a:t>
            </a:r>
            <a:r>
              <a:rPr lang="ru-RU" sz="3000" dirty="0">
                <a:latin typeface="Times New Roman" pitchFamily="18" charset="0"/>
                <a:cs typeface="Times New Roman" pitchFamily="18" charset="0"/>
              </a:rPr>
              <a:t> і в </a:t>
            </a:r>
            <a:r>
              <a:rPr lang="ru-RU" sz="3000" dirty="0" err="1">
                <a:latin typeface="Times New Roman" pitchFamily="18" charset="0"/>
                <a:cs typeface="Times New Roman" pitchFamily="18" charset="0"/>
              </a:rPr>
              <a:t>даному</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блюді</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мова</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йде</a:t>
            </a:r>
            <a:r>
              <a:rPr lang="ru-RU" sz="3000" dirty="0">
                <a:latin typeface="Times New Roman" pitchFamily="18" charset="0"/>
                <a:cs typeface="Times New Roman" pitchFamily="18" charset="0"/>
              </a:rPr>
              <a:t> про шафран і </a:t>
            </a:r>
            <a:r>
              <a:rPr lang="ru-RU" sz="3000" dirty="0" err="1">
                <a:latin typeface="Times New Roman" pitchFamily="18" charset="0"/>
                <a:cs typeface="Times New Roman" pitchFamily="18" charset="0"/>
              </a:rPr>
              <a:t>ньора</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Неможливо</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зварити</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якісну</a:t>
            </a:r>
            <a:r>
              <a:rPr lang="ru-RU" sz="3000" dirty="0">
                <a:latin typeface="Times New Roman" pitchFamily="18" charset="0"/>
                <a:cs typeface="Times New Roman" pitchFamily="18" charset="0"/>
              </a:rPr>
              <a:t> і </a:t>
            </a:r>
            <a:r>
              <a:rPr lang="ru-RU" sz="3000" dirty="0" err="1">
                <a:latin typeface="Times New Roman" pitchFamily="18" charset="0"/>
                <a:cs typeface="Times New Roman" pitchFamily="18" charset="0"/>
              </a:rPr>
              <a:t>смачну</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паелью</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якщо</a:t>
            </a:r>
            <a:r>
              <a:rPr lang="ru-RU" sz="3000" dirty="0">
                <a:latin typeface="Times New Roman" pitchFamily="18" charset="0"/>
                <a:cs typeface="Times New Roman" pitchFamily="18" charset="0"/>
              </a:rPr>
              <a:t> правильно не </a:t>
            </a:r>
            <a:r>
              <a:rPr lang="ru-RU" sz="3000" dirty="0" err="1">
                <a:latin typeface="Times New Roman" pitchFamily="18" charset="0"/>
                <a:cs typeface="Times New Roman" pitchFamily="18" charset="0"/>
              </a:rPr>
              <a:t>підібрати</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бульйон</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його</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використовують</a:t>
            </a:r>
            <a:r>
              <a:rPr lang="ru-RU" sz="3000" dirty="0">
                <a:latin typeface="Times New Roman" pitchFamily="18" charset="0"/>
                <a:cs typeface="Times New Roman" pitchFamily="18" charset="0"/>
              </a:rPr>
              <a:t> в </a:t>
            </a:r>
            <a:r>
              <a:rPr lang="ru-RU" sz="3000" dirty="0" err="1">
                <a:latin typeface="Times New Roman" pitchFamily="18" charset="0"/>
                <a:cs typeface="Times New Roman" pitchFamily="18" charset="0"/>
              </a:rPr>
              <a:t>залежності</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від</a:t>
            </a:r>
            <a:r>
              <a:rPr lang="ru-RU" sz="3000" dirty="0">
                <a:latin typeface="Times New Roman" pitchFamily="18" charset="0"/>
                <a:cs typeface="Times New Roman" pitchFamily="18" charset="0"/>
              </a:rPr>
              <a:t> добавок до рису — </a:t>
            </a:r>
            <a:r>
              <a:rPr lang="ru-RU" sz="3000" dirty="0" err="1">
                <a:latin typeface="Times New Roman" pitchFamily="18" charset="0"/>
                <a:cs typeface="Times New Roman" pitchFamily="18" charset="0"/>
              </a:rPr>
              <a:t>м’ясний</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рибний</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або</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овочевий</a:t>
            </a:r>
            <a:r>
              <a:rPr lang="ru-RU" sz="3000" dirty="0">
                <a:latin typeface="Times New Roman" pitchFamily="18" charset="0"/>
                <a:cs typeface="Times New Roman" pitchFamily="18" charset="0"/>
              </a:rPr>
              <a:t>.</a:t>
            </a:r>
          </a:p>
          <a:p>
            <a:r>
              <a:rPr lang="ru-RU" sz="3000" dirty="0" err="1">
                <a:latin typeface="Times New Roman" pitchFamily="18" charset="0"/>
                <a:cs typeface="Times New Roman" pitchFamily="18" charset="0"/>
              </a:rPr>
              <a:t>Якщо</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говорити</a:t>
            </a:r>
            <a:r>
              <a:rPr lang="ru-RU" sz="3000" dirty="0">
                <a:latin typeface="Times New Roman" pitchFamily="18" charset="0"/>
                <a:cs typeface="Times New Roman" pitchFamily="18" charset="0"/>
              </a:rPr>
              <a:t> про </a:t>
            </a:r>
            <a:r>
              <a:rPr lang="ru-RU" sz="3000" dirty="0" err="1">
                <a:latin typeface="Times New Roman" pitchFamily="18" charset="0"/>
                <a:cs typeface="Times New Roman" pitchFamily="18" charset="0"/>
              </a:rPr>
              <a:t>традиційний</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класичний</a:t>
            </a:r>
            <a:r>
              <a:rPr lang="ru-RU" sz="3000" dirty="0">
                <a:latin typeface="Times New Roman" pitchFamily="18" charset="0"/>
                <a:cs typeface="Times New Roman" pitchFamily="18" charset="0"/>
              </a:rPr>
              <a:t> рецепт </a:t>
            </a:r>
            <a:r>
              <a:rPr lang="ru-RU" sz="3000" dirty="0" err="1">
                <a:latin typeface="Times New Roman" pitchFamily="18" charset="0"/>
                <a:cs typeface="Times New Roman" pitchFamily="18" charset="0"/>
              </a:rPr>
              <a:t>паельї</a:t>
            </a:r>
            <a:r>
              <a:rPr lang="ru-RU" sz="3000" dirty="0">
                <a:latin typeface="Times New Roman" pitchFamily="18" charset="0"/>
                <a:cs typeface="Times New Roman" pitchFamily="18" charset="0"/>
              </a:rPr>
              <a:t>, то до рису </a:t>
            </a:r>
            <a:r>
              <a:rPr lang="ru-RU" sz="3000" dirty="0" err="1">
                <a:latin typeface="Times New Roman" pitchFamily="18" charset="0"/>
                <a:cs typeface="Times New Roman" pitchFamily="18" charset="0"/>
              </a:rPr>
              <a:t>додають</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морепродукти</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Хоча</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сьогодні</a:t>
            </a:r>
            <a:r>
              <a:rPr lang="ru-RU" sz="3000" dirty="0">
                <a:latin typeface="Times New Roman" pitchFamily="18" charset="0"/>
                <a:cs typeface="Times New Roman" pitchFamily="18" charset="0"/>
              </a:rPr>
              <a:t> на </a:t>
            </a:r>
            <a:r>
              <a:rPr lang="ru-RU" sz="3000" dirty="0" err="1">
                <a:latin typeface="Times New Roman" pitchFamily="18" charset="0"/>
                <a:cs typeface="Times New Roman" pitchFamily="18" charset="0"/>
              </a:rPr>
              <a:t>батьківщині</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кориди</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можна</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спробувати</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авторські</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авангардні</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версії</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паельї</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наприклад</a:t>
            </a:r>
            <a:r>
              <a:rPr lang="ru-RU" sz="3000" dirty="0">
                <a:latin typeface="Times New Roman" pitchFamily="18" charset="0"/>
                <a:cs typeface="Times New Roman" pitchFamily="18" charset="0"/>
              </a:rPr>
              <a:t>, з кроликом </a:t>
            </a:r>
            <a:r>
              <a:rPr lang="ru-RU" sz="3000" dirty="0" err="1">
                <a:latin typeface="Times New Roman" pitchFamily="18" charset="0"/>
                <a:cs typeface="Times New Roman" pitchFamily="18" charset="0"/>
              </a:rPr>
              <a:t>або</a:t>
            </a:r>
            <a:r>
              <a:rPr lang="ru-RU" sz="3000" dirty="0">
                <a:latin typeface="Times New Roman" pitchFamily="18" charset="0"/>
                <a:cs typeface="Times New Roman" pitchFamily="18" charset="0"/>
              </a:rPr>
              <a:t> креветками.</a:t>
            </a:r>
          </a:p>
          <a:p>
            <a:endParaRPr lang="ru-RU" dirty="0"/>
          </a:p>
        </p:txBody>
      </p:sp>
    </p:spTree>
    <p:extLst>
      <p:ext uri="{BB962C8B-B14F-4D97-AF65-F5344CB8AC3E}">
        <p14:creationId xmlns:p14="http://schemas.microsoft.com/office/powerpoint/2010/main" val="1773091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1481328"/>
            <a:ext cx="8229600" cy="4683976"/>
          </a:xfrm>
        </p:spPr>
        <p:txBody>
          <a:bodyPr>
            <a:normAutofit/>
          </a:bodyPr>
          <a:lstStyle/>
          <a:p>
            <a:r>
              <a:rPr lang="ru-RU" dirty="0" err="1">
                <a:latin typeface="Times New Roman" pitchFamily="18" charset="0"/>
                <a:cs typeface="Times New Roman" pitchFamily="18" charset="0"/>
              </a:rPr>
              <a:t>Рибний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світ</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біля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іспанських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берегів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настільки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різноманітний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що</a:t>
            </a:r>
            <a:r>
              <a:rPr lang="ru-RU" dirty="0">
                <a:latin typeface="Times New Roman" pitchFamily="18" charset="0"/>
                <a:cs typeface="Times New Roman" pitchFamily="18" charset="0"/>
              </a:rPr>
              <a:t> за </a:t>
            </a:r>
            <a:r>
              <a:rPr lang="ru-RU" dirty="0" err="1">
                <a:latin typeface="Times New Roman" pitchFamily="18" charset="0"/>
                <a:cs typeface="Times New Roman" pitchFamily="18" charset="0"/>
              </a:rPr>
              <a:t>кількістю</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риби</a:t>
            </a:r>
            <a:r>
              <a:rPr lang="ru-RU" dirty="0">
                <a:latin typeface="Times New Roman" pitchFamily="18" charset="0"/>
                <a:cs typeface="Times New Roman" pitchFamily="18" charset="0"/>
              </a:rPr>
              <a:t> на душу </a:t>
            </a:r>
            <a:r>
              <a:rPr lang="ru-RU" dirty="0" err="1">
                <a:latin typeface="Times New Roman" pitchFamily="18" charset="0"/>
                <a:cs typeface="Times New Roman" pitchFamily="18" charset="0"/>
              </a:rPr>
              <a:t>населення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країна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поступається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тільки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Японії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Це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розмаїття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відбивається</a:t>
            </a:r>
            <a:r>
              <a:rPr lang="ru-RU" dirty="0">
                <a:latin typeface="Times New Roman" pitchFamily="18" charset="0"/>
                <a:cs typeface="Times New Roman" pitchFamily="18" charset="0"/>
              </a:rPr>
              <a:t> і в </a:t>
            </a:r>
            <a:r>
              <a:rPr lang="ru-RU" dirty="0" err="1">
                <a:latin typeface="Times New Roman" pitchFamily="18" charset="0"/>
                <a:cs typeface="Times New Roman" pitchFamily="18" charset="0"/>
              </a:rPr>
              <a:t>національній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кухні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Бувалі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туристи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рекомендують</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вибирати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хижі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види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Перераховувати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всілякі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види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риби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які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представлені</a:t>
            </a:r>
            <a:r>
              <a:rPr lang="ru-RU" dirty="0">
                <a:latin typeface="Times New Roman" pitchFamily="18" charset="0"/>
                <a:cs typeface="Times New Roman" pitchFamily="18" charset="0"/>
              </a:rPr>
              <a:t> в </a:t>
            </a:r>
            <a:r>
              <a:rPr lang="ru-RU" dirty="0" err="1">
                <a:latin typeface="Times New Roman" pitchFamily="18" charset="0"/>
                <a:cs typeface="Times New Roman" pitchFamily="18" charset="0"/>
              </a:rPr>
              <a:t>Іспанії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можна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нескінченно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тунець</a:t>
            </a:r>
            <a:r>
              <a:rPr lang="ru-RU" dirty="0">
                <a:latin typeface="Times New Roman" pitchFamily="18" charset="0"/>
                <a:cs typeface="Times New Roman" pitchFamily="18" charset="0"/>
              </a:rPr>
              <a:t>, барабулька, окунь і судак, </a:t>
            </a:r>
            <a:r>
              <a:rPr lang="ru-RU" dirty="0" err="1">
                <a:latin typeface="Times New Roman" pitchFamily="18" charset="0"/>
                <a:cs typeface="Times New Roman" pitchFamily="18" charset="0"/>
              </a:rPr>
              <a:t>морський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язик</a:t>
            </a:r>
            <a:r>
              <a:rPr lang="ru-RU" dirty="0">
                <a:latin typeface="Times New Roman" pitchFamily="18" charset="0"/>
                <a:cs typeface="Times New Roman" pitchFamily="18" charset="0"/>
              </a:rPr>
              <a:t> і камбала, </a:t>
            </a:r>
            <a:r>
              <a:rPr lang="ru-RU" dirty="0" err="1">
                <a:latin typeface="Times New Roman" pitchFamily="18" charset="0"/>
                <a:cs typeface="Times New Roman" pitchFamily="18" charset="0"/>
              </a:rPr>
              <a:t>тюрбо</a:t>
            </a:r>
            <a:r>
              <a:rPr lang="ru-RU" dirty="0">
                <a:latin typeface="Times New Roman" pitchFamily="18" charset="0"/>
                <a:cs typeface="Times New Roman" pitchFamily="18" charset="0"/>
              </a:rPr>
              <a:t> і хек, </a:t>
            </a:r>
            <a:r>
              <a:rPr lang="ru-RU" dirty="0" err="1">
                <a:latin typeface="Times New Roman" pitchFamily="18" charset="0"/>
                <a:cs typeface="Times New Roman" pitchFamily="18" charset="0"/>
              </a:rPr>
              <a:t>морський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чорт</a:t>
            </a:r>
            <a:r>
              <a:rPr lang="ru-RU" dirty="0">
                <a:latin typeface="Times New Roman" pitchFamily="18" charset="0"/>
                <a:cs typeface="Times New Roman" pitchFamily="18" charset="0"/>
              </a:rPr>
              <a:t> і </a:t>
            </a:r>
            <a:r>
              <a:rPr lang="ru-RU" dirty="0" err="1">
                <a:latin typeface="Times New Roman" pitchFamily="18" charset="0"/>
                <a:cs typeface="Times New Roman" pitchFamily="18" charset="0"/>
              </a:rPr>
              <a:t>дорада</a:t>
            </a:r>
            <a:r>
              <a:rPr lang="ru-RU" dirty="0">
                <a:latin typeface="Times New Roman" pitchFamily="18" charset="0"/>
                <a:cs typeface="Times New Roman" pitchFamily="18" charset="0"/>
              </a:rPr>
              <a:t>. До слова, </a:t>
            </a:r>
            <a:r>
              <a:rPr lang="ru-RU" dirty="0" err="1">
                <a:latin typeface="Times New Roman" pitchFamily="18" charset="0"/>
                <a:cs typeface="Times New Roman" pitchFamily="18" charset="0"/>
              </a:rPr>
              <a:t>саме</a:t>
            </a:r>
            <a:r>
              <a:rPr lang="ru-RU" dirty="0">
                <a:latin typeface="Times New Roman" pitchFamily="18" charset="0"/>
                <a:cs typeface="Times New Roman" pitchFamily="18" charset="0"/>
              </a:rPr>
              <a:t> для </a:t>
            </a:r>
            <a:r>
              <a:rPr lang="ru-RU" dirty="0" err="1">
                <a:latin typeface="Times New Roman" pitchFamily="18" charset="0"/>
                <a:cs typeface="Times New Roman" pitchFamily="18" charset="0"/>
              </a:rPr>
              <a:t>доради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іспанці</a:t>
            </a:r>
            <a:r>
              <a:rPr lang="ru-RU" dirty="0">
                <a:latin typeface="Times New Roman" pitchFamily="18" charset="0"/>
                <a:cs typeface="Times New Roman" pitchFamily="18" charset="0"/>
              </a:rPr>
              <a:t> придумали </a:t>
            </a:r>
            <a:r>
              <a:rPr lang="ru-RU" dirty="0" err="1">
                <a:latin typeface="Times New Roman" pitchFamily="18" charset="0"/>
                <a:cs typeface="Times New Roman" pitchFamily="18" charset="0"/>
              </a:rPr>
              <a:t>особливий</a:t>
            </a:r>
            <a:r>
              <a:rPr lang="ru-RU" dirty="0">
                <a:latin typeface="Times New Roman" pitchFamily="18" charset="0"/>
                <a:cs typeface="Times New Roman" pitchFamily="18" charset="0"/>
              </a:rPr>
              <a:t> рецепт — </a:t>
            </a:r>
            <a:r>
              <a:rPr lang="ru-RU" dirty="0" err="1">
                <a:latin typeface="Times New Roman" pitchFamily="18" charset="0"/>
                <a:cs typeface="Times New Roman" pitchFamily="18" charset="0"/>
              </a:rPr>
              <a:t>її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запікають</a:t>
            </a:r>
            <a:r>
              <a:rPr lang="ru-RU" dirty="0">
                <a:latin typeface="Times New Roman" pitchFamily="18" charset="0"/>
                <a:cs typeface="Times New Roman" pitchFamily="18" charset="0"/>
              </a:rPr>
              <a:t> в </a:t>
            </a:r>
            <a:r>
              <a:rPr lang="ru-RU" dirty="0" err="1">
                <a:latin typeface="Times New Roman" pitchFamily="18" charset="0"/>
                <a:cs typeface="Times New Roman" pitchFamily="18" charset="0"/>
              </a:rPr>
              <a:t>панцирі</a:t>
            </a:r>
            <a:r>
              <a:rPr lang="ru-RU" dirty="0">
                <a:latin typeface="Times New Roman" pitchFamily="18" charset="0"/>
                <a:cs typeface="Times New Roman" pitchFamily="18" charset="0"/>
              </a:rPr>
              <a:t> з </a:t>
            </a:r>
            <a:r>
              <a:rPr lang="ru-RU" dirty="0" err="1">
                <a:latin typeface="Times New Roman" pitchFamily="18" charset="0"/>
                <a:cs typeface="Times New Roman" pitchFamily="18" charset="0"/>
              </a:rPr>
              <a:t>солі</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3" name="Заголовок 2"/>
          <p:cNvSpPr>
            <a:spLocks noGrp="1"/>
          </p:cNvSpPr>
          <p:nvPr>
            <p:ph type="title"/>
          </p:nvPr>
        </p:nvSpPr>
        <p:spPr/>
        <p:txBody>
          <a:bodyPr/>
          <a:lstStyle/>
          <a:p>
            <a:r>
              <a:rPr lang="ru-RU" dirty="0" err="1">
                <a:effectLst/>
                <a:latin typeface="Times New Roman" pitchFamily="18" charset="0"/>
                <a:cs typeface="Times New Roman" pitchFamily="18" charset="0"/>
              </a:rPr>
              <a:t>Риба</a:t>
            </a:r>
            <a:r>
              <a:rPr lang="ru-RU" dirty="0">
                <a:effectLst/>
                <a:latin typeface="Times New Roman" pitchFamily="18" charset="0"/>
                <a:cs typeface="Times New Roman" pitchFamily="18" charset="0"/>
              </a:rPr>
              <a:t> в </a:t>
            </a:r>
            <a:r>
              <a:rPr lang="ru-RU" dirty="0" err="1">
                <a:effectLst/>
                <a:latin typeface="Times New Roman" pitchFamily="18" charset="0"/>
                <a:cs typeface="Times New Roman" pitchFamily="18" charset="0"/>
              </a:rPr>
              <a:t>Іспанії</a:t>
            </a:r>
            <a:endParaRPr lang="ru-RU" dirty="0">
              <a:effectLst/>
              <a:latin typeface="Times New Roman" pitchFamily="18" charset="0"/>
              <a:cs typeface="Times New Roman" pitchFamily="18" charset="0"/>
            </a:endParaRPr>
          </a:p>
        </p:txBody>
      </p:sp>
    </p:spTree>
    <p:extLst>
      <p:ext uri="{BB962C8B-B14F-4D97-AF65-F5344CB8AC3E}">
        <p14:creationId xmlns:p14="http://schemas.microsoft.com/office/powerpoint/2010/main" val="29004258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40668" y="188640"/>
            <a:ext cx="8229600" cy="5242587"/>
          </a:xfrm>
        </p:spPr>
        <p:txBody>
          <a:bodyPr/>
          <a:lstStyle/>
          <a:p>
            <a:r>
              <a:rPr lang="ru-RU" dirty="0">
                <a:latin typeface="Times New Roman" pitchFamily="18" charset="0"/>
                <a:cs typeface="Times New Roman" pitchFamily="18" charset="0"/>
              </a:rPr>
              <a:t>У </a:t>
            </a:r>
            <a:r>
              <a:rPr lang="ru-RU" dirty="0" err="1">
                <a:latin typeface="Times New Roman" pitchFamily="18" charset="0"/>
                <a:cs typeface="Times New Roman" pitchFamily="18" charset="0"/>
              </a:rPr>
              <a:t>країні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діють</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досить</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суворі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закони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що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регламентують</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вилов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саме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хижої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риби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оскільки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її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кількість</a:t>
            </a:r>
            <a:r>
              <a:rPr lang="ru-RU" dirty="0">
                <a:latin typeface="Times New Roman" pitchFamily="18" charset="0"/>
                <a:cs typeface="Times New Roman" pitchFamily="18" charset="0"/>
              </a:rPr>
              <a:t> з </a:t>
            </a:r>
            <a:r>
              <a:rPr lang="ru-RU" dirty="0" err="1">
                <a:latin typeface="Times New Roman" pitchFamily="18" charset="0"/>
                <a:cs typeface="Times New Roman" pitchFamily="18" charset="0"/>
              </a:rPr>
              <a:t>кожним</a:t>
            </a:r>
            <a:r>
              <a:rPr lang="ru-RU" dirty="0">
                <a:latin typeface="Times New Roman" pitchFamily="18" charset="0"/>
                <a:cs typeface="Times New Roman" pitchFamily="18" charset="0"/>
              </a:rPr>
              <a:t> роком </a:t>
            </a:r>
            <a:r>
              <a:rPr lang="ru-RU" dirty="0" err="1">
                <a:latin typeface="Times New Roman" pitchFamily="18" charset="0"/>
                <a:cs typeface="Times New Roman" pitchFamily="18" charset="0"/>
              </a:rPr>
              <a:t>зменшується</a:t>
            </a:r>
            <a:r>
              <a:rPr lang="ru-RU" dirty="0">
                <a:latin typeface="Times New Roman" pitchFamily="18" charset="0"/>
                <a:cs typeface="Times New Roman" pitchFamily="18" charset="0"/>
              </a:rPr>
              <a:t>.</a:t>
            </a:r>
          </a:p>
          <a:p>
            <a:endParaRPr lang="ru-RU" dirty="0"/>
          </a:p>
        </p:txBody>
      </p:sp>
      <p:pic>
        <p:nvPicPr>
          <p:cNvPr id="7170" name="Picture 2" descr="C:\Users\Admin\Desktop\ispanska-riba.jpg.pagespeed.ce.zLQ3JPX0P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844824"/>
            <a:ext cx="714375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9379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332656"/>
            <a:ext cx="8229600" cy="5904656"/>
          </a:xfrm>
        </p:spPr>
        <p:txBody>
          <a:bodyPr>
            <a:normAutofit fontScale="92500" lnSpcReduction="10000"/>
          </a:bodyPr>
          <a:lstStyle/>
          <a:p>
            <a:r>
              <a:rPr lang="ru-RU" dirty="0">
                <a:latin typeface="Times New Roman" pitchFamily="18" charset="0"/>
                <a:cs typeface="Times New Roman" pitchFamily="18" charset="0"/>
              </a:rPr>
              <a:t>У ресторанах, кафе </a:t>
            </a:r>
            <a:r>
              <a:rPr lang="ru-RU" dirty="0" err="1">
                <a:latin typeface="Times New Roman" pitchFamily="18" charset="0"/>
                <a:cs typeface="Times New Roman" pitchFamily="18" charset="0"/>
              </a:rPr>
              <a:t>пропонують</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переважно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хижу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рибу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вирощену</a:t>
            </a:r>
            <a:r>
              <a:rPr lang="ru-RU" dirty="0">
                <a:latin typeface="Times New Roman" pitchFamily="18" charset="0"/>
                <a:cs typeface="Times New Roman" pitchFamily="18" charset="0"/>
              </a:rPr>
              <a:t> на фермах. Попри те, </a:t>
            </a:r>
            <a:r>
              <a:rPr lang="ru-RU" dirty="0" err="1">
                <a:latin typeface="Times New Roman" pitchFamily="18" charset="0"/>
                <a:cs typeface="Times New Roman" pitchFamily="18" charset="0"/>
              </a:rPr>
              <a:t>що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назва</a:t>
            </a:r>
            <a:r>
              <a:rPr lang="ru-RU" dirty="0">
                <a:latin typeface="Times New Roman" pitchFamily="18" charset="0"/>
                <a:cs typeface="Times New Roman" pitchFamily="18" charset="0"/>
              </a:rPr>
              <a:t> у </a:t>
            </a:r>
            <a:r>
              <a:rPr lang="ru-RU" dirty="0" err="1">
                <a:latin typeface="Times New Roman" pitchFamily="18" charset="0"/>
                <a:cs typeface="Times New Roman" pitchFamily="18" charset="0"/>
              </a:rPr>
              <a:t>риби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таке</a:t>
            </a:r>
            <a:r>
              <a:rPr lang="ru-RU" dirty="0">
                <a:latin typeface="Times New Roman" pitchFamily="18" charset="0"/>
                <a:cs typeface="Times New Roman" pitchFamily="18" charset="0"/>
              </a:rPr>
              <a:t> ж </a:t>
            </a:r>
            <a:r>
              <a:rPr lang="ru-RU" dirty="0" err="1">
                <a:latin typeface="Times New Roman" pitchFamily="18" charset="0"/>
                <a:cs typeface="Times New Roman" pitchFamily="18" charset="0"/>
              </a:rPr>
              <a:t>хиже</a:t>
            </a:r>
            <a:r>
              <a:rPr lang="ru-RU" dirty="0">
                <a:latin typeface="Times New Roman" pitchFamily="18" charset="0"/>
                <a:cs typeface="Times New Roman" pitchFamily="18" charset="0"/>
              </a:rPr>
              <a:t>, за </a:t>
            </a:r>
            <a:r>
              <a:rPr lang="ru-RU" dirty="0" err="1">
                <a:latin typeface="Times New Roman" pitchFamily="18" charset="0"/>
                <a:cs typeface="Times New Roman" pitchFamily="18" charset="0"/>
              </a:rPr>
              <a:t>смаковими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якостями</a:t>
            </a:r>
            <a:r>
              <a:rPr lang="ru-RU" dirty="0">
                <a:latin typeface="Times New Roman" pitchFamily="18" charset="0"/>
                <a:cs typeface="Times New Roman" pitchFamily="18" charset="0"/>
              </a:rPr>
              <a:t> вона </a:t>
            </a:r>
            <a:r>
              <a:rPr lang="ru-RU" dirty="0" err="1">
                <a:latin typeface="Times New Roman" pitchFamily="18" charset="0"/>
                <a:cs typeface="Times New Roman" pitchFamily="18" charset="0"/>
              </a:rPr>
              <a:t>поступається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справжнім</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морським</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мешканцям</a:t>
            </a:r>
            <a:r>
              <a:rPr lang="ru-RU" dirty="0">
                <a:latin typeface="Times New Roman" pitchFamily="18" charset="0"/>
                <a:cs typeface="Times New Roman" pitchFamily="18" charset="0"/>
              </a:rPr>
              <a:t>.</a:t>
            </a:r>
          </a:p>
          <a:p>
            <a:r>
              <a:rPr lang="ru-RU" dirty="0" err="1">
                <a:latin typeface="Times New Roman" pitchFamily="18" charset="0"/>
                <a:cs typeface="Times New Roman" pitchFamily="18" charset="0"/>
              </a:rPr>
              <a:t>Що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стосується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прісноводної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риби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її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можна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роздобути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двома</a:t>
            </a:r>
            <a:r>
              <a:rPr lang="ru-RU" dirty="0">
                <a:latin typeface="Times New Roman" pitchFamily="18" charset="0"/>
                <a:cs typeface="Times New Roman" pitchFamily="18" charset="0"/>
              </a:rPr>
              <a:t> способами — </a:t>
            </a:r>
            <a:r>
              <a:rPr lang="ru-RU" dirty="0" err="1">
                <a:latin typeface="Times New Roman" pitchFamily="18" charset="0"/>
                <a:cs typeface="Times New Roman" pitchFamily="18" charset="0"/>
              </a:rPr>
              <a:t>самостійно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зловити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або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купити</a:t>
            </a:r>
            <a:r>
              <a:rPr lang="ru-RU" dirty="0">
                <a:latin typeface="Times New Roman" pitchFamily="18" charset="0"/>
                <a:cs typeface="Times New Roman" pitchFamily="18" charset="0"/>
              </a:rPr>
              <a:t>. До слова, напевно, </a:t>
            </a:r>
            <a:r>
              <a:rPr lang="ru-RU" dirty="0" err="1">
                <a:latin typeface="Times New Roman" pitchFamily="18" charset="0"/>
                <a:cs typeface="Times New Roman" pitchFamily="18" charset="0"/>
              </a:rPr>
              <a:t>тільки</a:t>
            </a:r>
            <a:r>
              <a:rPr lang="ru-RU" dirty="0">
                <a:latin typeface="Times New Roman" pitchFamily="18" charset="0"/>
                <a:cs typeface="Times New Roman" pitchFamily="18" charset="0"/>
              </a:rPr>
              <a:t> в </a:t>
            </a:r>
            <a:r>
              <a:rPr lang="ru-RU" dirty="0" err="1">
                <a:latin typeface="Times New Roman" pitchFamily="18" charset="0"/>
                <a:cs typeface="Times New Roman" pitchFamily="18" charset="0"/>
              </a:rPr>
              <a:t>цій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країні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існує</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особлива</a:t>
            </a:r>
            <a:r>
              <a:rPr lang="ru-RU" dirty="0">
                <a:latin typeface="Times New Roman" pitchFamily="18" charset="0"/>
                <a:cs typeface="Times New Roman" pitchFamily="18" charset="0"/>
              </a:rPr>
              <a:t> культура </a:t>
            </a:r>
            <a:r>
              <a:rPr lang="ru-RU" dirty="0" err="1">
                <a:latin typeface="Times New Roman" pitchFamily="18" charset="0"/>
                <a:cs typeface="Times New Roman" pitchFamily="18" charset="0"/>
              </a:rPr>
              <a:t>споживання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форелі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Саме</a:t>
            </a:r>
            <a:r>
              <a:rPr lang="ru-RU" dirty="0">
                <a:latin typeface="Times New Roman" pitchFamily="18" charset="0"/>
                <a:cs typeface="Times New Roman" pitchFamily="18" charset="0"/>
              </a:rPr>
              <a:t> форель в </a:t>
            </a:r>
            <a:r>
              <a:rPr lang="ru-RU" dirty="0" err="1">
                <a:latin typeface="Times New Roman" pitchFamily="18" charset="0"/>
                <a:cs typeface="Times New Roman" pitchFamily="18" charset="0"/>
              </a:rPr>
              <a:t>іспанських</a:t>
            </a:r>
            <a:r>
              <a:rPr lang="ru-RU" dirty="0">
                <a:latin typeface="Times New Roman" pitchFamily="18" charset="0"/>
                <a:cs typeface="Times New Roman" pitchFamily="18" charset="0"/>
              </a:rPr>
              <a:t> магазинах є </a:t>
            </a:r>
            <a:r>
              <a:rPr lang="ru-RU" dirty="0" err="1">
                <a:latin typeface="Times New Roman" pitchFamily="18" charset="0"/>
                <a:cs typeface="Times New Roman" pitchFamily="18" charset="0"/>
              </a:rPr>
              <a:t>завжди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Кращою</a:t>
            </a:r>
            <a:r>
              <a:rPr lang="ru-RU" dirty="0">
                <a:latin typeface="Times New Roman" pitchFamily="18" charset="0"/>
                <a:cs typeface="Times New Roman" pitchFamily="18" charset="0"/>
              </a:rPr>
              <a:t> за </a:t>
            </a:r>
            <a:r>
              <a:rPr lang="ru-RU" dirty="0" err="1">
                <a:latin typeface="Times New Roman" pitchFamily="18" charset="0"/>
                <a:cs typeface="Times New Roman" pitchFamily="18" charset="0"/>
              </a:rPr>
              <a:t>смаковими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якостями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вважається</a:t>
            </a:r>
            <a:r>
              <a:rPr lang="ru-RU" dirty="0">
                <a:latin typeface="Times New Roman" pitchFamily="18" charset="0"/>
                <a:cs typeface="Times New Roman" pitchFamily="18" charset="0"/>
              </a:rPr>
              <a:t> форель, </a:t>
            </a:r>
            <a:r>
              <a:rPr lang="ru-RU" dirty="0" err="1">
                <a:latin typeface="Times New Roman" pitchFamily="18" charset="0"/>
                <a:cs typeface="Times New Roman" pitchFamily="18" charset="0"/>
              </a:rPr>
              <a:t>спіймана</a:t>
            </a:r>
            <a:r>
              <a:rPr lang="ru-RU" dirty="0">
                <a:latin typeface="Times New Roman" pitchFamily="18" charset="0"/>
                <a:cs typeface="Times New Roman" pitchFamily="18" charset="0"/>
              </a:rPr>
              <a:t> в </a:t>
            </a:r>
            <a:r>
              <a:rPr lang="ru-RU" dirty="0" err="1">
                <a:latin typeface="Times New Roman" pitchFamily="18" charset="0"/>
                <a:cs typeface="Times New Roman" pitchFamily="18" charset="0"/>
              </a:rPr>
              <a:t>регіоні</a:t>
            </a:r>
            <a:r>
              <a:rPr lang="ru-RU" dirty="0">
                <a:latin typeface="Times New Roman" pitchFamily="18" charset="0"/>
                <a:cs typeface="Times New Roman" pitchFamily="18" charset="0"/>
              </a:rPr>
              <a:t> Наварра, а </a:t>
            </a:r>
            <a:r>
              <a:rPr lang="ru-RU" dirty="0" err="1">
                <a:latin typeface="Times New Roman" pitchFamily="18" charset="0"/>
                <a:cs typeface="Times New Roman" pitchFamily="18" charset="0"/>
              </a:rPr>
              <a:t>також</a:t>
            </a:r>
            <a:r>
              <a:rPr lang="ru-RU" dirty="0">
                <a:latin typeface="Times New Roman" pitchFamily="18" charset="0"/>
                <a:cs typeface="Times New Roman" pitchFamily="18" charset="0"/>
              </a:rPr>
              <a:t> в </a:t>
            </a:r>
            <a:r>
              <a:rPr lang="ru-RU" dirty="0" err="1">
                <a:latin typeface="Times New Roman" pitchFamily="18" charset="0"/>
                <a:cs typeface="Times New Roman" pitchFamily="18" charset="0"/>
              </a:rPr>
              <a:t>гірських</a:t>
            </a:r>
            <a:r>
              <a:rPr lang="ru-RU" dirty="0">
                <a:latin typeface="Times New Roman" pitchFamily="18" charset="0"/>
                <a:cs typeface="Times New Roman" pitchFamily="18" charset="0"/>
              </a:rPr>
              <a:t> районах.</a:t>
            </a:r>
          </a:p>
          <a:p>
            <a:r>
              <a:rPr lang="ru-RU" dirty="0">
                <a:latin typeface="Times New Roman" pitchFamily="18" charset="0"/>
                <a:cs typeface="Times New Roman" pitchFamily="18" charset="0"/>
              </a:rPr>
              <a:t>А ось </a:t>
            </a:r>
            <a:r>
              <a:rPr lang="ru-RU" dirty="0" err="1">
                <a:latin typeface="Times New Roman" pitchFamily="18" charset="0"/>
                <a:cs typeface="Times New Roman" pitchFamily="18" charset="0"/>
              </a:rPr>
              <a:t>рецепти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приготування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риби</a:t>
            </a:r>
            <a:r>
              <a:rPr lang="ru-RU" dirty="0">
                <a:latin typeface="Times New Roman" pitchFamily="18" charset="0"/>
                <a:cs typeface="Times New Roman" pitchFamily="18" charset="0"/>
              </a:rPr>
              <a:t> в </a:t>
            </a:r>
            <a:r>
              <a:rPr lang="ru-RU" dirty="0" err="1">
                <a:latin typeface="Times New Roman" pitchFamily="18" charset="0"/>
                <a:cs typeface="Times New Roman" pitchFamily="18" charset="0"/>
              </a:rPr>
              <a:t>традиційній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кухні</a:t>
            </a:r>
            <a:r>
              <a:rPr lang="ru-RU" dirty="0">
                <a:latin typeface="Times New Roman" pitchFamily="18" charset="0"/>
                <a:cs typeface="Times New Roman" pitchFamily="18" charset="0"/>
              </a:rPr>
              <a:t> максимально </a:t>
            </a:r>
            <a:r>
              <a:rPr lang="ru-RU" dirty="0" err="1">
                <a:latin typeface="Times New Roman" pitchFamily="18" charset="0"/>
                <a:cs typeface="Times New Roman" pitchFamily="18" charset="0"/>
              </a:rPr>
              <a:t>прості</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запікають</a:t>
            </a:r>
            <a:r>
              <a:rPr lang="ru-RU" dirty="0">
                <a:latin typeface="Times New Roman" pitchFamily="18" charset="0"/>
                <a:cs typeface="Times New Roman" pitchFamily="18" charset="0"/>
              </a:rPr>
              <a:t> в </a:t>
            </a:r>
            <a:r>
              <a:rPr lang="ru-RU" dirty="0" err="1">
                <a:latin typeface="Times New Roman" pitchFamily="18" charset="0"/>
                <a:cs typeface="Times New Roman" pitchFamily="18" charset="0"/>
              </a:rPr>
              <a:t>духовці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або</a:t>
            </a:r>
            <a:r>
              <a:rPr lang="ru-RU" dirty="0">
                <a:latin typeface="Times New Roman" pitchFamily="18" charset="0"/>
                <a:cs typeface="Times New Roman" pitchFamily="18" charset="0"/>
              </a:rPr>
              <a:t> на </a:t>
            </a:r>
            <a:r>
              <a:rPr lang="ru-RU" dirty="0" err="1">
                <a:latin typeface="Times New Roman" pitchFamily="18" charset="0"/>
                <a:cs typeface="Times New Roman" pitchFamily="18" charset="0"/>
              </a:rPr>
              <a:t>решітці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також</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смажать</a:t>
            </a:r>
            <a:r>
              <a:rPr lang="ru-RU" dirty="0">
                <a:latin typeface="Times New Roman" pitchFamily="18" charset="0"/>
                <a:cs typeface="Times New Roman" pitchFamily="18" charset="0"/>
              </a:rPr>
              <a:t> в </a:t>
            </a:r>
            <a:r>
              <a:rPr lang="ru-RU" dirty="0" err="1">
                <a:latin typeface="Times New Roman" pitchFamily="18" charset="0"/>
                <a:cs typeface="Times New Roman" pitchFamily="18" charset="0"/>
              </a:rPr>
              <a:t>оливковій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олії</a:t>
            </a:r>
            <a:r>
              <a:rPr lang="ru-RU" dirty="0">
                <a:latin typeface="Times New Roman" pitchFamily="18" charset="0"/>
                <a:cs typeface="Times New Roman" pitchFamily="18" charset="0"/>
              </a:rPr>
              <a:t>. У </a:t>
            </a:r>
            <a:r>
              <a:rPr lang="ru-RU" dirty="0" err="1">
                <a:latin typeface="Times New Roman" pitchFamily="18" charset="0"/>
                <a:cs typeface="Times New Roman" pitchFamily="18" charset="0"/>
              </a:rPr>
              <a:t>деяких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прибережних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регіонах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додають</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часник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сіль</a:t>
            </a:r>
            <a:r>
              <a:rPr lang="ru-RU" dirty="0">
                <a:latin typeface="Times New Roman" pitchFamily="18" charset="0"/>
                <a:cs typeface="Times New Roman" pitchFamily="18" charset="0"/>
              </a:rPr>
              <a:t>, петрушку, </a:t>
            </a:r>
            <a:r>
              <a:rPr lang="ru-RU" dirty="0" err="1">
                <a:latin typeface="Times New Roman" pitchFamily="18" charset="0"/>
                <a:cs typeface="Times New Roman" pitchFamily="18" charset="0"/>
              </a:rPr>
              <a:t>іноді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навіть</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зловживають</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цими</a:t>
            </a:r>
            <a:r>
              <a:rPr lang="ru-RU" dirty="0">
                <a:latin typeface="Times New Roman" pitchFamily="18" charset="0"/>
                <a:cs typeface="Times New Roman" pitchFamily="18" charset="0"/>
              </a:rPr>
              <a:t> приправами.</a:t>
            </a:r>
          </a:p>
        </p:txBody>
      </p:sp>
    </p:spTree>
    <p:extLst>
      <p:ext uri="{BB962C8B-B14F-4D97-AF65-F5344CB8AC3E}">
        <p14:creationId xmlns:p14="http://schemas.microsoft.com/office/powerpoint/2010/main" val="16893259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764704"/>
            <a:ext cx="8229600" cy="5098571"/>
          </a:xfrm>
        </p:spPr>
        <p:txBody>
          <a:bodyPr/>
          <a:lstStyle/>
          <a:p>
            <a:r>
              <a:rPr lang="ru-RU" dirty="0" err="1">
                <a:latin typeface="Times New Roman" pitchFamily="18" charset="0"/>
                <a:cs typeface="Times New Roman" pitchFamily="18" charset="0"/>
              </a:rPr>
              <a:t>Морепродукти</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невіддільна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частина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національної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іспанської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кухні</a:t>
            </a:r>
            <a:r>
              <a:rPr lang="ru-RU" dirty="0">
                <a:latin typeface="Times New Roman" pitchFamily="18" charset="0"/>
                <a:cs typeface="Times New Roman" pitchFamily="18" charset="0"/>
              </a:rPr>
              <a:t>. Тут абсолютно </a:t>
            </a:r>
            <a:r>
              <a:rPr lang="ru-RU" dirty="0" err="1">
                <a:latin typeface="Times New Roman" pitchFamily="18" charset="0"/>
                <a:cs typeface="Times New Roman" pitchFamily="18" charset="0"/>
              </a:rPr>
              <a:t>майстерно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готують</a:t>
            </a:r>
            <a:r>
              <a:rPr lang="ru-RU" dirty="0">
                <a:latin typeface="Times New Roman" pitchFamily="18" charset="0"/>
                <a:cs typeface="Times New Roman" pitchFamily="18" charset="0"/>
              </a:rPr>
              <a:t> креветок, </a:t>
            </a:r>
            <a:r>
              <a:rPr lang="ru-RU" dirty="0" err="1">
                <a:latin typeface="Times New Roman" pitchFamily="18" charset="0"/>
                <a:cs typeface="Times New Roman" pitchFamily="18" charset="0"/>
              </a:rPr>
              <a:t>устриць</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мідії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Морепродукти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можна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зустріти</a:t>
            </a:r>
            <a:r>
              <a:rPr lang="ru-RU" dirty="0">
                <a:latin typeface="Times New Roman" pitchFamily="18" charset="0"/>
                <a:cs typeface="Times New Roman" pitchFamily="18" charset="0"/>
              </a:rPr>
              <a:t> практично в кожному </a:t>
            </a:r>
            <a:r>
              <a:rPr lang="ru-RU" dirty="0" err="1">
                <a:latin typeface="Times New Roman" pitchFamily="18" charset="0"/>
                <a:cs typeface="Times New Roman" pitchFamily="18" charset="0"/>
              </a:rPr>
              <a:t>традиційному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блюді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Самі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іспанці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кажуть</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що</a:t>
            </a:r>
            <a:r>
              <a:rPr lang="ru-RU" dirty="0">
                <a:latin typeface="Times New Roman" pitchFamily="18" charset="0"/>
                <a:cs typeface="Times New Roman" pitchFamily="18" charset="0"/>
              </a:rPr>
              <a:t> у них роман з морепродуктами. </a:t>
            </a:r>
            <a:r>
              <a:rPr lang="ru-RU" dirty="0" err="1">
                <a:latin typeface="Times New Roman" pitchFamily="18" charset="0"/>
                <a:cs typeface="Times New Roman" pitchFamily="18" charset="0"/>
              </a:rPr>
              <a:t>Жоден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національний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іспанський</a:t>
            </a:r>
            <a:r>
              <a:rPr lang="ru-RU" dirty="0">
                <a:latin typeface="Times New Roman" pitchFamily="18" charset="0"/>
                <a:cs typeface="Times New Roman" pitchFamily="18" charset="0"/>
              </a:rPr>
              <a:t> свято не обходиться без </a:t>
            </a:r>
            <a:r>
              <a:rPr lang="ru-RU" dirty="0" err="1">
                <a:latin typeface="Times New Roman" pitchFamily="18" charset="0"/>
                <a:cs typeface="Times New Roman" pitchFamily="18" charset="0"/>
              </a:rPr>
              <a:t>омарів</a:t>
            </a:r>
            <a:r>
              <a:rPr lang="ru-RU" dirty="0">
                <a:latin typeface="Times New Roman" pitchFamily="18" charset="0"/>
                <a:cs typeface="Times New Roman" pitchFamily="18" charset="0"/>
              </a:rPr>
              <a:t>.</a:t>
            </a:r>
          </a:p>
        </p:txBody>
      </p:sp>
      <p:sp>
        <p:nvSpPr>
          <p:cNvPr id="3" name="Заголовок 2"/>
          <p:cNvSpPr>
            <a:spLocks noGrp="1"/>
          </p:cNvSpPr>
          <p:nvPr>
            <p:ph type="title"/>
          </p:nvPr>
        </p:nvSpPr>
        <p:spPr>
          <a:xfrm>
            <a:off x="457200" y="274638"/>
            <a:ext cx="8229600" cy="922114"/>
          </a:xfrm>
        </p:spPr>
        <p:txBody>
          <a:bodyPr>
            <a:normAutofit fontScale="90000"/>
          </a:bodyPr>
          <a:lstStyle/>
          <a:p>
            <a:r>
              <a:rPr lang="ru-RU" dirty="0" err="1">
                <a:effectLst/>
                <a:latin typeface="Times New Roman" pitchFamily="18" charset="0"/>
                <a:cs typeface="Times New Roman" pitchFamily="18" charset="0"/>
              </a:rPr>
              <a:t>Морепродукти</a:t>
            </a:r>
            <a:r>
              <a:rPr lang="ru-RU" dirty="0">
                <a:effectLst/>
              </a:rPr>
              <a:t/>
            </a:r>
            <a:br>
              <a:rPr lang="ru-RU" dirty="0">
                <a:effectLst/>
              </a:rPr>
            </a:br>
            <a:endParaRPr lang="ru-RU" dirty="0"/>
          </a:p>
        </p:txBody>
      </p:sp>
      <p:pic>
        <p:nvPicPr>
          <p:cNvPr id="8194" name="Picture 2" descr="C:\Users\Admin\Desktop\moreprodukty.jpg.pagespeed.ce.r2ii7tfg9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876398"/>
            <a:ext cx="5040560" cy="3004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8619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764704"/>
            <a:ext cx="8229600" cy="5390059"/>
          </a:xfrm>
        </p:spPr>
        <p:txBody>
          <a:bodyPr>
            <a:normAutofit/>
          </a:bodyPr>
          <a:lstStyle/>
          <a:p>
            <a:r>
              <a:rPr lang="ru-RU" dirty="0">
                <a:latin typeface="Times New Roman" pitchFamily="18" charset="0"/>
                <a:cs typeface="Times New Roman" pitchFamily="18" charset="0"/>
              </a:rPr>
              <a:t>На </a:t>
            </a:r>
            <a:r>
              <a:rPr lang="ru-RU" dirty="0" err="1">
                <a:latin typeface="Times New Roman" pitchFamily="18" charset="0"/>
                <a:cs typeface="Times New Roman" pitchFamily="18" charset="0"/>
              </a:rPr>
              <a:t>всіх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продуктових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іспанських</a:t>
            </a:r>
            <a:r>
              <a:rPr lang="ru-RU" dirty="0">
                <a:latin typeface="Times New Roman" pitchFamily="18" charset="0"/>
                <a:cs typeface="Times New Roman" pitchFamily="18" charset="0"/>
              </a:rPr>
              <a:t> ринках і в супермаркетах представлений великий </a:t>
            </a:r>
            <a:r>
              <a:rPr lang="ru-RU" dirty="0" err="1">
                <a:latin typeface="Times New Roman" pitchFamily="18" charset="0"/>
                <a:cs typeface="Times New Roman" pitchFamily="18" charset="0"/>
              </a:rPr>
              <a:t>вибір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всіляких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молюсків</a:t>
            </a:r>
            <a:r>
              <a:rPr lang="ru-RU" dirty="0">
                <a:latin typeface="Times New Roman" pitchFamily="18" charset="0"/>
                <a:cs typeface="Times New Roman" pitchFamily="18" charset="0"/>
              </a:rPr>
              <a:t>:</a:t>
            </a:r>
          </a:p>
          <a:p>
            <a:r>
              <a:rPr lang="ru-RU" dirty="0">
                <a:latin typeface="Times New Roman" pitchFamily="18" charset="0"/>
                <a:cs typeface="Times New Roman" pitchFamily="18" charset="0"/>
              </a:rPr>
              <a:t>омар і лангуст – </a:t>
            </a:r>
            <a:r>
              <a:rPr lang="ru-RU" dirty="0" err="1">
                <a:latin typeface="Times New Roman" pitchFamily="18" charset="0"/>
                <a:cs typeface="Times New Roman" pitchFamily="18" charset="0"/>
              </a:rPr>
              <a:t>їх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відварюють</a:t>
            </a:r>
            <a:r>
              <a:rPr lang="ru-RU" dirty="0">
                <a:latin typeface="Times New Roman" pitchFamily="18" charset="0"/>
                <a:cs typeface="Times New Roman" pitchFamily="18" charset="0"/>
              </a:rPr>
              <a:t> і </a:t>
            </a:r>
            <a:r>
              <a:rPr lang="ru-RU" dirty="0" err="1">
                <a:latin typeface="Times New Roman" pitchFamily="18" charset="0"/>
                <a:cs typeface="Times New Roman" pitchFamily="18" charset="0"/>
              </a:rPr>
              <a:t>подають</a:t>
            </a:r>
            <a:r>
              <a:rPr lang="ru-RU" dirty="0">
                <a:latin typeface="Times New Roman" pitchFamily="18" charset="0"/>
                <a:cs typeface="Times New Roman" pitchFamily="18" charset="0"/>
              </a:rPr>
              <a:t> з рисом і соусом;</a:t>
            </a:r>
          </a:p>
          <a:p>
            <a:r>
              <a:rPr lang="ru-RU" dirty="0" err="1">
                <a:latin typeface="Times New Roman" pitchFamily="18" charset="0"/>
                <a:cs typeface="Times New Roman" pitchFamily="18" charset="0"/>
              </a:rPr>
              <a:t>лангустин</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менше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омарів</a:t>
            </a:r>
            <a:r>
              <a:rPr lang="ru-RU" dirty="0">
                <a:latin typeface="Times New Roman" pitchFamily="18" charset="0"/>
                <a:cs typeface="Times New Roman" pitchFamily="18" charset="0"/>
              </a:rPr>
              <a:t>, оранжево-</a:t>
            </a:r>
            <a:r>
              <a:rPr lang="ru-RU" dirty="0" err="1">
                <a:latin typeface="Times New Roman" pitchFamily="18" charset="0"/>
                <a:cs typeface="Times New Roman" pitchFamily="18" charset="0"/>
              </a:rPr>
              <a:t>рожевого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кольору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довжина</a:t>
            </a:r>
            <a:r>
              <a:rPr lang="ru-RU" dirty="0">
                <a:latin typeface="Times New Roman" pitchFamily="18" charset="0"/>
                <a:cs typeface="Times New Roman" pitchFamily="18" charset="0"/>
              </a:rPr>
              <a:t> до 25 см, </a:t>
            </a:r>
            <a:r>
              <a:rPr lang="ru-RU" dirty="0" err="1">
                <a:latin typeface="Times New Roman" pitchFamily="18" charset="0"/>
                <a:cs typeface="Times New Roman" pitchFamily="18" charset="0"/>
              </a:rPr>
              <a:t>готують</a:t>
            </a:r>
            <a:r>
              <a:rPr lang="ru-RU" dirty="0">
                <a:latin typeface="Times New Roman" pitchFamily="18" charset="0"/>
                <a:cs typeface="Times New Roman" pitchFamily="18" charset="0"/>
              </a:rPr>
              <a:t> на </a:t>
            </a:r>
            <a:r>
              <a:rPr lang="ru-RU" dirty="0" err="1">
                <a:latin typeface="Times New Roman" pitchFamily="18" charset="0"/>
                <a:cs typeface="Times New Roman" pitchFamily="18" charset="0"/>
              </a:rPr>
              <a:t>решітці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або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обсмажують</a:t>
            </a:r>
            <a:r>
              <a:rPr lang="ru-RU" dirty="0">
                <a:latin typeface="Times New Roman" pitchFamily="18" charset="0"/>
                <a:cs typeface="Times New Roman" pitchFamily="18" charset="0"/>
              </a:rPr>
              <a:t> з травами;</a:t>
            </a:r>
          </a:p>
          <a:p>
            <a:r>
              <a:rPr lang="ru-RU" dirty="0">
                <a:latin typeface="Times New Roman" pitchFamily="18" charset="0"/>
                <a:cs typeface="Times New Roman" pitchFamily="18" charset="0"/>
              </a:rPr>
              <a:t>краб — </a:t>
            </a:r>
            <a:r>
              <a:rPr lang="ru-RU" dirty="0" err="1">
                <a:latin typeface="Times New Roman" pitchFamily="18" charset="0"/>
                <a:cs typeface="Times New Roman" pitchFamily="18" charset="0"/>
              </a:rPr>
              <a:t>популярний</a:t>
            </a:r>
            <a:r>
              <a:rPr lang="ru-RU" dirty="0">
                <a:latin typeface="Times New Roman" pitchFamily="18" charset="0"/>
                <a:cs typeface="Times New Roman" pitchFamily="18" charset="0"/>
              </a:rPr>
              <a:t> в </a:t>
            </a:r>
            <a:r>
              <a:rPr lang="ru-RU" dirty="0" err="1">
                <a:latin typeface="Times New Roman" pitchFamily="18" charset="0"/>
                <a:cs typeface="Times New Roman" pitchFamily="18" charset="0"/>
              </a:rPr>
              <a:t>північних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регіонах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великі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екземпляри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досягають</a:t>
            </a:r>
            <a:r>
              <a:rPr lang="ru-RU" dirty="0">
                <a:latin typeface="Times New Roman" pitchFamily="18" charset="0"/>
                <a:cs typeface="Times New Roman" pitchFamily="18" charset="0"/>
              </a:rPr>
              <a:t> у </a:t>
            </a:r>
            <a:r>
              <a:rPr lang="ru-RU" dirty="0" err="1">
                <a:latin typeface="Times New Roman" pitchFamily="18" charset="0"/>
                <a:cs typeface="Times New Roman" pitchFamily="18" charset="0"/>
              </a:rPr>
              <a:t>вазі</a:t>
            </a:r>
            <a:r>
              <a:rPr lang="ru-RU" dirty="0">
                <a:latin typeface="Times New Roman" pitchFamily="18" charset="0"/>
                <a:cs typeface="Times New Roman" pitchFamily="18" charset="0"/>
              </a:rPr>
              <a:t> 8 кг, з </a:t>
            </a:r>
            <a:r>
              <a:rPr lang="ru-RU" dirty="0" err="1">
                <a:latin typeface="Times New Roman" pitchFamily="18" charset="0"/>
                <a:cs typeface="Times New Roman" pitchFamily="18" charset="0"/>
              </a:rPr>
              <a:t>їх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м’яса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готують</a:t>
            </a:r>
            <a:r>
              <a:rPr lang="ru-RU" dirty="0">
                <a:latin typeface="Times New Roman" pitchFamily="18" charset="0"/>
                <a:cs typeface="Times New Roman" pitchFamily="18" charset="0"/>
              </a:rPr>
              <a:t> суфле, </a:t>
            </a:r>
            <a:r>
              <a:rPr lang="ru-RU" dirty="0" err="1">
                <a:latin typeface="Times New Roman" pitchFamily="18" charset="0"/>
                <a:cs typeface="Times New Roman" pitchFamily="18" charset="0"/>
              </a:rPr>
              <a:t>крокети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спеціальні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коржі</a:t>
            </a:r>
            <a:r>
              <a:rPr lang="ru-RU" dirty="0">
                <a:latin typeface="Times New Roman" pitchFamily="18" charset="0"/>
                <a:cs typeface="Times New Roman" pitchFamily="18" charset="0"/>
              </a:rPr>
              <a:t>;</a:t>
            </a:r>
          </a:p>
        </p:txBody>
      </p:sp>
    </p:spTree>
    <p:extLst>
      <p:ext uri="{BB962C8B-B14F-4D97-AF65-F5344CB8AC3E}">
        <p14:creationId xmlns:p14="http://schemas.microsoft.com/office/powerpoint/2010/main" val="12705412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332656"/>
            <a:ext cx="8229600" cy="5674635"/>
          </a:xfrm>
        </p:spPr>
        <p:txBody>
          <a:bodyPr>
            <a:normAutofit fontScale="92500"/>
          </a:bodyPr>
          <a:lstStyle/>
          <a:p>
            <a:r>
              <a:rPr lang="ru-RU" dirty="0" err="1">
                <a:latin typeface="Times New Roman" pitchFamily="18" charset="0"/>
                <a:cs typeface="Times New Roman" pitchFamily="18" charset="0"/>
              </a:rPr>
              <a:t>Блакитний</a:t>
            </a:r>
            <a:r>
              <a:rPr lang="ru-RU" dirty="0">
                <a:latin typeface="Times New Roman" pitchFamily="18" charset="0"/>
                <a:cs typeface="Times New Roman" pitchFamily="18" charset="0"/>
              </a:rPr>
              <a:t> краб — в такому </a:t>
            </a:r>
            <a:r>
              <a:rPr lang="ru-RU" dirty="0" err="1">
                <a:latin typeface="Times New Roman" pitchFamily="18" charset="0"/>
                <a:cs typeface="Times New Roman" pitchFamily="18" charset="0"/>
              </a:rPr>
              <a:t>молюску</a:t>
            </a:r>
            <a:r>
              <a:rPr lang="ru-RU" dirty="0">
                <a:latin typeface="Times New Roman" pitchFamily="18" charset="0"/>
                <a:cs typeface="Times New Roman" pitchFamily="18" charset="0"/>
              </a:rPr>
              <a:t> мало </a:t>
            </a:r>
            <a:r>
              <a:rPr lang="ru-RU" dirty="0" err="1">
                <a:latin typeface="Times New Roman" pitchFamily="18" charset="0"/>
                <a:cs typeface="Times New Roman" pitchFamily="18" charset="0"/>
              </a:rPr>
              <a:t>м’ясо</a:t>
            </a:r>
            <a:r>
              <a:rPr lang="ru-RU" dirty="0">
                <a:latin typeface="Times New Roman" pitchFamily="18" charset="0"/>
                <a:cs typeface="Times New Roman" pitchFamily="18" charset="0"/>
              </a:rPr>
              <a:t>, але </a:t>
            </a:r>
            <a:r>
              <a:rPr lang="ru-RU" dirty="0" err="1">
                <a:latin typeface="Times New Roman" pitchFamily="18" charset="0"/>
                <a:cs typeface="Times New Roman" pitchFamily="18" charset="0"/>
              </a:rPr>
              <a:t>воно</a:t>
            </a:r>
            <a:r>
              <a:rPr lang="ru-RU" dirty="0">
                <a:latin typeface="Times New Roman" pitchFamily="18" charset="0"/>
                <a:cs typeface="Times New Roman" pitchFamily="18" charset="0"/>
              </a:rPr>
              <a:t> </a:t>
            </a:r>
            <a:r>
              <a:rPr lang="ru-RU" dirty="0" err="1" smtClean="0">
                <a:latin typeface="Times New Roman" pitchFamily="18" charset="0"/>
                <a:cs typeface="Times New Roman" pitchFamily="18" charset="0"/>
              </a:rPr>
              <a:t>смачне</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просто </a:t>
            </a:r>
            <a:r>
              <a:rPr lang="ru-RU" dirty="0" err="1">
                <a:latin typeface="Times New Roman" pitchFamily="18" charset="0"/>
                <a:cs typeface="Times New Roman" pitchFamily="18" charset="0"/>
              </a:rPr>
              <a:t>варять</a:t>
            </a:r>
            <a:r>
              <a:rPr lang="ru-RU" dirty="0">
                <a:latin typeface="Times New Roman" pitchFamily="18" charset="0"/>
                <a:cs typeface="Times New Roman" pitchFamily="18" charset="0"/>
              </a:rPr>
              <a:t> у </a:t>
            </a:r>
            <a:r>
              <a:rPr lang="ru-RU" dirty="0" err="1">
                <a:latin typeface="Times New Roman" pitchFamily="18" charset="0"/>
                <a:cs typeface="Times New Roman" pitchFamily="18" charset="0"/>
              </a:rPr>
              <a:t>воді</a:t>
            </a:r>
            <a:r>
              <a:rPr lang="ru-RU" dirty="0">
                <a:latin typeface="Times New Roman" pitchFamily="18" charset="0"/>
                <a:cs typeface="Times New Roman" pitchFamily="18" charset="0"/>
              </a:rPr>
              <a:t> з </a:t>
            </a:r>
            <a:r>
              <a:rPr lang="ru-RU" dirty="0" err="1">
                <a:latin typeface="Times New Roman" pitchFamily="18" charset="0"/>
                <a:cs typeface="Times New Roman" pitchFamily="18" charset="0"/>
              </a:rPr>
              <a:t>лавровим</a:t>
            </a:r>
            <a:r>
              <a:rPr lang="ru-RU" dirty="0">
                <a:latin typeface="Times New Roman" pitchFamily="18" charset="0"/>
                <a:cs typeface="Times New Roman" pitchFamily="18" charset="0"/>
              </a:rPr>
              <a:t> листом;</a:t>
            </a:r>
          </a:p>
          <a:p>
            <a:r>
              <a:rPr lang="ru-RU" dirty="0">
                <a:latin typeface="Times New Roman" pitchFamily="18" charset="0"/>
                <a:cs typeface="Times New Roman" pitchFamily="18" charset="0"/>
              </a:rPr>
              <a:t>креветка — </a:t>
            </a:r>
            <a:r>
              <a:rPr lang="ru-RU" dirty="0" err="1">
                <a:latin typeface="Times New Roman" pitchFamily="18" charset="0"/>
                <a:cs typeface="Times New Roman" pitchFamily="18" charset="0"/>
              </a:rPr>
              <a:t>готують</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різними</a:t>
            </a:r>
            <a:r>
              <a:rPr lang="ru-RU" dirty="0">
                <a:latin typeface="Times New Roman" pitchFamily="18" charset="0"/>
                <a:cs typeface="Times New Roman" pitchFamily="18" charset="0"/>
              </a:rPr>
              <a:t> способами, </a:t>
            </a:r>
            <a:r>
              <a:rPr lang="ru-RU" dirty="0" err="1">
                <a:latin typeface="Times New Roman" pitchFamily="18" charset="0"/>
                <a:cs typeface="Times New Roman" pitchFamily="18" charset="0"/>
              </a:rPr>
              <a:t>найчастіше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смажать</a:t>
            </a:r>
            <a:r>
              <a:rPr lang="ru-RU" dirty="0">
                <a:latin typeface="Times New Roman" pitchFamily="18" charset="0"/>
                <a:cs typeface="Times New Roman" pitchFamily="18" charset="0"/>
              </a:rPr>
              <a:t> на </a:t>
            </a:r>
            <a:r>
              <a:rPr lang="ru-RU" dirty="0" err="1">
                <a:latin typeface="Times New Roman" pitchFamily="18" charset="0"/>
                <a:cs typeface="Times New Roman" pitchFamily="18" charset="0"/>
              </a:rPr>
              <a:t>грилі</a:t>
            </a:r>
            <a:r>
              <a:rPr lang="ru-RU" dirty="0">
                <a:latin typeface="Times New Roman" pitchFamily="18" charset="0"/>
                <a:cs typeface="Times New Roman" pitchFamily="18" charset="0"/>
              </a:rPr>
              <a:t> з соком лимона і </a:t>
            </a:r>
            <a:r>
              <a:rPr lang="ru-RU" dirty="0" err="1">
                <a:latin typeface="Times New Roman" pitchFamily="18" charset="0"/>
                <a:cs typeface="Times New Roman" pitchFamily="18" charset="0"/>
              </a:rPr>
              <a:t>сіллю</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додають</a:t>
            </a:r>
            <a:r>
              <a:rPr lang="ru-RU" dirty="0">
                <a:latin typeface="Times New Roman" pitchFamily="18" charset="0"/>
                <a:cs typeface="Times New Roman" pitchFamily="18" charset="0"/>
              </a:rPr>
              <a:t> в </a:t>
            </a:r>
            <a:r>
              <a:rPr lang="ru-RU" dirty="0" err="1">
                <a:latin typeface="Times New Roman" pitchFamily="18" charset="0"/>
                <a:cs typeface="Times New Roman" pitchFamily="18" charset="0"/>
              </a:rPr>
              <a:t>салати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готують</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тапас</a:t>
            </a:r>
            <a:r>
              <a:rPr lang="ru-RU" dirty="0">
                <a:latin typeface="Times New Roman" pitchFamily="18" charset="0"/>
                <a:cs typeface="Times New Roman" pitchFamily="18" charset="0"/>
              </a:rPr>
              <a:t>;</a:t>
            </a:r>
          </a:p>
          <a:p>
            <a:r>
              <a:rPr lang="ru-RU" dirty="0" err="1">
                <a:latin typeface="Times New Roman" pitchFamily="18" charset="0"/>
                <a:cs typeface="Times New Roman" pitchFamily="18" charset="0"/>
              </a:rPr>
              <a:t>восьминіг</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готують</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цілком</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або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шматочками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приправляють</a:t>
            </a:r>
            <a:r>
              <a:rPr lang="ru-RU" dirty="0">
                <a:latin typeface="Times New Roman" pitchFamily="18" charset="0"/>
                <a:cs typeface="Times New Roman" pitchFamily="18" charset="0"/>
              </a:rPr>
              <a:t> оливковою </a:t>
            </a:r>
            <a:r>
              <a:rPr lang="ru-RU" dirty="0" err="1">
                <a:latin typeface="Times New Roman" pitchFamily="18" charset="0"/>
                <a:cs typeface="Times New Roman" pitchFamily="18" charset="0"/>
              </a:rPr>
              <a:t>олією</a:t>
            </a:r>
            <a:r>
              <a:rPr lang="ru-RU" dirty="0">
                <a:latin typeface="Times New Roman" pitchFamily="18" charset="0"/>
                <a:cs typeface="Times New Roman" pitchFamily="18" charset="0"/>
              </a:rPr>
              <a:t>, перцем, </a:t>
            </a:r>
            <a:r>
              <a:rPr lang="ru-RU" dirty="0" err="1">
                <a:latin typeface="Times New Roman" pitchFamily="18" charset="0"/>
                <a:cs typeface="Times New Roman" pitchFamily="18" charset="0"/>
              </a:rPr>
              <a:t>сіллю</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щупальця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попередньо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відбивають</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щоб</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м’ясо</a:t>
            </a:r>
            <a:r>
              <a:rPr lang="ru-RU" dirty="0">
                <a:latin typeface="Times New Roman" pitchFamily="18" charset="0"/>
                <a:cs typeface="Times New Roman" pitchFamily="18" charset="0"/>
              </a:rPr>
              <a:t> стало </a:t>
            </a:r>
            <a:r>
              <a:rPr lang="ru-RU" dirty="0" err="1">
                <a:latin typeface="Times New Roman" pitchFamily="18" charset="0"/>
                <a:cs typeface="Times New Roman" pitchFamily="18" charset="0"/>
              </a:rPr>
              <a:t>м’яким</a:t>
            </a:r>
            <a:r>
              <a:rPr lang="ru-RU" dirty="0">
                <a:latin typeface="Times New Roman" pitchFamily="18" charset="0"/>
                <a:cs typeface="Times New Roman" pitchFamily="18" charset="0"/>
              </a:rPr>
              <a:t>;</a:t>
            </a:r>
          </a:p>
          <a:p>
            <a:r>
              <a:rPr lang="ru-RU" dirty="0">
                <a:latin typeface="Times New Roman" pitchFamily="18" charset="0"/>
                <a:cs typeface="Times New Roman" pitchFamily="18" charset="0"/>
              </a:rPr>
              <a:t>кальмар — </a:t>
            </a:r>
            <a:r>
              <a:rPr lang="ru-RU" dirty="0" err="1">
                <a:latin typeface="Times New Roman" pitchFamily="18" charset="0"/>
                <a:cs typeface="Times New Roman" pitchFamily="18" charset="0"/>
              </a:rPr>
              <a:t>найпопулярніший</a:t>
            </a:r>
            <a:r>
              <a:rPr lang="ru-RU" dirty="0">
                <a:latin typeface="Times New Roman" pitchFamily="18" charset="0"/>
                <a:cs typeface="Times New Roman" pitchFamily="18" charset="0"/>
              </a:rPr>
              <a:t> рецепт — </a:t>
            </a:r>
            <a:r>
              <a:rPr lang="ru-RU" dirty="0" err="1">
                <a:latin typeface="Times New Roman" pitchFamily="18" charset="0"/>
                <a:cs typeface="Times New Roman" pitchFamily="18" charset="0"/>
              </a:rPr>
              <a:t>нарізають</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кільцями</a:t>
            </a:r>
            <a:r>
              <a:rPr lang="ru-RU" dirty="0">
                <a:latin typeface="Times New Roman" pitchFamily="18" charset="0"/>
                <a:cs typeface="Times New Roman" pitchFamily="18" charset="0"/>
              </a:rPr>
              <a:t> і </a:t>
            </a:r>
            <a:r>
              <a:rPr lang="ru-RU" dirty="0" err="1">
                <a:latin typeface="Times New Roman" pitchFamily="18" charset="0"/>
                <a:cs typeface="Times New Roman" pitchFamily="18" charset="0"/>
              </a:rPr>
              <a:t>обсмажують</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подають</a:t>
            </a:r>
            <a:r>
              <a:rPr lang="ru-RU" dirty="0">
                <a:latin typeface="Times New Roman" pitchFamily="18" charset="0"/>
                <a:cs typeface="Times New Roman" pitchFamily="18" charset="0"/>
              </a:rPr>
              <a:t> з рисом, </a:t>
            </a:r>
            <a:r>
              <a:rPr lang="ru-RU" dirty="0" err="1">
                <a:latin typeface="Times New Roman" pitchFamily="18" charset="0"/>
                <a:cs typeface="Times New Roman" pitchFamily="18" charset="0"/>
              </a:rPr>
              <a:t>овочами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хлібом</a:t>
            </a:r>
            <a:r>
              <a:rPr lang="ru-RU" dirty="0">
                <a:latin typeface="Times New Roman" pitchFamily="18" charset="0"/>
                <a:cs typeface="Times New Roman" pitchFamily="18" charset="0"/>
              </a:rPr>
              <a:t>;</a:t>
            </a:r>
          </a:p>
          <a:p>
            <a:r>
              <a:rPr lang="ru-RU" dirty="0" err="1">
                <a:latin typeface="Times New Roman" pitchFamily="18" charset="0"/>
                <a:cs typeface="Times New Roman" pitchFamily="18" charset="0"/>
              </a:rPr>
              <a:t>устриця</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іспанці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їдять</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їх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сирими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або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готують</a:t>
            </a:r>
            <a:r>
              <a:rPr lang="ru-RU" dirty="0">
                <a:latin typeface="Times New Roman" pitchFamily="18" charset="0"/>
                <a:cs typeface="Times New Roman" pitchFamily="18" charset="0"/>
              </a:rPr>
              <a:t> у </a:t>
            </a:r>
            <a:r>
              <a:rPr lang="ru-RU" dirty="0" err="1">
                <a:latin typeface="Times New Roman" pitchFamily="18" charset="0"/>
                <a:cs typeface="Times New Roman" pitchFamily="18" charset="0"/>
              </a:rPr>
              <a:t>вині</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5398293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1196752"/>
            <a:ext cx="8229600" cy="4525963"/>
          </a:xfrm>
        </p:spPr>
        <p:txBody>
          <a:bodyPr>
            <a:normAutofit/>
          </a:bodyPr>
          <a:lstStyle/>
          <a:p>
            <a:r>
              <a:rPr lang="ru-RU" dirty="0" err="1">
                <a:latin typeface="Times New Roman" pitchFamily="18" charset="0"/>
                <a:cs typeface="Times New Roman" pitchFamily="18" charset="0"/>
              </a:rPr>
              <a:t>Особливості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іспанської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кухні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враховують</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гастрономічні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переваги</a:t>
            </a:r>
            <a:r>
              <a:rPr lang="ru-RU" dirty="0">
                <a:latin typeface="Times New Roman" pitchFamily="18" charset="0"/>
                <a:cs typeface="Times New Roman" pitchFamily="18" charset="0"/>
              </a:rPr>
              <a:t> і </a:t>
            </a:r>
            <a:r>
              <a:rPr lang="ru-RU" dirty="0" err="1">
                <a:latin typeface="Times New Roman" pitchFamily="18" charset="0"/>
                <a:cs typeface="Times New Roman" pitchFamily="18" charset="0"/>
              </a:rPr>
              <a:t>любителів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м’ясних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страв</a:t>
            </a:r>
            <a:r>
              <a:rPr lang="ru-RU" dirty="0">
                <a:latin typeface="Times New Roman" pitchFamily="18" charset="0"/>
                <a:cs typeface="Times New Roman" pitchFamily="18" charset="0"/>
              </a:rPr>
              <a:t>. В </a:t>
            </a:r>
            <a:r>
              <a:rPr lang="ru-RU" dirty="0" err="1">
                <a:latin typeface="Times New Roman" pitchFamily="18" charset="0"/>
                <a:cs typeface="Times New Roman" pitchFamily="18" charset="0"/>
              </a:rPr>
              <a:t>Іспанії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більше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поширені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рибні</a:t>
            </a:r>
            <a:r>
              <a:rPr lang="ru-RU" dirty="0">
                <a:latin typeface="Times New Roman" pitchFamily="18" charset="0"/>
                <a:cs typeface="Times New Roman" pitchFamily="18" charset="0"/>
              </a:rPr>
              <a:t> страви, але з </a:t>
            </a:r>
            <a:r>
              <a:rPr lang="ru-RU" dirty="0" err="1">
                <a:latin typeface="Times New Roman" pitchFamily="18" charset="0"/>
                <a:cs typeface="Times New Roman" pitchFamily="18" charset="0"/>
              </a:rPr>
              <a:t>птиці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готують</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частування</a:t>
            </a:r>
            <a:r>
              <a:rPr lang="ru-RU" dirty="0">
                <a:latin typeface="Times New Roman" pitchFamily="18" charset="0"/>
                <a:cs typeface="Times New Roman" pitchFamily="18" charset="0"/>
              </a:rPr>
              <a:t> у </a:t>
            </a:r>
            <a:r>
              <a:rPr lang="ru-RU" dirty="0" err="1">
                <a:latin typeface="Times New Roman" pitchFamily="18" charset="0"/>
                <a:cs typeface="Times New Roman" pitchFamily="18" charset="0"/>
              </a:rPr>
              <a:t>всіх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регіонах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країни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Воліють</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іспанці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молодих</a:t>
            </a:r>
            <a:r>
              <a:rPr lang="ru-RU" dirty="0">
                <a:latin typeface="Times New Roman" pitchFamily="18" charset="0"/>
                <a:cs typeface="Times New Roman" pitchFamily="18" charset="0"/>
              </a:rPr>
              <a:t> курчат, </a:t>
            </a:r>
            <a:r>
              <a:rPr lang="ru-RU" dirty="0" err="1">
                <a:latin typeface="Times New Roman" pitchFamily="18" charset="0"/>
                <a:cs typeface="Times New Roman" pitchFamily="18" charset="0"/>
              </a:rPr>
              <a:t>способи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приготування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залежать</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від</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географічного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розташування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населеного</a:t>
            </a:r>
            <a:r>
              <a:rPr lang="ru-RU" dirty="0">
                <a:latin typeface="Times New Roman" pitchFamily="18" charset="0"/>
                <a:cs typeface="Times New Roman" pitchFamily="18" charset="0"/>
              </a:rPr>
              <a:t> пункту. </a:t>
            </a:r>
            <a:r>
              <a:rPr lang="ru-RU" dirty="0" err="1">
                <a:latin typeface="Times New Roman" pitchFamily="18" charset="0"/>
                <a:cs typeface="Times New Roman" pitchFamily="18" charset="0"/>
              </a:rPr>
              <a:t>М’ясо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птиці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смажать</a:t>
            </a:r>
            <a:r>
              <a:rPr lang="ru-RU" dirty="0">
                <a:latin typeface="Times New Roman" pitchFamily="18" charset="0"/>
                <a:cs typeface="Times New Roman" pitchFamily="18" charset="0"/>
              </a:rPr>
              <a:t> на </a:t>
            </a:r>
            <a:r>
              <a:rPr lang="ru-RU" dirty="0" err="1">
                <a:latin typeface="Times New Roman" pitchFamily="18" charset="0"/>
                <a:cs typeface="Times New Roman" pitchFamily="18" charset="0"/>
              </a:rPr>
              <a:t>рожні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решітці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фарширують</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овочами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навіть</a:t>
            </a:r>
            <a:r>
              <a:rPr lang="ru-RU" dirty="0">
                <a:latin typeface="Times New Roman" pitchFamily="18" charset="0"/>
                <a:cs typeface="Times New Roman" pitchFamily="18" charset="0"/>
              </a:rPr>
              <a:t> морепродуктами, </a:t>
            </a:r>
            <a:r>
              <a:rPr lang="ru-RU" dirty="0" err="1">
                <a:latin typeface="Times New Roman" pitchFamily="18" charset="0"/>
                <a:cs typeface="Times New Roman" pitchFamily="18" charset="0"/>
              </a:rPr>
              <a:t>обсмажують</a:t>
            </a:r>
            <a:r>
              <a:rPr lang="ru-RU" dirty="0">
                <a:latin typeface="Times New Roman" pitchFamily="18" charset="0"/>
                <a:cs typeface="Times New Roman" pitchFamily="18" charset="0"/>
              </a:rPr>
              <a:t> на </a:t>
            </a:r>
            <a:r>
              <a:rPr lang="ru-RU" dirty="0" err="1">
                <a:latin typeface="Times New Roman" pitchFamily="18" charset="0"/>
                <a:cs typeface="Times New Roman" pitchFamily="18" charset="0"/>
              </a:rPr>
              <a:t>відкритому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вогні</a:t>
            </a:r>
            <a:r>
              <a:rPr lang="ru-RU" dirty="0">
                <a:latin typeface="Times New Roman" pitchFamily="18" charset="0"/>
                <a:cs typeface="Times New Roman" pitchFamily="18" charset="0"/>
              </a:rPr>
              <a:t> на </a:t>
            </a:r>
            <a:r>
              <a:rPr lang="ru-RU" dirty="0" err="1">
                <a:latin typeface="Times New Roman" pitchFamily="18" charset="0"/>
                <a:cs typeface="Times New Roman" pitchFamily="18" charset="0"/>
              </a:rPr>
              <a:t>решітці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маринують</a:t>
            </a:r>
            <a:r>
              <a:rPr lang="ru-RU" dirty="0">
                <a:latin typeface="Times New Roman" pitchFamily="18" charset="0"/>
                <a:cs typeface="Times New Roman" pitchFamily="18" charset="0"/>
              </a:rPr>
              <a:t> в </a:t>
            </a:r>
            <a:r>
              <a:rPr lang="ru-RU" dirty="0" err="1">
                <a:latin typeface="Times New Roman" pitchFamily="18" charset="0"/>
                <a:cs typeface="Times New Roman" pitchFamily="18" charset="0"/>
              </a:rPr>
              <a:t>хересі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або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сидрі</a:t>
            </a:r>
            <a:r>
              <a:rPr lang="ru-RU" dirty="0">
                <a:latin typeface="Times New Roman" pitchFamily="18" charset="0"/>
                <a:cs typeface="Times New Roman" pitchFamily="18" charset="0"/>
              </a:rPr>
              <a:t>.</a:t>
            </a:r>
          </a:p>
        </p:txBody>
      </p:sp>
      <p:sp>
        <p:nvSpPr>
          <p:cNvPr id="3" name="Заголовок 2"/>
          <p:cNvSpPr>
            <a:spLocks noGrp="1"/>
          </p:cNvSpPr>
          <p:nvPr>
            <p:ph type="title"/>
          </p:nvPr>
        </p:nvSpPr>
        <p:spPr/>
        <p:txBody>
          <a:bodyPr>
            <a:normAutofit fontScale="90000"/>
          </a:bodyPr>
          <a:lstStyle/>
          <a:p>
            <a:r>
              <a:rPr lang="ru-RU" dirty="0" err="1">
                <a:effectLst/>
                <a:latin typeface="Times New Roman" pitchFamily="18" charset="0"/>
                <a:cs typeface="Times New Roman" pitchFamily="18" charset="0"/>
              </a:rPr>
              <a:t>Іспанські</a:t>
            </a:r>
            <a:r>
              <a:rPr lang="ru-RU" dirty="0">
                <a:effectLst/>
                <a:latin typeface="Times New Roman" pitchFamily="18" charset="0"/>
                <a:cs typeface="Times New Roman" pitchFamily="18" charset="0"/>
              </a:rPr>
              <a:t> страви з </a:t>
            </a:r>
            <a:r>
              <a:rPr lang="ru-RU" dirty="0" err="1">
                <a:effectLst/>
                <a:latin typeface="Times New Roman" pitchFamily="18" charset="0"/>
                <a:cs typeface="Times New Roman" pitchFamily="18" charset="0"/>
              </a:rPr>
              <a:t>птиці</a:t>
            </a:r>
            <a:r>
              <a:rPr lang="ru-RU" dirty="0">
                <a:effectLst/>
              </a:rPr>
              <a:t/>
            </a:r>
            <a:br>
              <a:rPr lang="ru-RU" dirty="0">
                <a:effectLst/>
              </a:rPr>
            </a:br>
            <a:endParaRPr lang="ru-RU" dirty="0"/>
          </a:p>
        </p:txBody>
      </p:sp>
    </p:spTree>
    <p:extLst>
      <p:ext uri="{BB962C8B-B14F-4D97-AF65-F5344CB8AC3E}">
        <p14:creationId xmlns:p14="http://schemas.microsoft.com/office/powerpoint/2010/main" val="1250174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404664"/>
            <a:ext cx="8229600" cy="5386603"/>
          </a:xfrm>
        </p:spPr>
        <p:txBody>
          <a:bodyPr/>
          <a:lstStyle/>
          <a:p>
            <a:r>
              <a:rPr lang="ru-RU" dirty="0">
                <a:latin typeface="Times New Roman" pitchFamily="18" charset="0"/>
                <a:cs typeface="Times New Roman" pitchFamily="18" charset="0"/>
              </a:rPr>
              <a:t>У </a:t>
            </a:r>
            <a:r>
              <a:rPr lang="ru-RU" dirty="0" err="1">
                <a:latin typeface="Times New Roman" pitchFamily="18" charset="0"/>
                <a:cs typeface="Times New Roman" pitchFamily="18" charset="0"/>
              </a:rPr>
              <a:t>Галісії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відмінно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готують</a:t>
            </a:r>
            <a:r>
              <a:rPr lang="ru-RU" dirty="0">
                <a:latin typeface="Times New Roman" pitchFamily="18" charset="0"/>
                <a:cs typeface="Times New Roman" pitchFamily="18" charset="0"/>
              </a:rPr>
              <a:t> каплуна. </a:t>
            </a:r>
            <a:r>
              <a:rPr lang="ru-RU" dirty="0" err="1">
                <a:latin typeface="Times New Roman" pitchFamily="18" charset="0"/>
                <a:cs typeface="Times New Roman" pitchFamily="18" charset="0"/>
              </a:rPr>
              <a:t>Фірмове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іспанське</a:t>
            </a:r>
            <a:r>
              <a:rPr lang="ru-RU" dirty="0">
                <a:latin typeface="Times New Roman" pitchFamily="18" charset="0"/>
                <a:cs typeface="Times New Roman" pitchFamily="18" charset="0"/>
              </a:rPr>
              <a:t> блюдо — каплун з каштанами і морепродуктами. В </a:t>
            </a:r>
            <a:r>
              <a:rPr lang="ru-RU" dirty="0" err="1">
                <a:latin typeface="Times New Roman" pitchFamily="18" charset="0"/>
                <a:cs typeface="Times New Roman" pitchFamily="18" charset="0"/>
              </a:rPr>
              <a:t>Наваррі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чудово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готують</a:t>
            </a:r>
            <a:r>
              <a:rPr lang="ru-RU" dirty="0">
                <a:latin typeface="Times New Roman" pitchFamily="18" charset="0"/>
                <a:cs typeface="Times New Roman" pitchFamily="18" charset="0"/>
              </a:rPr>
              <a:t> качку. </a:t>
            </a:r>
            <a:r>
              <a:rPr lang="ru-RU" dirty="0" err="1">
                <a:latin typeface="Times New Roman" pitchFamily="18" charset="0"/>
                <a:cs typeface="Times New Roman" pitchFamily="18" charset="0"/>
              </a:rPr>
              <a:t>Особливий</a:t>
            </a:r>
            <a:r>
              <a:rPr lang="ru-RU" dirty="0">
                <a:latin typeface="Times New Roman" pitchFamily="18" charset="0"/>
                <a:cs typeface="Times New Roman" pitchFamily="18" charset="0"/>
              </a:rPr>
              <a:t> попит </a:t>
            </a:r>
            <a:r>
              <a:rPr lang="ru-RU" dirty="0" err="1" smtClean="0">
                <a:latin typeface="Times New Roman" pitchFamily="18" charset="0"/>
                <a:cs typeface="Times New Roman" pitchFamily="18" charset="0"/>
              </a:rPr>
              <a:t>має</a:t>
            </a:r>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качина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печінка</a:t>
            </a:r>
            <a:r>
              <a:rPr lang="ru-RU" dirty="0">
                <a:latin typeface="Times New Roman" pitchFamily="18" charset="0"/>
                <a:cs typeface="Times New Roman" pitchFamily="18" charset="0"/>
              </a:rPr>
              <a:t>, приправлена соусом з </a:t>
            </a:r>
            <a:r>
              <a:rPr lang="ru-RU" dirty="0" err="1">
                <a:latin typeface="Times New Roman" pitchFamily="18" charset="0"/>
                <a:cs typeface="Times New Roman" pitchFamily="18" charset="0"/>
              </a:rPr>
              <a:t>вершків</a:t>
            </a:r>
            <a:r>
              <a:rPr lang="ru-RU" dirty="0">
                <a:latin typeface="Times New Roman" pitchFamily="18" charset="0"/>
                <a:cs typeface="Times New Roman" pitchFamily="18" charset="0"/>
              </a:rPr>
              <a:t>.</a:t>
            </a:r>
          </a:p>
        </p:txBody>
      </p:sp>
      <p:pic>
        <p:nvPicPr>
          <p:cNvPr id="9218" name="Picture 2" descr="C:\Users\Admin\Desktop\strava-z-kurky.jpeg.pagespeed.ce.xNPZbzyNs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666797"/>
            <a:ext cx="5629820" cy="4218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7223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908720"/>
            <a:ext cx="8229600" cy="4525963"/>
          </a:xfrm>
        </p:spPr>
        <p:txBody>
          <a:bodyPr>
            <a:normAutofit fontScale="92500"/>
          </a:bodyPr>
          <a:lstStyle/>
          <a:p>
            <a:r>
              <a:rPr lang="ru-RU" dirty="0" err="1">
                <a:latin typeface="Times New Roman" pitchFamily="18" charset="0"/>
                <a:cs typeface="Times New Roman" pitchFamily="18" charset="0"/>
              </a:rPr>
              <a:t>Хамон</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популярний</a:t>
            </a:r>
            <a:r>
              <a:rPr lang="ru-RU" dirty="0">
                <a:latin typeface="Times New Roman" pitchFamily="18" charset="0"/>
                <a:cs typeface="Times New Roman" pitchFamily="18" charset="0"/>
              </a:rPr>
              <a:t> у </a:t>
            </a:r>
            <a:r>
              <a:rPr lang="ru-RU" dirty="0" err="1">
                <a:latin typeface="Times New Roman" pitchFamily="18" charset="0"/>
                <a:cs typeface="Times New Roman" pitchFamily="18" charset="0"/>
              </a:rPr>
              <a:t>всьому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світі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національний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іспанський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м’ясний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делікатес</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Це</a:t>
            </a:r>
            <a:r>
              <a:rPr lang="ru-RU" dirty="0">
                <a:latin typeface="Times New Roman" pitchFamily="18" charset="0"/>
                <a:cs typeface="Times New Roman" pitchFamily="18" charset="0"/>
              </a:rPr>
              <a:t> продукт з </a:t>
            </a:r>
            <a:r>
              <a:rPr lang="ru-RU" dirty="0" err="1">
                <a:latin typeface="Times New Roman" pitchFamily="18" charset="0"/>
                <a:cs typeface="Times New Roman" pitchFamily="18" charset="0"/>
              </a:rPr>
              <a:t>двохтисячолітньою</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історією</a:t>
            </a:r>
            <a:r>
              <a:rPr lang="ru-RU" dirty="0">
                <a:latin typeface="Times New Roman" pitchFamily="18" charset="0"/>
                <a:cs typeface="Times New Roman" pitchFamily="18" charset="0"/>
              </a:rPr>
              <a:t>, про </a:t>
            </a:r>
            <a:r>
              <a:rPr lang="ru-RU" dirty="0" err="1">
                <a:latin typeface="Times New Roman" pitchFamily="18" charset="0"/>
                <a:cs typeface="Times New Roman" pitchFamily="18" charset="0"/>
              </a:rPr>
              <a:t>що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свідчать</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історичні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документи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Його</a:t>
            </a:r>
            <a:r>
              <a:rPr lang="ru-RU" dirty="0">
                <a:latin typeface="Times New Roman" pitchFamily="18" charset="0"/>
                <a:cs typeface="Times New Roman" pitchFamily="18" charset="0"/>
              </a:rPr>
              <a:t> подавали до столу </a:t>
            </a:r>
            <a:r>
              <a:rPr lang="ru-RU" dirty="0" err="1">
                <a:latin typeface="Times New Roman" pitchFamily="18" charset="0"/>
                <a:cs typeface="Times New Roman" pitchFamily="18" charset="0"/>
              </a:rPr>
              <a:t>римським</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імператорам</a:t>
            </a:r>
            <a:r>
              <a:rPr lang="ru-RU" dirty="0">
                <a:latin typeface="Times New Roman" pitchFamily="18" charset="0"/>
                <a:cs typeface="Times New Roman" pitchFamily="18" charset="0"/>
              </a:rPr>
              <a:t>, а </a:t>
            </a:r>
            <a:r>
              <a:rPr lang="ru-RU" dirty="0" err="1">
                <a:latin typeface="Times New Roman" pitchFamily="18" charset="0"/>
                <a:cs typeface="Times New Roman" pitchFamily="18" charset="0"/>
              </a:rPr>
              <a:t>також</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годували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легіонерів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Існує</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кілька</a:t>
            </a:r>
            <a:r>
              <a:rPr lang="ru-RU" dirty="0">
                <a:latin typeface="Times New Roman" pitchFamily="18" charset="0"/>
                <a:cs typeface="Times New Roman" pitchFamily="18" charset="0"/>
              </a:rPr>
              <a:t> легенд про </a:t>
            </a:r>
            <a:r>
              <a:rPr lang="ru-RU" dirty="0" err="1">
                <a:latin typeface="Times New Roman" pitchFamily="18" charset="0"/>
                <a:cs typeface="Times New Roman" pitchFamily="18" charset="0"/>
              </a:rPr>
              <a:t>його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походження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Відповідно</a:t>
            </a:r>
            <a:r>
              <a:rPr lang="ru-RU" dirty="0">
                <a:latin typeface="Times New Roman" pitchFamily="18" charset="0"/>
                <a:cs typeface="Times New Roman" pitchFamily="18" charset="0"/>
              </a:rPr>
              <a:t> до </a:t>
            </a:r>
            <a:r>
              <a:rPr lang="ru-RU" dirty="0" err="1">
                <a:latin typeface="Times New Roman" pitchFamily="18" charset="0"/>
                <a:cs typeface="Times New Roman" pitchFamily="18" charset="0"/>
              </a:rPr>
              <a:t>першої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хамон</a:t>
            </a:r>
            <a:r>
              <a:rPr lang="ru-RU" dirty="0">
                <a:latin typeface="Times New Roman" pitchFamily="18" charset="0"/>
                <a:cs typeface="Times New Roman" pitchFamily="18" charset="0"/>
              </a:rPr>
              <a:t> придумали </a:t>
            </a:r>
            <a:r>
              <a:rPr lang="ru-RU" dirty="0" err="1">
                <a:latin typeface="Times New Roman" pitchFamily="18" charset="0"/>
                <a:cs typeface="Times New Roman" pitchFamily="18" charset="0"/>
              </a:rPr>
              <a:t>великі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сімейства</a:t>
            </a:r>
            <a:r>
              <a:rPr lang="ru-RU" dirty="0">
                <a:latin typeface="Times New Roman" pitchFamily="18" charset="0"/>
                <a:cs typeface="Times New Roman" pitchFamily="18" charset="0"/>
              </a:rPr>
              <a:t> з </a:t>
            </a:r>
            <a:r>
              <a:rPr lang="ru-RU" dirty="0" err="1">
                <a:latin typeface="Times New Roman" pitchFamily="18" charset="0"/>
                <a:cs typeface="Times New Roman" pitchFamily="18" charset="0"/>
              </a:rPr>
              <a:t>Європи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які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намагалися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продовжити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термін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придатності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м’яса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консервуючи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його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сіллю</a:t>
            </a:r>
            <a:r>
              <a:rPr lang="ru-RU" dirty="0">
                <a:latin typeface="Times New Roman" pitchFamily="18" charset="0"/>
                <a:cs typeface="Times New Roman" pitchFamily="18" charset="0"/>
              </a:rPr>
              <a:t>.</a:t>
            </a:r>
          </a:p>
          <a:p>
            <a:r>
              <a:rPr lang="ru-RU" dirty="0"/>
              <a:t/>
            </a:r>
            <a:br>
              <a:rPr lang="ru-RU" dirty="0"/>
            </a:br>
            <a:endParaRPr lang="ru-RU" dirty="0"/>
          </a:p>
        </p:txBody>
      </p:sp>
      <p:sp>
        <p:nvSpPr>
          <p:cNvPr id="3" name="Заголовок 2"/>
          <p:cNvSpPr>
            <a:spLocks noGrp="1"/>
          </p:cNvSpPr>
          <p:nvPr>
            <p:ph type="title"/>
          </p:nvPr>
        </p:nvSpPr>
        <p:spPr/>
        <p:txBody>
          <a:bodyPr>
            <a:normAutofit fontScale="90000"/>
          </a:bodyPr>
          <a:lstStyle/>
          <a:p>
            <a:r>
              <a:rPr lang="ru-RU" dirty="0" err="1">
                <a:effectLst/>
                <a:latin typeface="Times New Roman" pitchFamily="18" charset="0"/>
                <a:cs typeface="Times New Roman" pitchFamily="18" charset="0"/>
              </a:rPr>
              <a:t>Хамон</a:t>
            </a:r>
            <a:r>
              <a:rPr lang="ru-RU" dirty="0">
                <a:effectLst/>
              </a:rPr>
              <a:t/>
            </a:r>
            <a:br>
              <a:rPr lang="ru-RU" dirty="0">
                <a:effectLst/>
              </a:rPr>
            </a:br>
            <a:endParaRPr lang="ru-RU" dirty="0"/>
          </a:p>
        </p:txBody>
      </p:sp>
      <p:pic>
        <p:nvPicPr>
          <p:cNvPr id="10242" name="Picture 2" descr="C:\Users\Admin\Desktop\hamon.jpg.pagespeed.ce.10Hm7FI7Q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4098033"/>
            <a:ext cx="4644007" cy="2759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8128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27459"/>
            <a:ext cx="8229600" cy="4525963"/>
          </a:xfrm>
        </p:spPr>
        <p:txBody>
          <a:bodyPr/>
          <a:lstStyle/>
          <a:p>
            <a:r>
              <a:rPr lang="ru-RU" dirty="0" err="1">
                <a:latin typeface="Times New Roman" pitchFamily="18" charset="0"/>
                <a:cs typeface="Times New Roman" pitchFamily="18" charset="0"/>
              </a:rPr>
              <a:t>Національні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іспанські</a:t>
            </a:r>
            <a:r>
              <a:rPr lang="ru-RU" dirty="0">
                <a:latin typeface="Times New Roman" pitchFamily="18" charset="0"/>
                <a:cs typeface="Times New Roman" pitchFamily="18" charset="0"/>
              </a:rPr>
              <a:t> страви — одна з </a:t>
            </a:r>
            <a:r>
              <a:rPr lang="ru-RU" dirty="0" err="1">
                <a:latin typeface="Times New Roman" pitchFamily="18" charset="0"/>
                <a:cs typeface="Times New Roman" pitchFamily="18" charset="0"/>
              </a:rPr>
              <a:t>найбільш</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колоритних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особливостей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hlinkClick r:id="rId2"/>
              </a:rPr>
              <a:t>Королівства</a:t>
            </a:r>
            <a:r>
              <a:rPr lang="ru-RU" dirty="0">
                <a:latin typeface="Times New Roman" pitchFamily="18" charset="0"/>
                <a:cs typeface="Times New Roman" pitchFamily="18" charset="0"/>
                <a:hlinkClick r:id="rId2"/>
              </a:rPr>
              <a:t> </a:t>
            </a:r>
            <a:r>
              <a:rPr lang="ru-RU" dirty="0" err="1">
                <a:latin typeface="Times New Roman" pitchFamily="18" charset="0"/>
                <a:cs typeface="Times New Roman" pitchFamily="18" charset="0"/>
                <a:hlinkClick r:id="rId2"/>
              </a:rPr>
              <a:t>Іспанія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Іспанська</a:t>
            </a:r>
            <a:r>
              <a:rPr lang="ru-RU" dirty="0">
                <a:latin typeface="Times New Roman" pitchFamily="18" charset="0"/>
                <a:cs typeface="Times New Roman" pitchFamily="18" charset="0"/>
              </a:rPr>
              <a:t> кухня </a:t>
            </a:r>
            <a:r>
              <a:rPr lang="ru-RU" dirty="0" err="1">
                <a:latin typeface="Times New Roman" pitchFamily="18" charset="0"/>
                <a:cs typeface="Times New Roman" pitchFamily="18" charset="0"/>
              </a:rPr>
              <a:t>іноземному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мандрівникові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зовсім</a:t>
            </a:r>
            <a:r>
              <a:rPr lang="ru-RU" dirty="0">
                <a:latin typeface="Times New Roman" pitchFamily="18" charset="0"/>
                <a:cs typeface="Times New Roman" pitchFamily="18" charset="0"/>
              </a:rPr>
              <a:t> не </a:t>
            </a:r>
            <a:r>
              <a:rPr lang="ru-RU" dirty="0" err="1">
                <a:latin typeface="Times New Roman" pitchFamily="18" charset="0"/>
                <a:cs typeface="Times New Roman" pitchFamily="18" charset="0"/>
              </a:rPr>
              <a:t>здається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традиційною</a:t>
            </a:r>
            <a:r>
              <a:rPr lang="ru-RU" dirty="0">
                <a:latin typeface="Times New Roman" pitchFamily="18" charset="0"/>
                <a:cs typeface="Times New Roman" pitchFamily="18" charset="0"/>
              </a:rPr>
              <a:t> і не дивно, </a:t>
            </a:r>
            <a:r>
              <a:rPr lang="ru-RU" dirty="0" err="1">
                <a:latin typeface="Times New Roman" pitchFamily="18" charset="0"/>
                <a:cs typeface="Times New Roman" pitchFamily="18" charset="0"/>
              </a:rPr>
              <a:t>що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саме</a:t>
            </a:r>
            <a:r>
              <a:rPr lang="ru-RU" dirty="0">
                <a:latin typeface="Times New Roman" pitchFamily="18" charset="0"/>
                <a:cs typeface="Times New Roman" pitchFamily="18" charset="0"/>
              </a:rPr>
              <a:t> в </a:t>
            </a:r>
            <a:r>
              <a:rPr lang="ru-RU" dirty="0" err="1">
                <a:latin typeface="Times New Roman" pitchFamily="18" charset="0"/>
                <a:cs typeface="Times New Roman" pitchFamily="18" charset="0"/>
              </a:rPr>
              <a:t>цій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країні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поширений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гастрономічний</a:t>
            </a:r>
            <a:r>
              <a:rPr lang="ru-RU" dirty="0">
                <a:latin typeface="Times New Roman" pitchFamily="18" charset="0"/>
                <a:cs typeface="Times New Roman" pitchFamily="18" charset="0"/>
              </a:rPr>
              <a:t> туризм.</a:t>
            </a:r>
          </a:p>
        </p:txBody>
      </p:sp>
      <p:pic>
        <p:nvPicPr>
          <p:cNvPr id="2050" name="Picture 2" descr="C:\Users\Admin\Desktop\spain-kitchen-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444874"/>
            <a:ext cx="6264696" cy="3915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8273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0"/>
            <a:ext cx="8229600" cy="6858000"/>
          </a:xfrm>
        </p:spPr>
        <p:txBody>
          <a:bodyPr>
            <a:normAutofit lnSpcReduction="10000"/>
          </a:bodyPr>
          <a:lstStyle/>
          <a:p>
            <a:pPr marL="109728" indent="0">
              <a:buNone/>
            </a:pP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Існує</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два </a:t>
            </a:r>
            <a:r>
              <a:rPr lang="ru-RU" dirty="0" err="1">
                <a:latin typeface="Times New Roman" pitchFamily="18" charset="0"/>
                <a:cs typeface="Times New Roman" pitchFamily="18" charset="0"/>
              </a:rPr>
              <a:t>види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хамона</a:t>
            </a:r>
            <a:r>
              <a:rPr lang="ru-RU" dirty="0">
                <a:latin typeface="Times New Roman" pitchFamily="18" charset="0"/>
                <a:cs typeface="Times New Roman" pitchFamily="18" charset="0"/>
              </a:rPr>
              <a:t>:</a:t>
            </a:r>
          </a:p>
          <a:p>
            <a:r>
              <a:rPr lang="ru-RU" dirty="0" err="1">
                <a:latin typeface="Times New Roman" pitchFamily="18" charset="0"/>
                <a:cs typeface="Times New Roman" pitchFamily="18" charset="0"/>
              </a:rPr>
              <a:t>Іберіко</a:t>
            </a:r>
            <a:r>
              <a:rPr lang="ru-RU" dirty="0">
                <a:latin typeface="Times New Roman" pitchFamily="18" charset="0"/>
                <a:cs typeface="Times New Roman" pitchFamily="18" charset="0"/>
              </a:rPr>
              <a:t> — для </a:t>
            </a:r>
            <a:r>
              <a:rPr lang="ru-RU" dirty="0" err="1">
                <a:latin typeface="Times New Roman" pitchFamily="18" charset="0"/>
                <a:cs typeface="Times New Roman" pitchFamily="18" charset="0"/>
              </a:rPr>
              <a:t>приготування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використовуються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сорти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свинини</a:t>
            </a:r>
            <a:r>
              <a:rPr lang="ru-RU" dirty="0">
                <a:latin typeface="Times New Roman" pitchFamily="18" charset="0"/>
                <a:cs typeface="Times New Roman" pitchFamily="18" charset="0"/>
              </a:rPr>
              <a:t>, свиней </a:t>
            </a:r>
            <a:r>
              <a:rPr lang="ru-RU" dirty="0" err="1">
                <a:latin typeface="Times New Roman" pitchFamily="18" charset="0"/>
                <a:cs typeface="Times New Roman" pitchFamily="18" charset="0"/>
              </a:rPr>
              <a:t>відгодовують</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виключно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жолудями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копита</a:t>
            </a:r>
            <a:r>
              <a:rPr lang="ru-RU" dirty="0">
                <a:latin typeface="Times New Roman" pitchFamily="18" charset="0"/>
                <a:cs typeface="Times New Roman" pitchFamily="18" charset="0"/>
              </a:rPr>
              <a:t> у свинок </a:t>
            </a:r>
            <a:r>
              <a:rPr lang="ru-RU" dirty="0" err="1">
                <a:latin typeface="Times New Roman" pitchFamily="18" charset="0"/>
                <a:cs typeface="Times New Roman" pitchFamily="18" charset="0"/>
              </a:rPr>
              <a:t>чорні</a:t>
            </a:r>
            <a:r>
              <a:rPr lang="ru-RU" dirty="0">
                <a:latin typeface="Times New Roman" pitchFamily="18" charset="0"/>
                <a:cs typeface="Times New Roman" pitchFamily="18" charset="0"/>
              </a:rPr>
              <a:t>, тому </a:t>
            </a:r>
            <a:r>
              <a:rPr lang="ru-RU" dirty="0" err="1">
                <a:latin typeface="Times New Roman" pitchFamily="18" charset="0"/>
                <a:cs typeface="Times New Roman" pitchFamily="18" charset="0"/>
              </a:rPr>
              <a:t>хамон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називається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чорна</a:t>
            </a:r>
            <a:r>
              <a:rPr lang="ru-RU" dirty="0">
                <a:latin typeface="Times New Roman" pitchFamily="18" charset="0"/>
                <a:cs typeface="Times New Roman" pitchFamily="18" charset="0"/>
              </a:rPr>
              <a:t> нога»;</a:t>
            </a:r>
          </a:p>
          <a:p>
            <a:r>
              <a:rPr lang="ru-RU" dirty="0" err="1">
                <a:latin typeface="Times New Roman" pitchFamily="18" charset="0"/>
                <a:cs typeface="Times New Roman" pitchFamily="18" charset="0"/>
              </a:rPr>
              <a:t>серрано</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це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хамон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звичайної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свинини</a:t>
            </a:r>
            <a:r>
              <a:rPr lang="ru-RU" dirty="0">
                <a:latin typeface="Times New Roman" pitchFamily="18" charset="0"/>
                <a:cs typeface="Times New Roman" pitchFamily="18" charset="0"/>
              </a:rPr>
              <a:t>, свиней </a:t>
            </a:r>
            <a:r>
              <a:rPr lang="ru-RU" dirty="0" err="1">
                <a:latin typeface="Times New Roman" pitchFamily="18" charset="0"/>
                <a:cs typeface="Times New Roman" pitchFamily="18" charset="0"/>
              </a:rPr>
              <a:t>відгодовують</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традиційним</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фуражем</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вартість</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делікатесу</a:t>
            </a:r>
            <a:r>
              <a:rPr lang="ru-RU" dirty="0">
                <a:latin typeface="Times New Roman" pitchFamily="18" charset="0"/>
                <a:cs typeface="Times New Roman" pitchFamily="18" charset="0"/>
              </a:rPr>
              <a:t> на порядок </a:t>
            </a:r>
            <a:r>
              <a:rPr lang="ru-RU" dirty="0" err="1">
                <a:latin typeface="Times New Roman" pitchFamily="18" charset="0"/>
                <a:cs typeface="Times New Roman" pitchFamily="18" charset="0"/>
              </a:rPr>
              <a:t>нижче</a:t>
            </a:r>
            <a:r>
              <a:rPr lang="ru-RU" dirty="0">
                <a:latin typeface="Times New Roman" pitchFamily="18" charset="0"/>
                <a:cs typeface="Times New Roman" pitchFamily="18" charset="0"/>
              </a:rPr>
              <a:t> і доступна </a:t>
            </a:r>
            <a:r>
              <a:rPr lang="ru-RU" dirty="0" err="1">
                <a:latin typeface="Times New Roman" pitchFamily="18" charset="0"/>
                <a:cs typeface="Times New Roman" pitchFamily="18" charset="0"/>
              </a:rPr>
              <a:t>більшості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жителів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країни</a:t>
            </a:r>
            <a:r>
              <a:rPr lang="ru-RU" dirty="0" smtClean="0">
                <a:latin typeface="Times New Roman" pitchFamily="18" charset="0"/>
                <a:cs typeface="Times New Roman" pitchFamily="18" charset="0"/>
              </a:rPr>
              <a:t>.</a:t>
            </a:r>
          </a:p>
          <a:p>
            <a:r>
              <a:rPr lang="ru-RU" dirty="0">
                <a:latin typeface="Times New Roman" pitchFamily="18" charset="0"/>
                <a:cs typeface="Times New Roman" pitchFamily="18" charset="0"/>
              </a:rPr>
              <a:t>Для </a:t>
            </a:r>
            <a:r>
              <a:rPr lang="ru-RU" dirty="0" err="1">
                <a:latin typeface="Times New Roman" pitchFamily="18" charset="0"/>
                <a:cs typeface="Times New Roman" pitchFamily="18" charset="0"/>
              </a:rPr>
              <a:t>іспанців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приготування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традиційного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хамона</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це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особливий</a:t>
            </a:r>
            <a:r>
              <a:rPr lang="ru-RU" dirty="0">
                <a:latin typeface="Times New Roman" pitchFamily="18" charset="0"/>
                <a:cs typeface="Times New Roman" pitchFamily="18" charset="0"/>
              </a:rPr>
              <a:t> ритуал. </a:t>
            </a:r>
            <a:r>
              <a:rPr lang="ru-RU" dirty="0" err="1">
                <a:latin typeface="Times New Roman" pitchFamily="18" charset="0"/>
                <a:cs typeface="Times New Roman" pitchFamily="18" charset="0"/>
              </a:rPr>
              <a:t>Спочатку</a:t>
            </a:r>
            <a:r>
              <a:rPr lang="ru-RU" dirty="0">
                <a:latin typeface="Times New Roman" pitchFamily="18" charset="0"/>
                <a:cs typeface="Times New Roman" pitchFamily="18" charset="0"/>
              </a:rPr>
              <a:t> тушу </a:t>
            </a:r>
            <a:r>
              <a:rPr lang="ru-RU" dirty="0" err="1">
                <a:latin typeface="Times New Roman" pitchFamily="18" charset="0"/>
                <a:cs typeface="Times New Roman" pitchFamily="18" charset="0"/>
              </a:rPr>
              <a:t>обробляють</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ретельно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зачищають</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від</a:t>
            </a:r>
            <a:r>
              <a:rPr lang="ru-RU" dirty="0">
                <a:latin typeface="Times New Roman" pitchFamily="18" charset="0"/>
                <a:cs typeface="Times New Roman" pitchFamily="18" charset="0"/>
              </a:rPr>
              <a:t> жиру, </a:t>
            </a:r>
            <a:r>
              <a:rPr lang="ru-RU" dirty="0" err="1">
                <a:latin typeface="Times New Roman" pitchFamily="18" charset="0"/>
                <a:cs typeface="Times New Roman" pitchFamily="18" charset="0"/>
              </a:rPr>
              <a:t>засолюють</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морською</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сіллю</a:t>
            </a:r>
            <a:r>
              <a:rPr lang="ru-RU" dirty="0">
                <a:latin typeface="Times New Roman" pitchFamily="18" charset="0"/>
                <a:cs typeface="Times New Roman" pitchFamily="18" charset="0"/>
              </a:rPr>
              <a:t> і </a:t>
            </a:r>
            <a:r>
              <a:rPr lang="ru-RU" dirty="0" err="1">
                <a:latin typeface="Times New Roman" pitchFamily="18" charset="0"/>
                <a:cs typeface="Times New Roman" pitchFamily="18" charset="0"/>
              </a:rPr>
              <a:t>зберігають</a:t>
            </a:r>
            <a:r>
              <a:rPr lang="ru-RU" dirty="0">
                <a:latin typeface="Times New Roman" pitchFamily="18" charset="0"/>
                <a:cs typeface="Times New Roman" pitchFamily="18" charset="0"/>
              </a:rPr>
              <a:t> при </a:t>
            </a:r>
            <a:r>
              <a:rPr lang="ru-RU" dirty="0" err="1">
                <a:latin typeface="Times New Roman" pitchFamily="18" charset="0"/>
                <a:cs typeface="Times New Roman" pitchFamily="18" charset="0"/>
              </a:rPr>
              <a:t>температурі</a:t>
            </a:r>
            <a:r>
              <a:rPr lang="ru-RU" dirty="0">
                <a:latin typeface="Times New Roman" pitchFamily="18" charset="0"/>
                <a:cs typeface="Times New Roman" pitchFamily="18" charset="0"/>
              </a:rPr>
              <a:t> не </a:t>
            </a:r>
            <a:r>
              <a:rPr lang="ru-RU" dirty="0" err="1">
                <a:latin typeface="Times New Roman" pitchFamily="18" charset="0"/>
                <a:cs typeface="Times New Roman" pitchFamily="18" charset="0"/>
              </a:rPr>
              <a:t>вище</a:t>
            </a:r>
            <a:r>
              <a:rPr lang="ru-RU" dirty="0">
                <a:latin typeface="Times New Roman" pitchFamily="18" charset="0"/>
                <a:cs typeface="Times New Roman" pitchFamily="18" charset="0"/>
              </a:rPr>
              <a:t> +5 </a:t>
            </a:r>
            <a:r>
              <a:rPr lang="ru-RU" dirty="0" err="1">
                <a:latin typeface="Times New Roman" pitchFamily="18" charset="0"/>
                <a:cs typeface="Times New Roman" pitchFamily="18" charset="0"/>
              </a:rPr>
              <a:t>градусів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Потім</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промивають</a:t>
            </a:r>
            <a:r>
              <a:rPr lang="ru-RU" dirty="0">
                <a:latin typeface="Times New Roman" pitchFamily="18" charset="0"/>
                <a:cs typeface="Times New Roman" pitchFamily="18" charset="0"/>
              </a:rPr>
              <a:t> і </a:t>
            </a:r>
            <a:r>
              <a:rPr lang="ru-RU" dirty="0" err="1">
                <a:latin typeface="Times New Roman" pitchFamily="18" charset="0"/>
                <a:cs typeface="Times New Roman" pitchFamily="18" charset="0"/>
              </a:rPr>
              <a:t>пров’ялюють</a:t>
            </a:r>
            <a:r>
              <a:rPr lang="ru-RU" dirty="0">
                <a:latin typeface="Times New Roman" pitchFamily="18" charset="0"/>
                <a:cs typeface="Times New Roman" pitchFamily="18" charset="0"/>
              </a:rPr>
              <a:t> і </a:t>
            </a:r>
            <a:r>
              <a:rPr lang="ru-RU" dirty="0" err="1">
                <a:latin typeface="Times New Roman" pitchFamily="18" charset="0"/>
                <a:cs typeface="Times New Roman" pitchFamily="18" charset="0"/>
              </a:rPr>
              <a:t>витримують</a:t>
            </a:r>
            <a:r>
              <a:rPr lang="ru-RU" dirty="0">
                <a:latin typeface="Times New Roman" pitchFamily="18" charset="0"/>
                <a:cs typeface="Times New Roman" pitchFamily="18" charset="0"/>
              </a:rPr>
              <a:t> в </a:t>
            </a:r>
            <a:r>
              <a:rPr lang="ru-RU" dirty="0" err="1">
                <a:latin typeface="Times New Roman" pitchFamily="18" charset="0"/>
                <a:cs typeface="Times New Roman" pitchFamily="18" charset="0"/>
              </a:rPr>
              <a:t>прохолодному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приміщенні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протягом</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двох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місяців</a:t>
            </a:r>
            <a:r>
              <a:rPr lang="ru-RU" dirty="0">
                <a:latin typeface="Times New Roman" pitchFamily="18" charset="0"/>
                <a:cs typeface="Times New Roman" pitchFamily="18" charset="0"/>
              </a:rPr>
              <a:t>. На </a:t>
            </a:r>
            <a:r>
              <a:rPr lang="ru-RU" dirty="0" err="1">
                <a:latin typeface="Times New Roman" pitchFamily="18" charset="0"/>
                <a:cs typeface="Times New Roman" pitchFamily="18" charset="0"/>
              </a:rPr>
              <a:t>останньому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етапі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хамон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просушують</a:t>
            </a:r>
            <a:r>
              <a:rPr lang="ru-RU" dirty="0">
                <a:latin typeface="Times New Roman" pitchFamily="18" charset="0"/>
                <a:cs typeface="Times New Roman" pitchFamily="18" charset="0"/>
              </a:rPr>
              <a:t>.</a:t>
            </a:r>
          </a:p>
          <a:p>
            <a:endParaRPr lang="ru-RU" dirty="0"/>
          </a:p>
        </p:txBody>
      </p:sp>
    </p:spTree>
    <p:extLst>
      <p:ext uri="{BB962C8B-B14F-4D97-AF65-F5344CB8AC3E}">
        <p14:creationId xmlns:p14="http://schemas.microsoft.com/office/powerpoint/2010/main" val="32122755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1124744"/>
            <a:ext cx="8229600" cy="4525963"/>
          </a:xfrm>
        </p:spPr>
        <p:txBody>
          <a:bodyPr>
            <a:normAutofit lnSpcReduction="10000"/>
          </a:bodyPr>
          <a:lstStyle/>
          <a:p>
            <a:r>
              <a:rPr lang="ru-RU" dirty="0" err="1">
                <a:latin typeface="Times New Roman" pitchFamily="18" charset="0"/>
                <a:cs typeface="Times New Roman" pitchFamily="18" charset="0"/>
              </a:rPr>
              <a:t>Іспанські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сири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поступово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завойовують</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популярність</a:t>
            </a:r>
            <a:r>
              <a:rPr lang="ru-RU" dirty="0">
                <a:latin typeface="Times New Roman" pitchFamily="18" charset="0"/>
                <a:cs typeface="Times New Roman" pitchFamily="18" charset="0"/>
              </a:rPr>
              <a:t> у </a:t>
            </a:r>
            <a:r>
              <a:rPr lang="ru-RU" dirty="0" err="1">
                <a:latin typeface="Times New Roman" pitchFamily="18" charset="0"/>
                <a:cs typeface="Times New Roman" pitchFamily="18" charset="0"/>
              </a:rPr>
              <a:t>світі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нарівні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швейцарським</a:t>
            </a:r>
            <a:r>
              <a:rPr lang="ru-RU" dirty="0">
                <a:latin typeface="Times New Roman" pitchFamily="18" charset="0"/>
                <a:cs typeface="Times New Roman" pitchFamily="18" charset="0"/>
              </a:rPr>
              <a:t> продуктом. </a:t>
            </a:r>
            <a:r>
              <a:rPr lang="ru-RU" dirty="0" err="1">
                <a:latin typeface="Times New Roman" pitchFamily="18" charset="0"/>
                <a:cs typeface="Times New Roman" pitchFamily="18" charset="0"/>
              </a:rPr>
              <a:t>Місцеві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жителі</a:t>
            </a:r>
            <a:r>
              <a:rPr lang="ru-RU" dirty="0">
                <a:latin typeface="Times New Roman" pitchFamily="18" charset="0"/>
                <a:cs typeface="Times New Roman" pitchFamily="18" charset="0"/>
              </a:rPr>
              <a:t> практично не </a:t>
            </a:r>
            <a:r>
              <a:rPr lang="ru-RU" dirty="0" err="1">
                <a:latin typeface="Times New Roman" pitchFamily="18" charset="0"/>
                <a:cs typeface="Times New Roman" pitchFamily="18" charset="0"/>
              </a:rPr>
              <a:t>використовують</a:t>
            </a:r>
            <a:r>
              <a:rPr lang="ru-RU" dirty="0">
                <a:latin typeface="Times New Roman" pitchFamily="18" charset="0"/>
                <a:cs typeface="Times New Roman" pitchFamily="18" charset="0"/>
              </a:rPr>
              <a:t> сир для </a:t>
            </a:r>
            <a:r>
              <a:rPr lang="ru-RU" dirty="0" err="1">
                <a:latin typeface="Times New Roman" pitchFamily="18" charset="0"/>
                <a:cs typeface="Times New Roman" pitchFamily="18" charset="0"/>
              </a:rPr>
              <a:t>приготування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багатокомпонентних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страв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найчастіше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нарізають</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скибочками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або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їсти</a:t>
            </a:r>
            <a:r>
              <a:rPr lang="ru-RU" dirty="0">
                <a:latin typeface="Times New Roman" pitchFamily="18" charset="0"/>
                <a:cs typeface="Times New Roman" pitchFamily="18" charset="0"/>
              </a:rPr>
              <a:t> з </a:t>
            </a:r>
            <a:r>
              <a:rPr lang="ru-RU" dirty="0" err="1">
                <a:latin typeface="Times New Roman" pitchFamily="18" charset="0"/>
                <a:cs typeface="Times New Roman" pitchFamily="18" charset="0"/>
              </a:rPr>
              <a:t>хлібом</a:t>
            </a:r>
            <a:r>
              <a:rPr lang="ru-RU" dirty="0">
                <a:latin typeface="Times New Roman" pitchFamily="18" charset="0"/>
                <a:cs typeface="Times New Roman" pitchFamily="18" charset="0"/>
              </a:rPr>
              <a:t>.</a:t>
            </a:r>
          </a:p>
          <a:p>
            <a:r>
              <a:rPr lang="ru-RU" dirty="0" err="1">
                <a:latin typeface="Times New Roman" pitchFamily="18" charset="0"/>
                <a:cs typeface="Times New Roman" pitchFamily="18" charset="0"/>
              </a:rPr>
              <a:t>Популярний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національний</a:t>
            </a:r>
            <a:r>
              <a:rPr lang="ru-RU" dirty="0">
                <a:latin typeface="Times New Roman" pitchFamily="18" charset="0"/>
                <a:cs typeface="Times New Roman" pitchFamily="18" charset="0"/>
              </a:rPr>
              <a:t> сир — </a:t>
            </a:r>
            <a:r>
              <a:rPr lang="ru-RU" dirty="0" err="1">
                <a:latin typeface="Times New Roman" pitchFamily="18" charset="0"/>
                <a:cs typeface="Times New Roman" pitchFamily="18" charset="0"/>
              </a:rPr>
              <a:t>кабралес</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Батьківщина</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Аустрія</a:t>
            </a:r>
            <a:r>
              <a:rPr lang="ru-RU" dirty="0">
                <a:latin typeface="Times New Roman" pitchFamily="18" charset="0"/>
                <a:cs typeface="Times New Roman" pitchFamily="18" charset="0"/>
              </a:rPr>
              <a:t>). Сир з </a:t>
            </a:r>
            <a:r>
              <a:rPr lang="ru-RU" dirty="0" err="1">
                <a:latin typeface="Times New Roman" pitchFamily="18" charset="0"/>
                <a:cs typeface="Times New Roman" pitchFamily="18" charset="0"/>
              </a:rPr>
              <a:t>блакитною</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цвіллю</a:t>
            </a:r>
            <a:r>
              <a:rPr lang="ru-RU" dirty="0">
                <a:latin typeface="Times New Roman" pitchFamily="18" charset="0"/>
                <a:cs typeface="Times New Roman" pitchFamily="18" charset="0"/>
              </a:rPr>
              <a:t> на </a:t>
            </a:r>
            <a:r>
              <a:rPr lang="ru-RU" dirty="0" err="1">
                <a:latin typeface="Times New Roman" pitchFamily="18" charset="0"/>
                <a:cs typeface="Times New Roman" pitchFamily="18" charset="0"/>
              </a:rPr>
              <a:t>основі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козячого</a:t>
            </a:r>
            <a:r>
              <a:rPr lang="ru-RU" dirty="0">
                <a:latin typeface="Times New Roman" pitchFamily="18" charset="0"/>
                <a:cs typeface="Times New Roman" pitchFamily="18" charset="0"/>
              </a:rPr>
              <a:t> та </a:t>
            </a:r>
            <a:r>
              <a:rPr lang="ru-RU" dirty="0" err="1">
                <a:latin typeface="Times New Roman" pitchFamily="18" charset="0"/>
                <a:cs typeface="Times New Roman" pitchFamily="18" charset="0"/>
              </a:rPr>
              <a:t>овечого</a:t>
            </a:r>
            <a:r>
              <a:rPr lang="ru-RU" dirty="0">
                <a:latin typeface="Times New Roman" pitchFamily="18" charset="0"/>
                <a:cs typeface="Times New Roman" pitchFamily="18" charset="0"/>
              </a:rPr>
              <a:t> молока, смак </a:t>
            </a:r>
            <a:r>
              <a:rPr lang="ru-RU" dirty="0" err="1">
                <a:latin typeface="Times New Roman" pitchFamily="18" charset="0"/>
                <a:cs typeface="Times New Roman" pitchFamily="18" charset="0"/>
              </a:rPr>
              <a:t>гострий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Також</a:t>
            </a:r>
            <a:r>
              <a:rPr lang="ru-RU" dirty="0">
                <a:latin typeface="Times New Roman" pitchFamily="18" charset="0"/>
                <a:cs typeface="Times New Roman" pitchFamily="18" charset="0"/>
              </a:rPr>
              <a:t> в </a:t>
            </a:r>
            <a:r>
              <a:rPr lang="ru-RU" dirty="0" err="1">
                <a:latin typeface="Times New Roman" pitchFamily="18" charset="0"/>
                <a:cs typeface="Times New Roman" pitchFamily="18" charset="0"/>
              </a:rPr>
              <a:t>Астурії</a:t>
            </a:r>
            <a:r>
              <a:rPr lang="ru-RU" dirty="0">
                <a:latin typeface="Times New Roman" pitchFamily="18" charset="0"/>
                <a:cs typeface="Times New Roman" pitchFamily="18" charset="0"/>
              </a:rPr>
              <a:t> є </a:t>
            </a:r>
            <a:r>
              <a:rPr lang="ru-RU" dirty="0" err="1">
                <a:latin typeface="Times New Roman" pitchFamily="18" charset="0"/>
                <a:cs typeface="Times New Roman" pitchFamily="18" charset="0"/>
              </a:rPr>
              <a:t>інший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популярний</a:t>
            </a:r>
            <a:r>
              <a:rPr lang="ru-RU" dirty="0">
                <a:latin typeface="Times New Roman" pitchFamily="18" charset="0"/>
                <a:cs typeface="Times New Roman" pitchFamily="18" charset="0"/>
              </a:rPr>
              <a:t> сир — </a:t>
            </a:r>
            <a:r>
              <a:rPr lang="ru-RU" dirty="0" err="1">
                <a:latin typeface="Times New Roman" pitchFamily="18" charset="0"/>
                <a:cs typeface="Times New Roman" pitchFamily="18" charset="0"/>
              </a:rPr>
              <a:t>афуегаль</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пііту</a:t>
            </a:r>
            <a:r>
              <a:rPr lang="ru-RU" dirty="0">
                <a:latin typeface="Times New Roman" pitchFamily="18" charset="0"/>
                <a:cs typeface="Times New Roman" pitchFamily="18" charset="0"/>
              </a:rPr>
              <a:t>.</a:t>
            </a:r>
          </a:p>
          <a:p>
            <a:endParaRPr lang="ru-RU" dirty="0"/>
          </a:p>
        </p:txBody>
      </p:sp>
      <p:sp>
        <p:nvSpPr>
          <p:cNvPr id="3" name="Заголовок 2"/>
          <p:cNvSpPr>
            <a:spLocks noGrp="1"/>
          </p:cNvSpPr>
          <p:nvPr>
            <p:ph type="title"/>
          </p:nvPr>
        </p:nvSpPr>
        <p:spPr/>
        <p:txBody>
          <a:bodyPr>
            <a:normAutofit fontScale="90000"/>
          </a:bodyPr>
          <a:lstStyle/>
          <a:p>
            <a:r>
              <a:rPr lang="ru-RU" dirty="0" err="1">
                <a:effectLst/>
                <a:latin typeface="Times New Roman" pitchFamily="18" charset="0"/>
                <a:cs typeface="Times New Roman" pitchFamily="18" charset="0"/>
              </a:rPr>
              <a:t>Іспанські</a:t>
            </a:r>
            <a:r>
              <a:rPr lang="ru-RU" dirty="0">
                <a:effectLst/>
                <a:latin typeface="Times New Roman" pitchFamily="18" charset="0"/>
                <a:cs typeface="Times New Roman" pitchFamily="18" charset="0"/>
              </a:rPr>
              <a:t> </a:t>
            </a:r>
            <a:r>
              <a:rPr lang="ru-RU" dirty="0" err="1">
                <a:effectLst/>
                <a:latin typeface="Times New Roman" pitchFamily="18" charset="0"/>
                <a:cs typeface="Times New Roman" pitchFamily="18" charset="0"/>
              </a:rPr>
              <a:t>сири</a:t>
            </a:r>
            <a:r>
              <a:rPr lang="ru-RU" dirty="0">
                <a:effectLst/>
              </a:rPr>
              <a:t/>
            </a:r>
            <a:br>
              <a:rPr lang="ru-RU" dirty="0">
                <a:effectLst/>
              </a:rPr>
            </a:br>
            <a:endParaRPr lang="ru-RU" dirty="0"/>
          </a:p>
        </p:txBody>
      </p:sp>
    </p:spTree>
    <p:extLst>
      <p:ext uri="{BB962C8B-B14F-4D97-AF65-F5344CB8AC3E}">
        <p14:creationId xmlns:p14="http://schemas.microsoft.com/office/powerpoint/2010/main" val="20415375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476673"/>
            <a:ext cx="8229600" cy="2952328"/>
          </a:xfrm>
        </p:spPr>
        <p:txBody>
          <a:bodyPr>
            <a:normAutofit/>
          </a:bodyPr>
          <a:lstStyle/>
          <a:p>
            <a:r>
              <a:rPr lang="ru-RU" dirty="0">
                <a:latin typeface="Times New Roman" pitchFamily="18" charset="0"/>
                <a:cs typeface="Times New Roman" pitchFamily="18" charset="0"/>
              </a:rPr>
              <a:t>У </a:t>
            </a:r>
            <a:r>
              <a:rPr lang="ru-RU" dirty="0" err="1">
                <a:latin typeface="Times New Roman" pitchFamily="18" charset="0"/>
                <a:cs typeface="Times New Roman" pitchFamily="18" charset="0"/>
              </a:rPr>
              <a:t>регіонах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представлені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певні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традиційні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сорти</a:t>
            </a:r>
            <a:r>
              <a:rPr lang="ru-RU" dirty="0">
                <a:latin typeface="Times New Roman" pitchFamily="18" charset="0"/>
                <a:cs typeface="Times New Roman" pitchFamily="18" charset="0"/>
              </a:rPr>
              <a:t>. У </a:t>
            </a:r>
            <a:r>
              <a:rPr lang="ru-RU" dirty="0" err="1">
                <a:latin typeface="Times New Roman" pitchFamily="18" charset="0"/>
                <a:cs typeface="Times New Roman" pitchFamily="18" charset="0"/>
              </a:rPr>
              <a:t>Галісії</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тетілья</a:t>
            </a:r>
            <a:r>
              <a:rPr lang="ru-RU" dirty="0">
                <a:latin typeface="Times New Roman" pitchFamily="18" charset="0"/>
                <a:cs typeface="Times New Roman" pitchFamily="18" charset="0"/>
              </a:rPr>
              <a:t>, сан-</a:t>
            </a:r>
            <a:r>
              <a:rPr lang="ru-RU" dirty="0" err="1">
                <a:latin typeface="Times New Roman" pitchFamily="18" charset="0"/>
                <a:cs typeface="Times New Roman" pitchFamily="18" charset="0"/>
              </a:rPr>
              <a:t>симон</a:t>
            </a:r>
            <a:r>
              <a:rPr lang="ru-RU" dirty="0">
                <a:latin typeface="Times New Roman" pitchFamily="18" charset="0"/>
                <a:cs typeface="Times New Roman" pitchFamily="18" charset="0"/>
              </a:rPr>
              <a:t>. У </a:t>
            </a:r>
            <a:r>
              <a:rPr lang="ru-RU" dirty="0" err="1">
                <a:latin typeface="Times New Roman" pitchFamily="18" charset="0"/>
                <a:cs typeface="Times New Roman" pitchFamily="18" charset="0"/>
              </a:rPr>
              <a:t>Кастилії</a:t>
            </a:r>
            <a:r>
              <a:rPr lang="ru-RU" dirty="0">
                <a:latin typeface="Times New Roman" pitchFamily="18" charset="0"/>
                <a:cs typeface="Times New Roman" pitchFamily="18" charset="0"/>
              </a:rPr>
              <a:t> особливо </a:t>
            </a:r>
            <a:r>
              <a:rPr lang="ru-RU" dirty="0" err="1">
                <a:latin typeface="Times New Roman" pitchFamily="18" charset="0"/>
                <a:cs typeface="Times New Roman" pitchFamily="18" charset="0"/>
              </a:rPr>
              <a:t>цінується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манчего</a:t>
            </a:r>
            <a:r>
              <a:rPr lang="ru-RU" dirty="0">
                <a:latin typeface="Times New Roman" pitchFamily="18" charset="0"/>
                <a:cs typeface="Times New Roman" pitchFamily="18" charset="0"/>
              </a:rPr>
              <a:t> з </a:t>
            </a:r>
            <a:r>
              <a:rPr lang="ru-RU" dirty="0" err="1">
                <a:latin typeface="Times New Roman" pitchFamily="18" charset="0"/>
                <a:cs typeface="Times New Roman" pitchFamily="18" charset="0"/>
              </a:rPr>
              <a:t>овечого</a:t>
            </a:r>
            <a:r>
              <a:rPr lang="ru-RU" dirty="0">
                <a:latin typeface="Times New Roman" pitchFamily="18" charset="0"/>
                <a:cs typeface="Times New Roman" pitchFamily="18" charset="0"/>
              </a:rPr>
              <a:t> молока. А ось в Леоне і </a:t>
            </a:r>
            <a:r>
              <a:rPr lang="ru-RU" dirty="0" err="1">
                <a:latin typeface="Times New Roman" pitchFamily="18" charset="0"/>
                <a:cs typeface="Times New Roman" pitchFamily="18" charset="0"/>
              </a:rPr>
              <a:t>Кастилії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найпопулярніший</a:t>
            </a:r>
            <a:r>
              <a:rPr lang="ru-RU" dirty="0">
                <a:latin typeface="Times New Roman" pitchFamily="18" charset="0"/>
                <a:cs typeface="Times New Roman" pitchFamily="18" charset="0"/>
              </a:rPr>
              <a:t> сир </a:t>
            </a:r>
            <a:r>
              <a:rPr lang="ru-RU" dirty="0" err="1">
                <a:latin typeface="Times New Roman" pitchFamily="18" charset="0"/>
                <a:cs typeface="Times New Roman" pitchFamily="18" charset="0"/>
              </a:rPr>
              <a:t>бургоський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буває</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солоним</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або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прісним</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Каталонія</a:t>
            </a:r>
            <a:r>
              <a:rPr lang="ru-RU" dirty="0">
                <a:latin typeface="Times New Roman" pitchFamily="18" charset="0"/>
                <a:cs typeface="Times New Roman" pitchFamily="18" charset="0"/>
              </a:rPr>
              <a:t> славиться </a:t>
            </a:r>
            <a:r>
              <a:rPr lang="ru-RU" dirty="0" err="1">
                <a:latin typeface="Times New Roman" pitchFamily="18" charset="0"/>
                <a:cs typeface="Times New Roman" pitchFamily="18" charset="0"/>
              </a:rPr>
              <a:t>чудовими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сирами</a:t>
            </a:r>
            <a:r>
              <a:rPr lang="ru-RU" dirty="0">
                <a:latin typeface="Times New Roman" pitchFamily="18" charset="0"/>
                <a:cs typeface="Times New Roman" pitchFamily="18" charset="0"/>
              </a:rPr>
              <a:t> з </a:t>
            </a:r>
            <a:r>
              <a:rPr lang="ru-RU" dirty="0" err="1">
                <a:latin typeface="Times New Roman" pitchFamily="18" charset="0"/>
                <a:cs typeface="Times New Roman" pitchFamily="18" charset="0"/>
              </a:rPr>
              <a:t>козячого</a:t>
            </a:r>
            <a:r>
              <a:rPr lang="ru-RU" dirty="0">
                <a:latin typeface="Times New Roman" pitchFamily="18" charset="0"/>
                <a:cs typeface="Times New Roman" pitchFamily="18" charset="0"/>
              </a:rPr>
              <a:t> молока.</a:t>
            </a:r>
          </a:p>
        </p:txBody>
      </p:sp>
      <p:pic>
        <p:nvPicPr>
          <p:cNvPr id="11266" name="Picture 2" descr="C:\Users\Admin\Desktop\ispansky-syr.jpg.pagespeed.ce.vYA0XUl3b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127419"/>
            <a:ext cx="5328592" cy="3730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7705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1124744"/>
            <a:ext cx="8229600" cy="4882547"/>
          </a:xfrm>
        </p:spPr>
        <p:txBody>
          <a:bodyPr>
            <a:normAutofit fontScale="92500" lnSpcReduction="10000"/>
          </a:bodyPr>
          <a:lstStyle/>
          <a:p>
            <a:r>
              <a:rPr lang="ru-RU" dirty="0" err="1">
                <a:latin typeface="Times New Roman" pitchFamily="18" charset="0"/>
                <a:cs typeface="Times New Roman" pitchFamily="18" charset="0"/>
              </a:rPr>
              <a:t>Іспанська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національна</a:t>
            </a:r>
            <a:r>
              <a:rPr lang="ru-RU" dirty="0">
                <a:latin typeface="Times New Roman" pitchFamily="18" charset="0"/>
                <a:cs typeface="Times New Roman" pitchFamily="18" charset="0"/>
              </a:rPr>
              <a:t> кухня </a:t>
            </a:r>
            <a:r>
              <a:rPr lang="ru-RU" dirty="0" err="1">
                <a:latin typeface="Times New Roman" pitchFamily="18" charset="0"/>
                <a:cs typeface="Times New Roman" pitchFamily="18" charset="0"/>
              </a:rPr>
              <a:t>багата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традиційними</a:t>
            </a:r>
            <a:r>
              <a:rPr lang="ru-RU" dirty="0">
                <a:latin typeface="Times New Roman" pitchFamily="18" charset="0"/>
                <a:cs typeface="Times New Roman" pitchFamily="18" charset="0"/>
              </a:rPr>
              <a:t> для </a:t>
            </a:r>
            <a:r>
              <a:rPr lang="ru-RU" dirty="0" err="1">
                <a:latin typeface="Times New Roman" pitchFamily="18" charset="0"/>
                <a:cs typeface="Times New Roman" pitchFamily="18" charset="0"/>
              </a:rPr>
              <a:t>цієї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країни</a:t>
            </a:r>
            <a:r>
              <a:rPr lang="ru-RU" dirty="0">
                <a:latin typeface="Times New Roman" pitchFamily="18" charset="0"/>
                <a:cs typeface="Times New Roman" pitchFamily="18" charset="0"/>
              </a:rPr>
              <a:t> напоями.</a:t>
            </a:r>
          </a:p>
          <a:p>
            <a:r>
              <a:rPr lang="ru-RU" dirty="0" err="1">
                <a:latin typeface="Times New Roman" pitchFamily="18" charset="0"/>
                <a:cs typeface="Times New Roman" pitchFamily="18" charset="0"/>
              </a:rPr>
              <a:t>Тінто</a:t>
            </a:r>
            <a:r>
              <a:rPr lang="ru-RU" dirty="0">
                <a:latin typeface="Times New Roman" pitchFamily="18" charset="0"/>
                <a:cs typeface="Times New Roman" pitchFamily="18" charset="0"/>
              </a:rPr>
              <a:t> не </a:t>
            </a:r>
            <a:r>
              <a:rPr lang="ru-RU" dirty="0" err="1">
                <a:latin typeface="Times New Roman" pitchFamily="18" charset="0"/>
                <a:cs typeface="Times New Roman" pitchFamily="18" charset="0"/>
              </a:rPr>
              <a:t>Берано</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національний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слабоалкогольний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напій</a:t>
            </a:r>
            <a:r>
              <a:rPr lang="ru-RU" dirty="0">
                <a:latin typeface="Times New Roman" pitchFamily="18" charset="0"/>
                <a:cs typeface="Times New Roman" pitchFamily="18" charset="0"/>
              </a:rPr>
              <a:t> з вина, води з газом, лимона </a:t>
            </a:r>
            <a:r>
              <a:rPr lang="ru-RU" dirty="0" err="1">
                <a:latin typeface="Times New Roman" pitchFamily="18" charset="0"/>
                <a:cs typeface="Times New Roman" pitchFamily="18" charset="0"/>
              </a:rPr>
              <a:t>або</a:t>
            </a:r>
            <a:r>
              <a:rPr lang="ru-RU" dirty="0">
                <a:latin typeface="Times New Roman" pitchFamily="18" charset="0"/>
                <a:cs typeface="Times New Roman" pitchFamily="18" charset="0"/>
              </a:rPr>
              <a:t> апельсина, а </a:t>
            </a:r>
            <a:r>
              <a:rPr lang="ru-RU" dirty="0" err="1">
                <a:latin typeface="Times New Roman" pitchFamily="18" charset="0"/>
                <a:cs typeface="Times New Roman" pitchFamily="18" charset="0"/>
              </a:rPr>
              <a:t>також</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льоду</a:t>
            </a:r>
            <a:r>
              <a:rPr lang="ru-RU" dirty="0">
                <a:latin typeface="Times New Roman" pitchFamily="18" charset="0"/>
                <a:cs typeface="Times New Roman" pitchFamily="18" charset="0"/>
              </a:rPr>
              <a:t>.</a:t>
            </a:r>
          </a:p>
          <a:p>
            <a:r>
              <a:rPr lang="ru-RU" dirty="0" err="1">
                <a:latin typeface="Times New Roman" pitchFamily="18" charset="0"/>
                <a:cs typeface="Times New Roman" pitchFamily="18" charset="0"/>
              </a:rPr>
              <a:t>Ребухіто</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слабоалкогольний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напій</a:t>
            </a:r>
            <a:r>
              <a:rPr lang="ru-RU" dirty="0">
                <a:latin typeface="Times New Roman" pitchFamily="18" charset="0"/>
                <a:cs typeface="Times New Roman" pitchFamily="18" charset="0"/>
              </a:rPr>
              <a:t> на </a:t>
            </a:r>
            <a:r>
              <a:rPr lang="ru-RU" dirty="0" err="1">
                <a:latin typeface="Times New Roman" pitchFamily="18" charset="0"/>
                <a:cs typeface="Times New Roman" pitchFamily="18" charset="0"/>
              </a:rPr>
              <a:t>основі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білого</a:t>
            </a:r>
            <a:r>
              <a:rPr lang="ru-RU" dirty="0">
                <a:latin typeface="Times New Roman" pitchFamily="18" charset="0"/>
                <a:cs typeface="Times New Roman" pitchFamily="18" charset="0"/>
              </a:rPr>
              <a:t> вина з </a:t>
            </a:r>
            <a:r>
              <a:rPr lang="ru-RU" dirty="0" err="1">
                <a:latin typeface="Times New Roman" pitchFamily="18" charset="0"/>
                <a:cs typeface="Times New Roman" pitchFamily="18" charset="0"/>
              </a:rPr>
              <a:t>додаванням</a:t>
            </a:r>
            <a:r>
              <a:rPr lang="ru-RU" dirty="0">
                <a:latin typeface="Times New Roman" pitchFamily="18" charset="0"/>
                <a:cs typeface="Times New Roman" pitchFamily="18" charset="0"/>
              </a:rPr>
              <a:t> спрайту </a:t>
            </a:r>
            <a:r>
              <a:rPr lang="ru-RU" dirty="0" err="1">
                <a:latin typeface="Times New Roman" pitchFamily="18" charset="0"/>
                <a:cs typeface="Times New Roman" pitchFamily="18" charset="0"/>
              </a:rPr>
              <a:t>або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содової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прикрашають</a:t>
            </a:r>
            <a:r>
              <a:rPr lang="ru-RU" dirty="0">
                <a:latin typeface="Times New Roman" pitchFamily="18" charset="0"/>
                <a:cs typeface="Times New Roman" pitchFamily="18" charset="0"/>
              </a:rPr>
              <a:t> листочком </a:t>
            </a:r>
            <a:r>
              <a:rPr lang="ru-RU" dirty="0" err="1">
                <a:latin typeface="Times New Roman" pitchFamily="18" charset="0"/>
                <a:cs typeface="Times New Roman" pitchFamily="18" charset="0"/>
              </a:rPr>
              <a:t>м’яти</a:t>
            </a:r>
            <a:r>
              <a:rPr lang="ru-RU" dirty="0">
                <a:latin typeface="Times New Roman" pitchFamily="18" charset="0"/>
                <a:cs typeface="Times New Roman" pitchFamily="18" charset="0"/>
              </a:rPr>
              <a:t> і </a:t>
            </a:r>
            <a:r>
              <a:rPr lang="ru-RU" dirty="0" err="1">
                <a:latin typeface="Times New Roman" pitchFamily="18" charset="0"/>
                <a:cs typeface="Times New Roman" pitchFamily="18" charset="0"/>
              </a:rPr>
              <a:t>часточкою</a:t>
            </a:r>
            <a:r>
              <a:rPr lang="ru-RU" dirty="0">
                <a:latin typeface="Times New Roman" pitchFamily="18" charset="0"/>
                <a:cs typeface="Times New Roman" pitchFamily="18" charset="0"/>
              </a:rPr>
              <a:t> лимона.</a:t>
            </a:r>
          </a:p>
          <a:p>
            <a:r>
              <a:rPr lang="ru-RU" dirty="0">
                <a:latin typeface="Times New Roman" pitchFamily="18" charset="0"/>
                <a:cs typeface="Times New Roman" pitchFamily="18" charset="0"/>
              </a:rPr>
              <a:t>Сидр — </a:t>
            </a:r>
            <a:r>
              <a:rPr lang="ru-RU" dirty="0" err="1">
                <a:latin typeface="Times New Roman" pitchFamily="18" charset="0"/>
                <a:cs typeface="Times New Roman" pitchFamily="18" charset="0"/>
              </a:rPr>
              <a:t>традиційний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газований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слабоалкогольний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напій</a:t>
            </a:r>
            <a:r>
              <a:rPr lang="ru-RU" dirty="0">
                <a:latin typeface="Times New Roman" pitchFamily="18" charset="0"/>
                <a:cs typeface="Times New Roman" pitchFamily="18" charset="0"/>
              </a:rPr>
              <a:t> з </a:t>
            </a:r>
            <a:r>
              <a:rPr lang="ru-RU" dirty="0" err="1">
                <a:latin typeface="Times New Roman" pitchFamily="18" charset="0"/>
                <a:cs typeface="Times New Roman" pitchFamily="18" charset="0"/>
              </a:rPr>
              <a:t>яблук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найсмачніший</a:t>
            </a:r>
            <a:r>
              <a:rPr lang="ru-RU" dirty="0">
                <a:latin typeface="Times New Roman" pitchFamily="18" charset="0"/>
                <a:cs typeface="Times New Roman" pitchFamily="18" charset="0"/>
              </a:rPr>
              <a:t> — в </a:t>
            </a:r>
            <a:r>
              <a:rPr lang="ru-RU" dirty="0" err="1">
                <a:latin typeface="Times New Roman" pitchFamily="18" charset="0"/>
                <a:cs typeface="Times New Roman" pitchFamily="18" charset="0"/>
              </a:rPr>
              <a:t>Астурії</a:t>
            </a:r>
            <a:r>
              <a:rPr lang="ru-RU" dirty="0">
                <a:latin typeface="Times New Roman" pitchFamily="18" charset="0"/>
                <a:cs typeface="Times New Roman" pitchFamily="18" charset="0"/>
              </a:rPr>
              <a:t>.</a:t>
            </a:r>
            <a:br>
              <a:rPr lang="ru-RU" dirty="0">
                <a:latin typeface="Times New Roman" pitchFamily="18" charset="0"/>
                <a:cs typeface="Times New Roman" pitchFamily="18" charset="0"/>
              </a:rPr>
            </a:br>
            <a:r>
              <a:rPr lang="ru-RU" dirty="0" err="1">
                <a:latin typeface="Times New Roman" pitchFamily="18" charset="0"/>
                <a:cs typeface="Times New Roman" pitchFamily="18" charset="0"/>
              </a:rPr>
              <a:t>Кава</a:t>
            </a:r>
            <a:r>
              <a:rPr lang="ru-RU" dirty="0">
                <a:latin typeface="Times New Roman" pitchFamily="18" charset="0"/>
                <a:cs typeface="Times New Roman" pitchFamily="18" charset="0"/>
              </a:rPr>
              <a:t> — аналог </a:t>
            </a:r>
            <a:r>
              <a:rPr lang="ru-RU" dirty="0" err="1">
                <a:latin typeface="Times New Roman" pitchFamily="18" charset="0"/>
                <a:cs typeface="Times New Roman" pitchFamily="18" charset="0"/>
              </a:rPr>
              <a:t>шампанських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батьківщина</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Каталонія</a:t>
            </a:r>
            <a:r>
              <a:rPr lang="ru-RU" dirty="0">
                <a:latin typeface="Times New Roman" pitchFamily="18" charset="0"/>
                <a:cs typeface="Times New Roman" pitchFamily="18" charset="0"/>
              </a:rPr>
              <a:t>.</a:t>
            </a:r>
          </a:p>
          <a:p>
            <a:r>
              <a:rPr lang="ru-RU" dirty="0" err="1">
                <a:latin typeface="Times New Roman" pitchFamily="18" charset="0"/>
                <a:cs typeface="Times New Roman" pitchFamily="18" charset="0"/>
              </a:rPr>
              <a:t>Сангрія</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традиційний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слабоалкогольний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напій</a:t>
            </a:r>
            <a:r>
              <a:rPr lang="ru-RU" dirty="0">
                <a:latin typeface="Times New Roman" pitchFamily="18" charset="0"/>
                <a:cs typeface="Times New Roman" pitchFamily="18" charset="0"/>
              </a:rPr>
              <a:t> з вина, води з газом, </a:t>
            </a:r>
            <a:r>
              <a:rPr lang="ru-RU" dirty="0" err="1">
                <a:latin typeface="Times New Roman" pitchFamily="18" charset="0"/>
                <a:cs typeface="Times New Roman" pitchFamily="18" charset="0"/>
              </a:rPr>
              <a:t>лікеру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цукру</a:t>
            </a:r>
            <a:r>
              <a:rPr lang="ru-RU" dirty="0">
                <a:latin typeface="Times New Roman" pitchFamily="18" charset="0"/>
                <a:cs typeface="Times New Roman" pitchFamily="18" charset="0"/>
              </a:rPr>
              <a:t> і </a:t>
            </a:r>
            <a:r>
              <a:rPr lang="ru-RU" dirty="0" err="1">
                <a:latin typeface="Times New Roman" pitchFamily="18" charset="0"/>
                <a:cs typeface="Times New Roman" pitchFamily="18" charset="0"/>
              </a:rPr>
              <a:t>фруктів</a:t>
            </a:r>
            <a:r>
              <a:rPr lang="ru-RU" dirty="0">
                <a:latin typeface="Times New Roman" pitchFamily="18" charset="0"/>
                <a:cs typeface="Times New Roman" pitchFamily="18" charset="0"/>
              </a:rPr>
              <a:t>.</a:t>
            </a:r>
          </a:p>
          <a:p>
            <a:endParaRPr lang="ru-RU" dirty="0"/>
          </a:p>
        </p:txBody>
      </p:sp>
      <p:sp>
        <p:nvSpPr>
          <p:cNvPr id="3" name="Заголовок 2"/>
          <p:cNvSpPr>
            <a:spLocks noGrp="1"/>
          </p:cNvSpPr>
          <p:nvPr>
            <p:ph type="title"/>
          </p:nvPr>
        </p:nvSpPr>
        <p:spPr/>
        <p:txBody>
          <a:bodyPr>
            <a:normAutofit fontScale="90000"/>
          </a:bodyPr>
          <a:lstStyle/>
          <a:p>
            <a:r>
              <a:rPr lang="ru-RU" dirty="0" err="1">
                <a:effectLst/>
                <a:latin typeface="Times New Roman" pitchFamily="18" charset="0"/>
                <a:cs typeface="Times New Roman" pitchFamily="18" charset="0"/>
              </a:rPr>
              <a:t>Напої</a:t>
            </a:r>
            <a:r>
              <a:rPr lang="ru-RU" dirty="0">
                <a:effectLst/>
              </a:rPr>
              <a:t/>
            </a:r>
            <a:br>
              <a:rPr lang="ru-RU" dirty="0">
                <a:effectLst/>
              </a:rPr>
            </a:br>
            <a:endParaRPr lang="ru-RU" dirty="0"/>
          </a:p>
        </p:txBody>
      </p:sp>
    </p:spTree>
    <p:extLst>
      <p:ext uri="{BB962C8B-B14F-4D97-AF65-F5344CB8AC3E}">
        <p14:creationId xmlns:p14="http://schemas.microsoft.com/office/powerpoint/2010/main" val="732162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476673"/>
            <a:ext cx="8229600" cy="3168352"/>
          </a:xfrm>
        </p:spPr>
        <p:txBody>
          <a:bodyPr/>
          <a:lstStyle/>
          <a:p>
            <a:r>
              <a:rPr lang="ru-RU" dirty="0" err="1">
                <a:latin typeface="Times New Roman" pitchFamily="18" charset="0"/>
                <a:cs typeface="Times New Roman" pitchFamily="18" charset="0"/>
              </a:rPr>
              <a:t>Що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стосується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іспанських</a:t>
            </a:r>
            <a:r>
              <a:rPr lang="ru-RU" dirty="0">
                <a:latin typeface="Times New Roman" pitchFamily="18" charset="0"/>
                <a:cs typeface="Times New Roman" pitchFamily="18" charset="0"/>
              </a:rPr>
              <a:t> вин, вони </a:t>
            </a:r>
            <a:r>
              <a:rPr lang="ru-RU" dirty="0" err="1">
                <a:latin typeface="Times New Roman" pitchFamily="18" charset="0"/>
                <a:cs typeface="Times New Roman" pitchFamily="18" charset="0"/>
              </a:rPr>
              <a:t>вважаються</a:t>
            </a:r>
            <a:r>
              <a:rPr lang="ru-RU" dirty="0">
                <a:latin typeface="Times New Roman" pitchFamily="18" charset="0"/>
                <a:cs typeface="Times New Roman" pitchFamily="18" charset="0"/>
              </a:rPr>
              <a:t> одними з </a:t>
            </a:r>
            <a:r>
              <a:rPr lang="ru-RU" dirty="0" err="1">
                <a:latin typeface="Times New Roman" pitchFamily="18" charset="0"/>
                <a:cs typeface="Times New Roman" pitchFamily="18" charset="0"/>
              </a:rPr>
              <a:t>найякісніших</a:t>
            </a:r>
            <a:r>
              <a:rPr lang="ru-RU" dirty="0">
                <a:latin typeface="Times New Roman" pitchFamily="18" charset="0"/>
                <a:cs typeface="Times New Roman" pitchFamily="18" charset="0"/>
              </a:rPr>
              <a:t> у </a:t>
            </a:r>
            <a:r>
              <a:rPr lang="ru-RU" dirty="0" err="1">
                <a:latin typeface="Times New Roman" pitchFamily="18" charset="0"/>
                <a:cs typeface="Times New Roman" pitchFamily="18" charset="0"/>
              </a:rPr>
              <a:t>світі</a:t>
            </a:r>
            <a:r>
              <a:rPr lang="ru-RU" dirty="0">
                <a:latin typeface="Times New Roman" pitchFamily="18" charset="0"/>
                <a:cs typeface="Times New Roman" pitchFamily="18" charset="0"/>
              </a:rPr>
              <a:t>. У </a:t>
            </a:r>
            <a:r>
              <a:rPr lang="ru-RU" dirty="0" err="1">
                <a:latin typeface="Times New Roman" pitchFamily="18" charset="0"/>
                <a:cs typeface="Times New Roman" pitchFamily="18" charset="0"/>
              </a:rPr>
              <a:t>традиційній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іспанській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винній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карті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переважають</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сухі</a:t>
            </a:r>
            <a:r>
              <a:rPr lang="ru-RU" dirty="0">
                <a:latin typeface="Times New Roman" pitchFamily="18" charset="0"/>
                <a:cs typeface="Times New Roman" pitchFamily="18" charset="0"/>
              </a:rPr>
              <a:t> та </a:t>
            </a:r>
            <a:r>
              <a:rPr lang="ru-RU" dirty="0" err="1">
                <a:latin typeface="Times New Roman" pitchFamily="18" charset="0"/>
                <a:cs typeface="Times New Roman" pitchFamily="18" charset="0"/>
              </a:rPr>
              <a:t>десертні</a:t>
            </a:r>
            <a:r>
              <a:rPr lang="ru-RU" dirty="0">
                <a:latin typeface="Times New Roman" pitchFamily="18" charset="0"/>
                <a:cs typeface="Times New Roman" pitchFamily="18" charset="0"/>
              </a:rPr>
              <a:t>. У магазинах представлена </a:t>
            </a:r>
            <a:r>
              <a:rPr lang="ru-RU" dirty="0" err="1">
                <a:latin typeface="Times New Roman" pitchFamily="18" charset="0"/>
                <a:cs typeface="Times New Roman" pitchFamily="18" charset="0"/>
              </a:rPr>
              <a:t>продукція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середньої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цінової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категорії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Дорогі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елітні</a:t>
            </a:r>
            <a:r>
              <a:rPr lang="ru-RU" dirty="0">
                <a:latin typeface="Times New Roman" pitchFamily="18" charset="0"/>
                <a:cs typeface="Times New Roman" pitchFamily="18" charset="0"/>
              </a:rPr>
              <a:t> вина </a:t>
            </a:r>
            <a:r>
              <a:rPr lang="ru-RU" dirty="0" err="1">
                <a:latin typeface="Times New Roman" pitchFamily="18" charset="0"/>
                <a:cs typeface="Times New Roman" pitchFamily="18" charset="0"/>
              </a:rPr>
              <a:t>можна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придбати</a:t>
            </a:r>
            <a:r>
              <a:rPr lang="ru-RU" dirty="0">
                <a:latin typeface="Times New Roman" pitchFamily="18" charset="0"/>
                <a:cs typeface="Times New Roman" pitchFamily="18" charset="0"/>
              </a:rPr>
              <a:t> в невеликих, </a:t>
            </a:r>
            <a:r>
              <a:rPr lang="ru-RU" dirty="0" err="1">
                <a:latin typeface="Times New Roman" pitchFamily="18" charset="0"/>
                <a:cs typeface="Times New Roman" pitchFamily="18" charset="0"/>
              </a:rPr>
              <a:t>приватних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виноробнях</a:t>
            </a:r>
            <a:r>
              <a:rPr lang="ru-RU" dirty="0">
                <a:latin typeface="Times New Roman" pitchFamily="18" charset="0"/>
                <a:cs typeface="Times New Roman" pitchFamily="18" charset="0"/>
              </a:rPr>
              <a:t>.</a:t>
            </a:r>
          </a:p>
        </p:txBody>
      </p:sp>
      <p:pic>
        <p:nvPicPr>
          <p:cNvPr id="3074" name="Picture 2" descr="C:\Users\Admin\Desktop\sangriya.jpg.pagespeed.ce.Ne_ssYPvU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529441"/>
            <a:ext cx="5268723" cy="3294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5371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0150" y="1552871"/>
            <a:ext cx="7772400" cy="1828800"/>
          </a:xfrm>
        </p:spPr>
        <p:txBody>
          <a:bodyPr/>
          <a:lstStyle/>
          <a:p>
            <a:r>
              <a:rPr lang="uk-UA" dirty="0" smtClean="0"/>
              <a:t>Дякую за увагу!</a:t>
            </a:r>
            <a:endParaRPr lang="ru-RU" dirty="0"/>
          </a:p>
        </p:txBody>
      </p:sp>
      <p:pic>
        <p:nvPicPr>
          <p:cNvPr id="12290" name="Picture 2" descr="C:\Users\Admin\Desktop\f710044bf79a4b1f5d8b085e5e5d9711_X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4389412" cy="2924944"/>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Admin\Desktop\National-dishes-of-Spain-fenix-today-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9506" y="3381671"/>
            <a:ext cx="5214493" cy="3476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4748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13171"/>
            <a:ext cx="8229600" cy="4525963"/>
          </a:xfrm>
        </p:spPr>
        <p:txBody>
          <a:bodyPr/>
          <a:lstStyle/>
          <a:p>
            <a:r>
              <a:rPr lang="ru-RU" dirty="0" err="1">
                <a:latin typeface="Times New Roman" pitchFamily="18" charset="0"/>
                <a:cs typeface="Times New Roman" pitchFamily="18" charset="0"/>
              </a:rPr>
              <a:t>Національні</a:t>
            </a:r>
            <a:r>
              <a:rPr lang="ru-RU" dirty="0">
                <a:latin typeface="Times New Roman" pitchFamily="18" charset="0"/>
                <a:cs typeface="Times New Roman" pitchFamily="18" charset="0"/>
              </a:rPr>
              <a:t> страви </a:t>
            </a:r>
            <a:r>
              <a:rPr lang="ru-RU" dirty="0" err="1">
                <a:latin typeface="Times New Roman" pitchFamily="18" charset="0"/>
                <a:cs typeface="Times New Roman" pitchFamily="18" charset="0"/>
              </a:rPr>
              <a:t>іспанської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кухні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відрізняються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багатим</a:t>
            </a:r>
            <a:r>
              <a:rPr lang="ru-RU" dirty="0">
                <a:latin typeface="Times New Roman" pitchFamily="18" charset="0"/>
                <a:cs typeface="Times New Roman" pitchFamily="18" charset="0"/>
              </a:rPr>
              <a:t> набором </a:t>
            </a:r>
            <a:r>
              <a:rPr lang="ru-RU" dirty="0" err="1">
                <a:latin typeface="Times New Roman" pitchFamily="18" charset="0"/>
                <a:cs typeface="Times New Roman" pitchFamily="18" charset="0"/>
              </a:rPr>
              <a:t>інгредієнтів</a:t>
            </a:r>
            <a:r>
              <a:rPr lang="ru-RU" dirty="0">
                <a:latin typeface="Times New Roman" pitchFamily="18" charset="0"/>
                <a:cs typeface="Times New Roman" pitchFamily="18" charset="0"/>
              </a:rPr>
              <a:t>, але при </a:t>
            </a:r>
            <a:r>
              <a:rPr lang="ru-RU" dirty="0" err="1">
                <a:latin typeface="Times New Roman" pitchFamily="18" charset="0"/>
                <a:cs typeface="Times New Roman" pitchFamily="18" charset="0"/>
              </a:rPr>
              <a:t>цьому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прості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Основні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компоненти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які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використовуються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вже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багато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століть</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часник</a:t>
            </a:r>
            <a:r>
              <a:rPr lang="ru-RU" dirty="0">
                <a:latin typeface="Times New Roman" pitchFamily="18" charset="0"/>
                <a:cs typeface="Times New Roman" pitchFamily="18" charset="0"/>
              </a:rPr>
              <a:t>, цибуля, </a:t>
            </a:r>
            <a:r>
              <a:rPr lang="ru-RU" dirty="0" err="1">
                <a:latin typeface="Times New Roman" pitchFamily="18" charset="0"/>
                <a:cs typeface="Times New Roman" pitchFamily="18" charset="0"/>
              </a:rPr>
              <a:t>спеції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багато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зелені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оливкова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олія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Що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стосується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способів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приготування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переважно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це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обсмажування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запікання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або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гасіння</a:t>
            </a:r>
            <a:r>
              <a:rPr lang="ru-RU" dirty="0">
                <a:latin typeface="Times New Roman" pitchFamily="18" charset="0"/>
                <a:cs typeface="Times New Roman" pitchFamily="18" charset="0"/>
              </a:rPr>
              <a:t>.</a:t>
            </a:r>
          </a:p>
        </p:txBody>
      </p:sp>
      <p:pic>
        <p:nvPicPr>
          <p:cNvPr id="3074" name="Picture 2" descr="C:\Users\Admin\Desktop\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212975"/>
            <a:ext cx="4248472" cy="284295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dmin\Desktop\ae2fd437325df829bab7907a299b6836-quality_75Xresize_crop_1Xallow_enlarge_0Xw_740Xh_49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827" y="3212976"/>
            <a:ext cx="4265931" cy="2842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790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ru-RU" dirty="0" err="1">
                <a:latin typeface="Times New Roman" pitchFamily="18" charset="0"/>
                <a:cs typeface="Times New Roman" pitchFamily="18" charset="0"/>
              </a:rPr>
              <a:t>Проте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розглядати</a:t>
            </a:r>
            <a:r>
              <a:rPr lang="ru-RU" dirty="0">
                <a:latin typeface="Times New Roman" pitchFamily="18" charset="0"/>
                <a:cs typeface="Times New Roman" pitchFamily="18" charset="0"/>
              </a:rPr>
              <a:t> страви </a:t>
            </a:r>
            <a:r>
              <a:rPr lang="ru-RU" dirty="0" err="1">
                <a:latin typeface="Times New Roman" pitchFamily="18" charset="0"/>
                <a:cs typeface="Times New Roman" pitchFamily="18" charset="0"/>
              </a:rPr>
              <a:t>іспанської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кухні</a:t>
            </a:r>
            <a:r>
              <a:rPr lang="ru-RU" dirty="0">
                <a:latin typeface="Times New Roman" pitchFamily="18" charset="0"/>
                <a:cs typeface="Times New Roman" pitchFamily="18" charset="0"/>
              </a:rPr>
              <a:t> як </a:t>
            </a:r>
            <a:r>
              <a:rPr lang="ru-RU" dirty="0" err="1">
                <a:latin typeface="Times New Roman" pitchFamily="18" charset="0"/>
                <a:cs typeface="Times New Roman" pitchFamily="18" charset="0"/>
              </a:rPr>
              <a:t>щось</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єдине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було</a:t>
            </a:r>
            <a:r>
              <a:rPr lang="ru-RU" dirty="0">
                <a:latin typeface="Times New Roman" pitchFamily="18" charset="0"/>
                <a:cs typeface="Times New Roman" pitchFamily="18" charset="0"/>
              </a:rPr>
              <a:t> б неправильно, </a:t>
            </a:r>
            <a:r>
              <a:rPr lang="ru-RU" dirty="0" err="1">
                <a:latin typeface="Times New Roman" pitchFamily="18" charset="0"/>
                <a:cs typeface="Times New Roman" pitchFamily="18" charset="0"/>
              </a:rPr>
              <a:t>адже</a:t>
            </a:r>
            <a:r>
              <a:rPr lang="ru-RU" dirty="0">
                <a:latin typeface="Times New Roman" pitchFamily="18" charset="0"/>
                <a:cs typeface="Times New Roman" pitchFamily="18" charset="0"/>
              </a:rPr>
              <a:t> в </a:t>
            </a:r>
            <a:r>
              <a:rPr lang="ru-RU" dirty="0" err="1">
                <a:latin typeface="Times New Roman" pitchFamily="18" charset="0"/>
                <a:cs typeface="Times New Roman" pitchFamily="18" charset="0"/>
              </a:rPr>
              <a:t>Іспанії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кулінарні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традиції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формувалися</a:t>
            </a:r>
            <a:r>
              <a:rPr lang="ru-RU" dirty="0">
                <a:latin typeface="Times New Roman" pitchFamily="18" charset="0"/>
                <a:cs typeface="Times New Roman" pitchFamily="18" charset="0"/>
              </a:rPr>
              <a:t> в </a:t>
            </a:r>
            <a:r>
              <a:rPr lang="ru-RU" dirty="0" err="1">
                <a:latin typeface="Times New Roman" pitchFamily="18" charset="0"/>
                <a:cs typeface="Times New Roman" pitchFamily="18" charset="0"/>
              </a:rPr>
              <a:t>різних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регіонах</a:t>
            </a:r>
            <a:r>
              <a:rPr lang="ru-RU" dirty="0">
                <a:latin typeface="Times New Roman" pitchFamily="18" charset="0"/>
                <a:cs typeface="Times New Roman" pitchFamily="18" charset="0"/>
              </a:rPr>
              <a:t> з </a:t>
            </a:r>
            <a:r>
              <a:rPr lang="ru-RU" dirty="0" err="1">
                <a:latin typeface="Times New Roman" pitchFamily="18" charset="0"/>
                <a:cs typeface="Times New Roman" pitchFamily="18" charset="0"/>
              </a:rPr>
              <a:t>урахуванням</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кліматичних</a:t>
            </a:r>
            <a:r>
              <a:rPr lang="ru-RU" dirty="0">
                <a:latin typeface="Times New Roman" pitchFamily="18" charset="0"/>
                <a:cs typeface="Times New Roman" pitchFamily="18" charset="0"/>
              </a:rPr>
              <a:t> умов, </a:t>
            </a:r>
            <a:r>
              <a:rPr lang="ru-RU" dirty="0" err="1">
                <a:latin typeface="Times New Roman" pitchFamily="18" charset="0"/>
                <a:cs typeface="Times New Roman" pitchFamily="18" charset="0"/>
              </a:rPr>
              <a:t>звичаїв</a:t>
            </a:r>
            <a:r>
              <a:rPr lang="ru-RU" dirty="0">
                <a:latin typeface="Times New Roman" pitchFamily="18" charset="0"/>
                <a:cs typeface="Times New Roman" pitchFamily="18" charset="0"/>
              </a:rPr>
              <a:t>. Тому </a:t>
            </a:r>
            <a:r>
              <a:rPr lang="ru-RU" dirty="0" err="1">
                <a:latin typeface="Times New Roman" pitchFamily="18" charset="0"/>
                <a:cs typeface="Times New Roman" pitchFamily="18" charset="0"/>
              </a:rPr>
              <a:t>традиційна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іспанська</a:t>
            </a:r>
            <a:r>
              <a:rPr lang="ru-RU" dirty="0">
                <a:latin typeface="Times New Roman" pitchFamily="18" charset="0"/>
                <a:cs typeface="Times New Roman" pitchFamily="18" charset="0"/>
              </a:rPr>
              <a:t> кухня </a:t>
            </a:r>
            <a:r>
              <a:rPr lang="ru-RU" dirty="0" err="1">
                <a:latin typeface="Times New Roman" pitchFamily="18" charset="0"/>
                <a:cs typeface="Times New Roman" pitchFamily="18" charset="0"/>
              </a:rPr>
              <a:t>унікальна</a:t>
            </a:r>
            <a:r>
              <a:rPr lang="ru-RU" dirty="0">
                <a:latin typeface="Times New Roman" pitchFamily="18" charset="0"/>
                <a:cs typeface="Times New Roman" pitchFamily="18" charset="0"/>
              </a:rPr>
              <a:t> і </a:t>
            </a:r>
            <a:r>
              <a:rPr lang="ru-RU" dirty="0" err="1">
                <a:latin typeface="Times New Roman" pitchFamily="18" charset="0"/>
                <a:cs typeface="Times New Roman" pitchFamily="18" charset="0"/>
              </a:rPr>
              <a:t>різноманітна</a:t>
            </a:r>
            <a:r>
              <a:rPr lang="ru-RU" dirty="0">
                <a:latin typeface="Times New Roman" pitchFamily="18" charset="0"/>
                <a:cs typeface="Times New Roman" pitchFamily="18" charset="0"/>
              </a:rPr>
              <a:t>. На </a:t>
            </a:r>
            <a:r>
              <a:rPr lang="ru-RU" dirty="0" err="1">
                <a:latin typeface="Times New Roman" pitchFamily="18" charset="0"/>
                <a:cs typeface="Times New Roman" pitchFamily="18" charset="0"/>
              </a:rPr>
              <a:t>кулінарні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національні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традиції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впливали</a:t>
            </a:r>
            <a:r>
              <a:rPr lang="ru-RU" dirty="0">
                <a:latin typeface="Times New Roman" pitchFamily="18" charset="0"/>
                <a:cs typeface="Times New Roman" pitchFamily="18" charset="0"/>
              </a:rPr>
              <a:t> греки і </a:t>
            </a:r>
            <a:r>
              <a:rPr lang="ru-RU" dirty="0" err="1">
                <a:latin typeface="Times New Roman" pitchFamily="18" charset="0"/>
                <a:cs typeface="Times New Roman" pitchFamily="18" charset="0"/>
              </a:rPr>
              <a:t>римляни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маври</a:t>
            </a:r>
            <a:r>
              <a:rPr lang="ru-RU" dirty="0">
                <a:latin typeface="Times New Roman" pitchFamily="18" charset="0"/>
                <a:cs typeface="Times New Roman" pitchFamily="18" charset="0"/>
              </a:rPr>
              <a:t> і </a:t>
            </a:r>
            <a:r>
              <a:rPr lang="ru-RU" dirty="0" err="1">
                <a:latin typeface="Times New Roman" pitchFamily="18" charset="0"/>
                <a:cs typeface="Times New Roman" pitchFamily="18" charset="0"/>
              </a:rPr>
              <a:t>араби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італійці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історичні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аспекти</a:t>
            </a:r>
            <a:r>
              <a:rPr lang="ru-RU" dirty="0">
                <a:latin typeface="Times New Roman" pitchFamily="18" charset="0"/>
                <a:cs typeface="Times New Roman" pitchFamily="18" charset="0"/>
              </a:rPr>
              <a:t> і </a:t>
            </a:r>
            <a:r>
              <a:rPr lang="ru-RU" dirty="0" err="1">
                <a:latin typeface="Times New Roman" pitchFamily="18" charset="0"/>
                <a:cs typeface="Times New Roman" pitchFamily="18" charset="0"/>
              </a:rPr>
              <a:t>кліматичні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особливості</a:t>
            </a:r>
            <a:r>
              <a:rPr lang="ru-RU" dirty="0">
                <a:latin typeface="Times New Roman" pitchFamily="18" charset="0"/>
                <a:cs typeface="Times New Roman" pitchFamily="18" charset="0"/>
              </a:rPr>
              <a:t>.</a:t>
            </a:r>
          </a:p>
        </p:txBody>
      </p:sp>
    </p:spTree>
    <p:extLst>
      <p:ext uri="{BB962C8B-B14F-4D97-AF65-F5344CB8AC3E}">
        <p14:creationId xmlns:p14="http://schemas.microsoft.com/office/powerpoint/2010/main" val="5853198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11560" y="116632"/>
            <a:ext cx="8229600" cy="4525963"/>
          </a:xfrm>
        </p:spPr>
        <p:txBody>
          <a:bodyPr/>
          <a:lstStyle/>
          <a:p>
            <a:pPr algn="ctr"/>
            <a:r>
              <a:rPr lang="uk-UA" dirty="0" smtClean="0">
                <a:latin typeface="Times New Roman" pitchFamily="18" charset="0"/>
                <a:cs typeface="Times New Roman" pitchFamily="18" charset="0"/>
              </a:rPr>
              <a:t>Іспанці люблять і вміють готувати рибу, морепродукти, але в регіонах з споконвічно іспанським характером багато м’ясних страв. До слова, традиційні страви іспанської кухні, враховуючи їх приналежність до середземноморської кухні, корисні. Використовують іспанці переважно рис, овочі, рибу. Єдине, що слід враховувати, іспанці дуже люблять часник і додають його  багато в несолодкі страви.</a:t>
            </a:r>
            <a:endParaRPr lang="uk-UA" dirty="0">
              <a:latin typeface="Times New Roman" pitchFamily="18" charset="0"/>
              <a:cs typeface="Times New Roman" pitchFamily="18" charset="0"/>
            </a:endParaRPr>
          </a:p>
        </p:txBody>
      </p:sp>
      <p:pic>
        <p:nvPicPr>
          <p:cNvPr id="4098" name="Picture 2" descr="C:\Users\Admin\Desktop\spain-dish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944071"/>
            <a:ext cx="5791770" cy="2913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3512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908720"/>
            <a:ext cx="8229600" cy="4525963"/>
          </a:xfrm>
        </p:spPr>
        <p:txBody>
          <a:bodyPr/>
          <a:lstStyle/>
          <a:p>
            <a:r>
              <a:rPr lang="ru-RU" dirty="0" err="1">
                <a:latin typeface="Times New Roman" pitchFamily="18" charset="0"/>
                <a:cs typeface="Times New Roman" pitchFamily="18" charset="0"/>
              </a:rPr>
              <a:t>Гаспачо</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холодний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томатний</a:t>
            </a:r>
            <a:r>
              <a:rPr lang="ru-RU" dirty="0">
                <a:latin typeface="Times New Roman" pitchFamily="18" charset="0"/>
                <a:cs typeface="Times New Roman" pitchFamily="18" charset="0"/>
              </a:rPr>
              <a:t> суп з </a:t>
            </a:r>
            <a:r>
              <a:rPr lang="ru-RU" dirty="0" err="1">
                <a:latin typeface="Times New Roman" pitchFamily="18" charset="0"/>
                <a:cs typeface="Times New Roman" pitchFamily="18" charset="0"/>
              </a:rPr>
              <a:t>перетертих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овочів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який</a:t>
            </a:r>
            <a:r>
              <a:rPr lang="ru-RU" dirty="0">
                <a:latin typeface="Times New Roman" pitchFamily="18" charset="0"/>
                <a:cs typeface="Times New Roman" pitchFamily="18" charset="0"/>
              </a:rPr>
              <a:t> прекрасно </a:t>
            </a:r>
            <a:r>
              <a:rPr lang="ru-RU" dirty="0" err="1">
                <a:latin typeface="Times New Roman" pitchFamily="18" charset="0"/>
                <a:cs typeface="Times New Roman" pitchFamily="18" charset="0"/>
              </a:rPr>
              <a:t>рятує</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від</a:t>
            </a:r>
            <a:r>
              <a:rPr lang="ru-RU" dirty="0">
                <a:latin typeface="Times New Roman" pitchFamily="18" charset="0"/>
                <a:cs typeface="Times New Roman" pitchFamily="18" charset="0"/>
              </a:rPr>
              <a:t> спеки. </a:t>
            </a:r>
            <a:r>
              <a:rPr lang="ru-RU" dirty="0" err="1">
                <a:latin typeface="Times New Roman" pitchFamily="18" charset="0"/>
                <a:cs typeface="Times New Roman" pitchFamily="18" charset="0"/>
              </a:rPr>
              <a:t>Вважається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що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цей</a:t>
            </a:r>
            <a:r>
              <a:rPr lang="ru-RU" dirty="0">
                <a:latin typeface="Times New Roman" pitchFamily="18" charset="0"/>
                <a:cs typeface="Times New Roman" pitchFamily="18" charset="0"/>
              </a:rPr>
              <a:t> рецепт супу </a:t>
            </a:r>
            <a:r>
              <a:rPr lang="ru-RU" dirty="0" err="1">
                <a:latin typeface="Times New Roman" pitchFamily="18" charset="0"/>
                <a:cs typeface="Times New Roman" pitchFamily="18" charset="0"/>
              </a:rPr>
              <a:t>вже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осучаснений</a:t>
            </a:r>
            <a:r>
              <a:rPr lang="ru-RU" dirty="0">
                <a:latin typeface="Times New Roman" pitchFamily="18" charset="0"/>
                <a:cs typeface="Times New Roman" pitchFamily="18" charset="0"/>
              </a:rPr>
              <a:t> і </a:t>
            </a:r>
            <a:r>
              <a:rPr lang="ru-RU" dirty="0" err="1">
                <a:latin typeface="Times New Roman" pitchFamily="18" charset="0"/>
                <a:cs typeface="Times New Roman" pitchFamily="18" charset="0"/>
              </a:rPr>
              <a:t>доповнений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деякими</a:t>
            </a:r>
            <a:r>
              <a:rPr lang="ru-RU" dirty="0">
                <a:latin typeface="Times New Roman" pitchFamily="18" charset="0"/>
                <a:cs typeface="Times New Roman" pitchFamily="18" charset="0"/>
              </a:rPr>
              <a:t> продуктами. </a:t>
            </a:r>
            <a:r>
              <a:rPr lang="ru-RU" dirty="0" err="1">
                <a:latin typeface="Times New Roman" pitchFamily="18" charset="0"/>
                <a:cs typeface="Times New Roman" pitchFamily="18" charset="0"/>
              </a:rPr>
              <a:t>Спочатку</a:t>
            </a:r>
            <a:r>
              <a:rPr lang="ru-RU" dirty="0">
                <a:latin typeface="Times New Roman" pitchFamily="18" charset="0"/>
                <a:cs typeface="Times New Roman" pitchFamily="18" charset="0"/>
              </a:rPr>
              <a:t> для </a:t>
            </a:r>
            <a:r>
              <a:rPr lang="ru-RU" dirty="0" err="1">
                <a:latin typeface="Times New Roman" pitchFamily="18" charset="0"/>
                <a:cs typeface="Times New Roman" pitchFamily="18" charset="0"/>
              </a:rPr>
              <a:t>гаспачо</a:t>
            </a:r>
            <a:r>
              <a:rPr lang="ru-RU" dirty="0">
                <a:latin typeface="Times New Roman" pitchFamily="18" charset="0"/>
                <a:cs typeface="Times New Roman" pitchFamily="18" charset="0"/>
              </a:rPr>
              <a:t> брали </a:t>
            </a:r>
            <a:r>
              <a:rPr lang="ru-RU" dirty="0" err="1">
                <a:latin typeface="Times New Roman" pitchFamily="18" charset="0"/>
                <a:cs typeface="Times New Roman" pitchFamily="18" charset="0"/>
              </a:rPr>
              <a:t>черствий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хліб</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оливкова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олія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часник</a:t>
            </a:r>
            <a:r>
              <a:rPr lang="ru-RU" dirty="0">
                <a:latin typeface="Times New Roman" pitchFamily="18" charset="0"/>
                <a:cs typeface="Times New Roman" pitchFamily="18" charset="0"/>
              </a:rPr>
              <a:t> і </a:t>
            </a:r>
            <a:r>
              <a:rPr lang="ru-RU" dirty="0" err="1">
                <a:latin typeface="Times New Roman" pitchFamily="18" charset="0"/>
                <a:cs typeface="Times New Roman" pitchFamily="18" charset="0"/>
              </a:rPr>
              <a:t>спеції</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3" name="Заголовок 2"/>
          <p:cNvSpPr>
            <a:spLocks noGrp="1"/>
          </p:cNvSpPr>
          <p:nvPr>
            <p:ph type="title"/>
          </p:nvPr>
        </p:nvSpPr>
        <p:spPr/>
        <p:txBody>
          <a:bodyPr>
            <a:normAutofit fontScale="90000"/>
          </a:bodyPr>
          <a:lstStyle/>
          <a:p>
            <a:r>
              <a:rPr lang="ru-RU" dirty="0" err="1">
                <a:effectLst/>
                <a:latin typeface="Times New Roman" pitchFamily="18" charset="0"/>
                <a:cs typeface="Times New Roman" pitchFamily="18" charset="0"/>
              </a:rPr>
              <a:t>Гаспачо</a:t>
            </a:r>
            <a:r>
              <a:rPr lang="ru-RU" dirty="0">
                <a:effectLst/>
              </a:rPr>
              <a:t/>
            </a:r>
            <a:br>
              <a:rPr lang="ru-RU" dirty="0">
                <a:effectLst/>
              </a:rPr>
            </a:br>
            <a:endParaRPr lang="ru-RU" dirty="0"/>
          </a:p>
        </p:txBody>
      </p:sp>
      <p:pic>
        <p:nvPicPr>
          <p:cNvPr id="1026" name="Picture 2" descr="C:\Users\Admin\Desktop\gaspach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356992"/>
            <a:ext cx="5236046" cy="3274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730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980728"/>
            <a:ext cx="5832648" cy="5760640"/>
          </a:xfrm>
        </p:spPr>
        <p:txBody>
          <a:bodyPr>
            <a:normAutofit fontScale="85000" lnSpcReduction="20000"/>
          </a:bodyPr>
          <a:lstStyle/>
          <a:p>
            <a:r>
              <a:rPr lang="ru-RU" dirty="0" err="1">
                <a:latin typeface="Times New Roman" pitchFamily="18" charset="0"/>
                <a:cs typeface="Times New Roman" pitchFamily="18" charset="0"/>
              </a:rPr>
              <a:t>Олья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подріда</a:t>
            </a:r>
            <a:r>
              <a:rPr lang="ru-RU" dirty="0">
                <a:latin typeface="Times New Roman" pitchFamily="18" charset="0"/>
                <a:cs typeface="Times New Roman" pitchFamily="18" charset="0"/>
              </a:rPr>
              <a:t> — </a:t>
            </a:r>
            <a:r>
              <a:rPr lang="ru-RU" dirty="0" err="1" smtClean="0">
                <a:latin typeface="Times New Roman" pitchFamily="18" charset="0"/>
                <a:cs typeface="Times New Roman" pitchFamily="18" charset="0"/>
              </a:rPr>
              <a:t>страва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поширена</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в </a:t>
            </a:r>
            <a:r>
              <a:rPr lang="ru-RU" dirty="0" err="1">
                <a:latin typeface="Times New Roman" pitchFamily="18" charset="0"/>
                <a:cs typeface="Times New Roman" pitchFamily="18" charset="0"/>
              </a:rPr>
              <a:t>Галісії</a:t>
            </a:r>
            <a:r>
              <a:rPr lang="ru-RU" dirty="0">
                <a:latin typeface="Times New Roman" pitchFamily="18" charset="0"/>
                <a:cs typeface="Times New Roman" pitchFamily="18" charset="0"/>
              </a:rPr>
              <a:t>, а </a:t>
            </a:r>
            <a:r>
              <a:rPr lang="ru-RU" dirty="0" err="1">
                <a:latin typeface="Times New Roman" pitchFamily="18" charset="0"/>
                <a:cs typeface="Times New Roman" pitchFamily="18" charset="0"/>
              </a:rPr>
              <a:t>також</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Кастилії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готують</a:t>
            </a:r>
            <a:r>
              <a:rPr lang="ru-RU" dirty="0">
                <a:latin typeface="Times New Roman" pitchFamily="18" charset="0"/>
                <a:cs typeface="Times New Roman" pitchFamily="18" charset="0"/>
              </a:rPr>
              <a:t> </a:t>
            </a:r>
            <a:r>
              <a:rPr lang="uk-UA" dirty="0" smtClean="0">
                <a:latin typeface="Times New Roman" pitchFamily="18" charset="0"/>
                <a:cs typeface="Times New Roman" pitchFamily="18" charset="0"/>
              </a:rPr>
              <a:t>її</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з </a:t>
            </a:r>
            <a:r>
              <a:rPr lang="ru-RU" dirty="0" err="1">
                <a:latin typeface="Times New Roman" pitchFamily="18" charset="0"/>
                <a:cs typeface="Times New Roman" pitchFamily="18" charset="0"/>
              </a:rPr>
              <a:t>тушкованих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овочів</a:t>
            </a:r>
            <a:r>
              <a:rPr lang="ru-RU" dirty="0">
                <a:latin typeface="Times New Roman" pitchFamily="18" charset="0"/>
                <a:cs typeface="Times New Roman" pitchFamily="18" charset="0"/>
              </a:rPr>
              <a:t> і </a:t>
            </a:r>
            <a:r>
              <a:rPr lang="ru-RU" dirty="0" err="1">
                <a:latin typeface="Times New Roman" pitchFamily="18" charset="0"/>
                <a:cs typeface="Times New Roman" pitchFamily="18" charset="0"/>
              </a:rPr>
              <a:t>м’яса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Відома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олья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подріда</a:t>
            </a:r>
            <a:r>
              <a:rPr lang="ru-RU" dirty="0">
                <a:latin typeface="Times New Roman" pitchFamily="18" charset="0"/>
                <a:cs typeface="Times New Roman" pitchFamily="18" charset="0"/>
              </a:rPr>
              <a:t> в </a:t>
            </a:r>
            <a:r>
              <a:rPr lang="ru-RU" dirty="0" err="1">
                <a:latin typeface="Times New Roman" pitchFamily="18" charset="0"/>
                <a:cs typeface="Times New Roman" pitchFamily="18" charset="0"/>
              </a:rPr>
              <a:t>традиційній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іспанській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кухні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ще</a:t>
            </a:r>
            <a:r>
              <a:rPr lang="ru-RU" dirty="0">
                <a:latin typeface="Times New Roman" pitchFamily="18" charset="0"/>
                <a:cs typeface="Times New Roman" pitchFamily="18" charset="0"/>
              </a:rPr>
              <a:t> з </a:t>
            </a:r>
            <a:r>
              <a:rPr lang="ru-RU" dirty="0" err="1">
                <a:latin typeface="Times New Roman" pitchFamily="18" charset="0"/>
                <a:cs typeface="Times New Roman" pitchFamily="18" charset="0"/>
              </a:rPr>
              <a:t>часів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хрестоносців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його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назва</a:t>
            </a:r>
            <a:r>
              <a:rPr lang="ru-RU" dirty="0">
                <a:latin typeface="Times New Roman" pitchFamily="18" charset="0"/>
                <a:cs typeface="Times New Roman" pitchFamily="18" charset="0"/>
              </a:rPr>
              <a:t> означала “</a:t>
            </a:r>
            <a:r>
              <a:rPr lang="ru-RU" dirty="0" err="1">
                <a:latin typeface="Times New Roman" pitchFamily="18" charset="0"/>
                <a:cs typeface="Times New Roman" pitchFamily="18" charset="0"/>
              </a:rPr>
              <a:t>могутня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оскільки</a:t>
            </a:r>
            <a:r>
              <a:rPr lang="ru-RU" dirty="0">
                <a:latin typeface="Times New Roman" pitchFamily="18" charset="0"/>
                <a:cs typeface="Times New Roman" pitchFamily="18" charset="0"/>
              </a:rPr>
              <a:t> через </a:t>
            </a:r>
            <a:r>
              <a:rPr lang="ru-RU" dirty="0" err="1">
                <a:latin typeface="Times New Roman" pitchFamily="18" charset="0"/>
                <a:cs typeface="Times New Roman" pitchFamily="18" charset="0"/>
              </a:rPr>
              <a:t>велику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кількість</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м’яса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дозволити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собі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таке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частування</a:t>
            </a:r>
            <a:r>
              <a:rPr lang="ru-RU" dirty="0">
                <a:latin typeface="Times New Roman" pitchFamily="18" charset="0"/>
                <a:cs typeface="Times New Roman" pitchFamily="18" charset="0"/>
              </a:rPr>
              <a:t> могли </a:t>
            </a:r>
            <a:r>
              <a:rPr lang="ru-RU" dirty="0" err="1">
                <a:latin typeface="Times New Roman" pitchFamily="18" charset="0"/>
                <a:cs typeface="Times New Roman" pitchFamily="18" charset="0"/>
              </a:rPr>
              <a:t>лише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заможні</a:t>
            </a:r>
            <a:r>
              <a:rPr lang="ru-RU" dirty="0">
                <a:latin typeface="Times New Roman" pitchFamily="18" charset="0"/>
                <a:cs typeface="Times New Roman" pitchFamily="18" charset="0"/>
              </a:rPr>
              <a:t> люди. </a:t>
            </a:r>
            <a:r>
              <a:rPr lang="ru-RU" dirty="0" err="1">
                <a:latin typeface="Times New Roman" pitchFamily="18" charset="0"/>
                <a:cs typeface="Times New Roman" pitchFamily="18" charset="0"/>
              </a:rPr>
              <a:t>Потім</a:t>
            </a:r>
            <a:r>
              <a:rPr lang="ru-RU" dirty="0">
                <a:latin typeface="Times New Roman" pitchFamily="18" charset="0"/>
                <a:cs typeface="Times New Roman" pitchFamily="18" charset="0"/>
              </a:rPr>
              <a:t> в </a:t>
            </a:r>
            <a:r>
              <a:rPr lang="ru-RU" dirty="0" err="1">
                <a:latin typeface="Times New Roman" pitchFamily="18" charset="0"/>
                <a:cs typeface="Times New Roman" pitchFamily="18" charset="0"/>
              </a:rPr>
              <a:t>результаті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змін</a:t>
            </a:r>
            <a:r>
              <a:rPr lang="ru-RU" dirty="0">
                <a:latin typeface="Times New Roman" pitchFamily="18" charset="0"/>
                <a:cs typeface="Times New Roman" pitchFamily="18" charset="0"/>
              </a:rPr>
              <a:t> в </a:t>
            </a:r>
            <a:r>
              <a:rPr lang="ru-RU" dirty="0" err="1">
                <a:latin typeface="Times New Roman" pitchFamily="18" charset="0"/>
                <a:cs typeface="Times New Roman" pitchFamily="18" charset="0"/>
              </a:rPr>
              <a:t>правописі</a:t>
            </a:r>
            <a:r>
              <a:rPr lang="ru-RU" dirty="0">
                <a:latin typeface="Times New Roman" pitchFamily="18" charset="0"/>
                <a:cs typeface="Times New Roman" pitchFamily="18" charset="0"/>
              </a:rPr>
              <a:t> з </a:t>
            </a:r>
            <a:r>
              <a:rPr lang="ru-RU" dirty="0" err="1">
                <a:latin typeface="Times New Roman" pitchFamily="18" charset="0"/>
                <a:cs typeface="Times New Roman" pitchFamily="18" charset="0"/>
              </a:rPr>
              <a:t>назви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скасована</a:t>
            </a:r>
            <a:r>
              <a:rPr lang="ru-RU" dirty="0">
                <a:latin typeface="Times New Roman" pitchFamily="18" charset="0"/>
                <a:cs typeface="Times New Roman" pitchFamily="18" charset="0"/>
              </a:rPr>
              <a:t> буква е, </a:t>
            </a:r>
            <a:r>
              <a:rPr lang="ru-RU" dirty="0" err="1">
                <a:latin typeface="Times New Roman" pitchFamily="18" charset="0"/>
                <a:cs typeface="Times New Roman" pitchFamily="18" charset="0"/>
              </a:rPr>
              <a:t>стався</a:t>
            </a:r>
            <a:r>
              <a:rPr lang="ru-RU" dirty="0">
                <a:latin typeface="Times New Roman" pitchFamily="18" charset="0"/>
                <a:cs typeface="Times New Roman" pitchFamily="18" charset="0"/>
              </a:rPr>
              <a:t> казус з </a:t>
            </a:r>
            <a:r>
              <a:rPr lang="ru-RU" dirty="0" err="1">
                <a:latin typeface="Times New Roman" pitchFamily="18" charset="0"/>
                <a:cs typeface="Times New Roman" pitchFamily="18" charset="0"/>
              </a:rPr>
              <a:t>назвою</a:t>
            </a:r>
            <a:r>
              <a:rPr lang="ru-RU" dirty="0">
                <a:latin typeface="Times New Roman" pitchFamily="18" charset="0"/>
                <a:cs typeface="Times New Roman" pitchFamily="18" charset="0"/>
              </a:rPr>
              <a:t> — в </a:t>
            </a:r>
            <a:r>
              <a:rPr lang="ru-RU" dirty="0" err="1">
                <a:latin typeface="Times New Roman" pitchFamily="18" charset="0"/>
                <a:cs typeface="Times New Roman" pitchFamily="18" charset="0"/>
              </a:rPr>
              <a:t>перекладі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воно</a:t>
            </a:r>
            <a:r>
              <a:rPr lang="ru-RU" dirty="0">
                <a:latin typeface="Times New Roman" pitchFamily="18" charset="0"/>
                <a:cs typeface="Times New Roman" pitchFamily="18" charset="0"/>
              </a:rPr>
              <a:t> стало </a:t>
            </a:r>
            <a:r>
              <a:rPr lang="ru-RU" dirty="0" err="1">
                <a:latin typeface="Times New Roman" pitchFamily="18" charset="0"/>
                <a:cs typeface="Times New Roman" pitchFamily="18" charset="0"/>
              </a:rPr>
              <a:t>призначати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зіпсований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або</a:t>
            </a:r>
            <a:r>
              <a:rPr lang="ru-RU" dirty="0">
                <a:latin typeface="Times New Roman" pitchFamily="18" charset="0"/>
                <a:cs typeface="Times New Roman" pitchFamily="18" charset="0"/>
              </a:rPr>
              <a:t> </a:t>
            </a:r>
            <a:r>
              <a:rPr lang="ru-RU" dirty="0" err="1" smtClean="0">
                <a:latin typeface="Times New Roman" pitchFamily="18" charset="0"/>
                <a:cs typeface="Times New Roman" pitchFamily="18" charset="0"/>
              </a:rPr>
              <a:t>гнилий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Безпосередньо</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перед подачею блюдо </a:t>
            </a:r>
            <a:r>
              <a:rPr lang="ru-RU" dirty="0" err="1">
                <a:latin typeface="Times New Roman" pitchFamily="18" charset="0"/>
                <a:cs typeface="Times New Roman" pitchFamily="18" charset="0"/>
              </a:rPr>
              <a:t>ділять</a:t>
            </a:r>
            <a:r>
              <a:rPr lang="ru-RU" dirty="0">
                <a:latin typeface="Times New Roman" pitchFamily="18" charset="0"/>
                <a:cs typeface="Times New Roman" pitchFamily="18" charset="0"/>
              </a:rPr>
              <a:t> на </a:t>
            </a:r>
            <a:r>
              <a:rPr lang="ru-RU" dirty="0" err="1">
                <a:latin typeface="Times New Roman" pitchFamily="18" charset="0"/>
                <a:cs typeface="Times New Roman" pitchFamily="18" charset="0"/>
              </a:rPr>
              <a:t>дві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частини</a:t>
            </a:r>
            <a:r>
              <a:rPr lang="ru-RU" dirty="0">
                <a:latin typeface="Times New Roman" pitchFamily="18" charset="0"/>
                <a:cs typeface="Times New Roman" pitchFamily="18" charset="0"/>
              </a:rPr>
              <a:t> — юшка, </a:t>
            </a:r>
            <a:r>
              <a:rPr lang="ru-RU" dirty="0" err="1">
                <a:latin typeface="Times New Roman" pitchFamily="18" charset="0"/>
                <a:cs typeface="Times New Roman" pitchFamily="18" charset="0"/>
              </a:rPr>
              <a:t>м’ясо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Доповнюють</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частування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яєчними</a:t>
            </a:r>
            <a:r>
              <a:rPr lang="ru-RU" dirty="0">
                <a:latin typeface="Times New Roman" pitchFamily="18" charset="0"/>
                <a:cs typeface="Times New Roman" pitchFamily="18" charset="0"/>
              </a:rPr>
              <a:t> коржами. Блюдо </a:t>
            </a:r>
            <a:r>
              <a:rPr lang="ru-RU" dirty="0" err="1">
                <a:latin typeface="Times New Roman" pitchFamily="18" charset="0"/>
                <a:cs typeface="Times New Roman" pitchFamily="18" charset="0"/>
              </a:rPr>
              <a:t>варять</a:t>
            </a:r>
            <a:r>
              <a:rPr lang="ru-RU" dirty="0">
                <a:latin typeface="Times New Roman" pitchFamily="18" charset="0"/>
                <a:cs typeface="Times New Roman" pitchFamily="18" charset="0"/>
              </a:rPr>
              <a:t> з </a:t>
            </a:r>
            <a:r>
              <a:rPr lang="ru-RU" dirty="0" err="1">
                <a:latin typeface="Times New Roman" pitchFamily="18" charset="0"/>
                <a:cs typeface="Times New Roman" pitchFamily="18" charset="0"/>
              </a:rPr>
              <a:t>квасолі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моркви</a:t>
            </a:r>
            <a:r>
              <a:rPr lang="ru-RU" dirty="0">
                <a:latin typeface="Times New Roman" pitchFamily="18" charset="0"/>
                <a:cs typeface="Times New Roman" pitchFamily="18" charset="0"/>
              </a:rPr>
              <a:t> та </a:t>
            </a:r>
            <a:r>
              <a:rPr lang="ru-RU" dirty="0" err="1">
                <a:latin typeface="Times New Roman" pitchFamily="18" charset="0"/>
                <a:cs typeface="Times New Roman" pitchFamily="18" charset="0"/>
              </a:rPr>
              <a:t>томатів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цибулі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свинячих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ніжок</a:t>
            </a:r>
            <a:r>
              <a:rPr lang="ru-RU" dirty="0">
                <a:latin typeface="Times New Roman" pitchFamily="18" charset="0"/>
                <a:cs typeface="Times New Roman" pitchFamily="18" charset="0"/>
              </a:rPr>
              <a:t> і </a:t>
            </a:r>
            <a:r>
              <a:rPr lang="ru-RU" dirty="0" err="1">
                <a:latin typeface="Times New Roman" pitchFamily="18" charset="0"/>
                <a:cs typeface="Times New Roman" pitchFamily="18" charset="0"/>
              </a:rPr>
              <a:t>хвостів</a:t>
            </a:r>
            <a:r>
              <a:rPr lang="ru-RU" dirty="0">
                <a:latin typeface="Times New Roman" pitchFamily="18" charset="0"/>
                <a:cs typeface="Times New Roman" pitchFamily="18" charset="0"/>
              </a:rPr>
              <a:t>, ребер і </a:t>
            </a:r>
            <a:r>
              <a:rPr lang="ru-RU" dirty="0" err="1">
                <a:latin typeface="Times New Roman" pitchFamily="18" charset="0"/>
                <a:cs typeface="Times New Roman" pitchFamily="18" charset="0"/>
              </a:rPr>
              <a:t>вух</a:t>
            </a:r>
            <a:r>
              <a:rPr lang="ru-RU" dirty="0">
                <a:latin typeface="Times New Roman" pitchFamily="18" charset="0"/>
                <a:cs typeface="Times New Roman" pitchFamily="18" charset="0"/>
              </a:rPr>
              <a:t>, бекону, </a:t>
            </a:r>
            <a:r>
              <a:rPr lang="ru-RU" dirty="0" err="1">
                <a:latin typeface="Times New Roman" pitchFamily="18" charset="0"/>
                <a:cs typeface="Times New Roman" pitchFamily="18" charset="0"/>
              </a:rPr>
              <a:t>додають</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часник</a:t>
            </a:r>
            <a:r>
              <a:rPr lang="ru-RU" dirty="0">
                <a:latin typeface="Times New Roman" pitchFamily="18" charset="0"/>
                <a:cs typeface="Times New Roman" pitchFamily="18" charset="0"/>
              </a:rPr>
              <a:t> і </a:t>
            </a:r>
            <a:r>
              <a:rPr lang="ru-RU" dirty="0" err="1">
                <a:latin typeface="Times New Roman" pitchFamily="18" charset="0"/>
                <a:cs typeface="Times New Roman" pitchFamily="18" charset="0"/>
              </a:rPr>
              <a:t>ковбасу</a:t>
            </a:r>
            <a:r>
              <a:rPr lang="ru-RU" dirty="0">
                <a:latin typeface="Times New Roman" pitchFamily="18" charset="0"/>
                <a:cs typeface="Times New Roman" pitchFamily="18" charset="0"/>
              </a:rPr>
              <a:t>.</a:t>
            </a:r>
          </a:p>
        </p:txBody>
      </p:sp>
      <p:sp>
        <p:nvSpPr>
          <p:cNvPr id="3" name="Заголовок 2"/>
          <p:cNvSpPr>
            <a:spLocks noGrp="1"/>
          </p:cNvSpPr>
          <p:nvPr>
            <p:ph type="title"/>
          </p:nvPr>
        </p:nvSpPr>
        <p:spPr>
          <a:xfrm>
            <a:off x="539552" y="28419"/>
            <a:ext cx="8229600" cy="1143000"/>
          </a:xfrm>
        </p:spPr>
        <p:txBody>
          <a:bodyPr/>
          <a:lstStyle/>
          <a:p>
            <a:r>
              <a:rPr lang="ru-RU" dirty="0" err="1">
                <a:latin typeface="Times New Roman" pitchFamily="18" charset="0"/>
                <a:cs typeface="Times New Roman" pitchFamily="18" charset="0"/>
              </a:rPr>
              <a:t>Олья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подріда</a:t>
            </a:r>
            <a:endParaRPr lang="ru-RU" dirty="0">
              <a:latin typeface="Times New Roman" pitchFamily="18" charset="0"/>
              <a:cs typeface="Times New Roman" pitchFamily="18" charset="0"/>
            </a:endParaRPr>
          </a:p>
        </p:txBody>
      </p:sp>
      <p:pic>
        <p:nvPicPr>
          <p:cNvPr id="2050" name="Picture 2" descr="C:\Users\Admin\Desktop\olya-podrida.jpg.pagespeed.ce.UnE4gZ9zz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9610" y="2492896"/>
            <a:ext cx="3384390" cy="2472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751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0"/>
            <a:ext cx="8229600" cy="4525963"/>
          </a:xfrm>
        </p:spPr>
        <p:txBody>
          <a:bodyPr>
            <a:normAutofit fontScale="92500"/>
          </a:bodyPr>
          <a:lstStyle/>
          <a:p>
            <a:r>
              <a:rPr lang="ru-RU" dirty="0">
                <a:latin typeface="Times New Roman" pitchFamily="18" charset="0"/>
                <a:cs typeface="Times New Roman" pitchFamily="18" charset="0"/>
              </a:rPr>
              <a:t>З абсолютною </a:t>
            </a:r>
            <a:r>
              <a:rPr lang="ru-RU" dirty="0" err="1">
                <a:latin typeface="Times New Roman" pitchFamily="18" charset="0"/>
                <a:cs typeface="Times New Roman" pitchFamily="18" charset="0"/>
              </a:rPr>
              <a:t>впевненістю</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можна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сказати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що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Національне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іспанське</a:t>
            </a:r>
            <a:r>
              <a:rPr lang="ru-RU" dirty="0">
                <a:latin typeface="Times New Roman" pitchFamily="18" charset="0"/>
                <a:cs typeface="Times New Roman" pitchFamily="18" charset="0"/>
              </a:rPr>
              <a:t> блюдо </a:t>
            </a:r>
            <a:r>
              <a:rPr lang="ru-RU" dirty="0" err="1">
                <a:solidFill>
                  <a:schemeClr val="accent2">
                    <a:lumMod val="75000"/>
                  </a:schemeClr>
                </a:solidFill>
                <a:latin typeface="Times New Roman" pitchFamily="18" charset="0"/>
                <a:cs typeface="Times New Roman" pitchFamily="18" charset="0"/>
              </a:rPr>
              <a:t>тапас</a:t>
            </a:r>
            <a:r>
              <a:rPr lang="ru-RU" dirty="0">
                <a:latin typeface="Times New Roman" pitchFamily="18" charset="0"/>
                <a:cs typeface="Times New Roman" pitchFamily="18" charset="0"/>
              </a:rPr>
              <a:t> не </a:t>
            </a:r>
            <a:r>
              <a:rPr lang="ru-RU" dirty="0" err="1">
                <a:latin typeface="Times New Roman" pitchFamily="18" charset="0"/>
                <a:cs typeface="Times New Roman" pitchFamily="18" charset="0"/>
              </a:rPr>
              <a:t>менш</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смачне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ніж</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піца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або</a:t>
            </a:r>
            <a:r>
              <a:rPr lang="ru-RU" dirty="0">
                <a:latin typeface="Times New Roman" pitchFamily="18" charset="0"/>
                <a:cs typeface="Times New Roman" pitchFamily="18" charset="0"/>
              </a:rPr>
              <a:t> паста, але при </a:t>
            </a:r>
            <a:r>
              <a:rPr lang="ru-RU" dirty="0" err="1">
                <a:latin typeface="Times New Roman" pitchFamily="18" charset="0"/>
                <a:cs typeface="Times New Roman" pitchFamily="18" charset="0"/>
              </a:rPr>
              <a:t>цьому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залишається</a:t>
            </a:r>
            <a:r>
              <a:rPr lang="ru-RU" dirty="0">
                <a:latin typeface="Times New Roman" pitchFamily="18" charset="0"/>
                <a:cs typeface="Times New Roman" pitchFamily="18" charset="0"/>
              </a:rPr>
              <a:t> загадка — </a:t>
            </a:r>
            <a:r>
              <a:rPr lang="ru-RU" dirty="0" err="1">
                <a:latin typeface="Times New Roman" pitchFamily="18" charset="0"/>
                <a:cs typeface="Times New Roman" pitchFamily="18" charset="0"/>
              </a:rPr>
              <a:t>чому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ця</a:t>
            </a:r>
            <a:r>
              <a:rPr lang="ru-RU" dirty="0">
                <a:latin typeface="Times New Roman" pitchFamily="18" charset="0"/>
                <a:cs typeface="Times New Roman" pitchFamily="18" charset="0"/>
              </a:rPr>
              <a:t> закуска не стала такою ж популярною у </a:t>
            </a:r>
            <a:r>
              <a:rPr lang="ru-RU" dirty="0" err="1">
                <a:latin typeface="Times New Roman" pitchFamily="18" charset="0"/>
                <a:cs typeface="Times New Roman" pitchFamily="18" charset="0"/>
              </a:rPr>
              <a:t>світі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Тапас</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являє</a:t>
            </a:r>
            <a:r>
              <a:rPr lang="ru-RU" dirty="0">
                <a:latin typeface="Times New Roman" pitchFamily="18" charset="0"/>
                <a:cs typeface="Times New Roman" pitchFamily="18" charset="0"/>
              </a:rPr>
              <a:t> собою </a:t>
            </a:r>
            <a:r>
              <a:rPr lang="ru-RU" dirty="0" err="1">
                <a:latin typeface="Times New Roman" pitchFamily="18" charset="0"/>
                <a:cs typeface="Times New Roman" pitchFamily="18" charset="0"/>
              </a:rPr>
              <a:t>невеликі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бутерброди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їх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подають</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гарячими</a:t>
            </a:r>
            <a:r>
              <a:rPr lang="ru-RU" dirty="0">
                <a:latin typeface="Times New Roman" pitchFamily="18" charset="0"/>
                <a:cs typeface="Times New Roman" pitchFamily="18" charset="0"/>
              </a:rPr>
              <a:t> та </a:t>
            </a:r>
            <a:r>
              <a:rPr lang="ru-RU" dirty="0" err="1">
                <a:latin typeface="Times New Roman" pitchFamily="18" charset="0"/>
                <a:cs typeface="Times New Roman" pitchFamily="18" charset="0"/>
              </a:rPr>
              <a:t>холодними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Варіантів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оформлення</a:t>
            </a:r>
            <a:r>
              <a:rPr lang="ru-RU" dirty="0">
                <a:latin typeface="Times New Roman" pitchFamily="18" charset="0"/>
                <a:cs typeface="Times New Roman" pitchFamily="18" charset="0"/>
              </a:rPr>
              <a:t> і </a:t>
            </a:r>
            <a:r>
              <a:rPr lang="ru-RU" dirty="0" err="1">
                <a:latin typeface="Times New Roman" pitchFamily="18" charset="0"/>
                <a:cs typeface="Times New Roman" pitchFamily="18" charset="0"/>
              </a:rPr>
              <a:t>подачі</a:t>
            </a:r>
            <a:r>
              <a:rPr lang="ru-RU" dirty="0">
                <a:latin typeface="Times New Roman" pitchFamily="18" charset="0"/>
                <a:cs typeface="Times New Roman" pitchFamily="18" charset="0"/>
              </a:rPr>
              <a:t> страви </a:t>
            </a:r>
            <a:r>
              <a:rPr lang="ru-RU" dirty="0" err="1">
                <a:latin typeface="Times New Roman" pitchFamily="18" charset="0"/>
                <a:cs typeface="Times New Roman" pitchFamily="18" charset="0"/>
              </a:rPr>
              <a:t>неймовірна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безліч</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багатошарові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сендвічі</a:t>
            </a:r>
            <a:r>
              <a:rPr lang="ru-RU" dirty="0">
                <a:latin typeface="Times New Roman" pitchFamily="18" charset="0"/>
                <a:cs typeface="Times New Roman" pitchFamily="18" charset="0"/>
              </a:rPr>
              <a:t>, на </a:t>
            </a:r>
            <a:r>
              <a:rPr lang="ru-RU" dirty="0" err="1">
                <a:latin typeface="Times New Roman" pitchFamily="18" charset="0"/>
                <a:cs typeface="Times New Roman" pitchFamily="18" charset="0"/>
              </a:rPr>
              <a:t>шматочках</a:t>
            </a:r>
            <a:r>
              <a:rPr lang="ru-RU" dirty="0">
                <a:latin typeface="Times New Roman" pitchFamily="18" charset="0"/>
                <a:cs typeface="Times New Roman" pitchFamily="18" charset="0"/>
              </a:rPr>
              <a:t> багета </a:t>
            </a:r>
            <a:r>
              <a:rPr lang="ru-RU" dirty="0" err="1">
                <a:latin typeface="Times New Roman" pitchFamily="18" charset="0"/>
                <a:cs typeface="Times New Roman" pitchFamily="18" charset="0"/>
              </a:rPr>
              <a:t>або</a:t>
            </a:r>
            <a:r>
              <a:rPr lang="ru-RU" dirty="0">
                <a:latin typeface="Times New Roman" pitchFamily="18" charset="0"/>
                <a:cs typeface="Times New Roman" pitchFamily="18" charset="0"/>
              </a:rPr>
              <a:t> на тостах, в розетках з </a:t>
            </a:r>
            <a:r>
              <a:rPr lang="ru-RU" dirty="0" err="1">
                <a:latin typeface="Times New Roman" pitchFamily="18" charset="0"/>
                <a:cs typeface="Times New Roman" pitchFamily="18" charset="0"/>
              </a:rPr>
              <a:t>несолодкого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тіста</a:t>
            </a:r>
            <a:r>
              <a:rPr lang="ru-RU" dirty="0">
                <a:latin typeface="Times New Roman" pitchFamily="18" charset="0"/>
                <a:cs typeface="Times New Roman" pitchFamily="18" charset="0"/>
              </a:rPr>
              <a:t>, тарталетки </a:t>
            </a:r>
            <a:r>
              <a:rPr lang="ru-RU" dirty="0" err="1">
                <a:latin typeface="Times New Roman" pitchFamily="18" charset="0"/>
                <a:cs typeface="Times New Roman" pitchFamily="18" charset="0"/>
              </a:rPr>
              <a:t>або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нанизані</a:t>
            </a:r>
            <a:r>
              <a:rPr lang="ru-RU" dirty="0">
                <a:latin typeface="Times New Roman" pitchFamily="18" charset="0"/>
                <a:cs typeface="Times New Roman" pitchFamily="18" charset="0"/>
              </a:rPr>
              <a:t> на зубочистку </a:t>
            </a:r>
            <a:r>
              <a:rPr lang="ru-RU" dirty="0" err="1">
                <a:latin typeface="Times New Roman" pitchFamily="18" charset="0"/>
                <a:cs typeface="Times New Roman" pitchFamily="18" charset="0"/>
              </a:rPr>
              <a:t>шматочки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м’яса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морепродуктів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овочів</a:t>
            </a:r>
            <a:r>
              <a:rPr lang="ru-RU" dirty="0">
                <a:latin typeface="Times New Roman" pitchFamily="18" charset="0"/>
                <a:cs typeface="Times New Roman" pitchFamily="18" charset="0"/>
              </a:rPr>
              <a:t>, трубочки з </a:t>
            </a:r>
            <a:r>
              <a:rPr lang="ru-RU" dirty="0" err="1">
                <a:latin typeface="Times New Roman" pitchFamily="18" charset="0"/>
                <a:cs typeface="Times New Roman" pitchFamily="18" charset="0"/>
              </a:rPr>
              <a:t>різноманітною</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начинкою</a:t>
            </a:r>
            <a:r>
              <a:rPr lang="ru-RU" dirty="0">
                <a:latin typeface="Times New Roman" pitchFamily="18" charset="0"/>
                <a:cs typeface="Times New Roman" pitchFamily="18" charset="0"/>
              </a:rPr>
              <a:t>.</a:t>
            </a:r>
          </a:p>
        </p:txBody>
      </p:sp>
      <p:pic>
        <p:nvPicPr>
          <p:cNvPr id="5122" name="Picture 2" descr="C:\Users\Admin\Desktop\tapas-768x513.jpg.pagespeed.ce.vgkgfQBum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4270918"/>
            <a:ext cx="4176465" cy="2597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9654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0"/>
            <a:ext cx="8229600" cy="4525963"/>
          </a:xfrm>
        </p:spPr>
        <p:txBody>
          <a:bodyPr>
            <a:normAutofit fontScale="92500" lnSpcReduction="10000"/>
          </a:bodyPr>
          <a:lstStyle/>
          <a:p>
            <a:r>
              <a:rPr lang="ru-RU" dirty="0">
                <a:latin typeface="Times New Roman" pitchFamily="18" charset="0"/>
                <a:cs typeface="Times New Roman" pitchFamily="18" charset="0"/>
              </a:rPr>
              <a:t>У список </a:t>
            </a:r>
            <a:r>
              <a:rPr lang="ru-RU" dirty="0" err="1">
                <a:latin typeface="Times New Roman" pitchFamily="18" charset="0"/>
                <a:cs typeface="Times New Roman" pitchFamily="18" charset="0"/>
              </a:rPr>
              <a:t>популярних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іспанських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страв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звичайно</a:t>
            </a:r>
            <a:r>
              <a:rPr lang="ru-RU" dirty="0">
                <a:latin typeface="Times New Roman" pitchFamily="18" charset="0"/>
                <a:cs typeface="Times New Roman" pitchFamily="18" charset="0"/>
              </a:rPr>
              <a:t>, входить </a:t>
            </a:r>
            <a:r>
              <a:rPr lang="ru-RU" dirty="0" err="1">
                <a:solidFill>
                  <a:schemeClr val="accent3">
                    <a:lumMod val="75000"/>
                  </a:schemeClr>
                </a:solidFill>
                <a:latin typeface="Times New Roman" pitchFamily="18" charset="0"/>
                <a:cs typeface="Times New Roman" pitchFamily="18" charset="0"/>
              </a:rPr>
              <a:t>паелья</a:t>
            </a:r>
            <a:r>
              <a:rPr lang="ru-RU" dirty="0">
                <a:latin typeface="Times New Roman" pitchFamily="18" charset="0"/>
                <a:cs typeface="Times New Roman" pitchFamily="18" charset="0"/>
              </a:rPr>
              <a:t>, яка </a:t>
            </a:r>
            <a:r>
              <a:rPr lang="ru-RU" dirty="0" err="1">
                <a:latin typeface="Times New Roman" pitchFamily="18" charset="0"/>
                <a:cs typeface="Times New Roman" pitchFamily="18" charset="0"/>
              </a:rPr>
              <a:t>віддалено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нагадує</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узбецький</a:t>
            </a:r>
            <a:r>
              <a:rPr lang="ru-RU" dirty="0">
                <a:latin typeface="Times New Roman" pitchFamily="18" charset="0"/>
                <a:cs typeface="Times New Roman" pitchFamily="18" charset="0"/>
              </a:rPr>
              <a:t> плов, </a:t>
            </a:r>
            <a:r>
              <a:rPr lang="ru-RU" dirty="0" err="1">
                <a:latin typeface="Times New Roman" pitchFamily="18" charset="0"/>
                <a:cs typeface="Times New Roman" pitchFamily="18" charset="0"/>
              </a:rPr>
              <a:t>оскільки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основний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інгредієнт</a:t>
            </a:r>
            <a:r>
              <a:rPr lang="ru-RU" dirty="0">
                <a:latin typeface="Times New Roman" pitchFamily="18" charset="0"/>
                <a:cs typeface="Times New Roman" pitchFamily="18" charset="0"/>
              </a:rPr>
              <a:t> — рис з букетом приправ. </a:t>
            </a:r>
            <a:r>
              <a:rPr lang="ru-RU" dirty="0" err="1">
                <a:latin typeface="Times New Roman" pitchFamily="18" charset="0"/>
                <a:cs typeface="Times New Roman" pitchFamily="18" charset="0"/>
              </a:rPr>
              <a:t>Вважається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що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традиційний</a:t>
            </a:r>
            <a:r>
              <a:rPr lang="ru-RU" dirty="0">
                <a:latin typeface="Times New Roman" pitchFamily="18" charset="0"/>
                <a:cs typeface="Times New Roman" pitchFamily="18" charset="0"/>
              </a:rPr>
              <a:t> рецепт </a:t>
            </a:r>
            <a:r>
              <a:rPr lang="ru-RU" dirty="0" err="1">
                <a:latin typeface="Times New Roman" pitchFamily="18" charset="0"/>
                <a:cs typeface="Times New Roman" pitchFamily="18" charset="0"/>
              </a:rPr>
              <a:t>вперше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з’явився</a:t>
            </a:r>
            <a:r>
              <a:rPr lang="ru-RU" dirty="0">
                <a:latin typeface="Times New Roman" pitchFamily="18" charset="0"/>
                <a:cs typeface="Times New Roman" pitchFamily="18" charset="0"/>
              </a:rPr>
              <a:t> у </a:t>
            </a:r>
            <a:r>
              <a:rPr lang="ru-RU" dirty="0" err="1">
                <a:latin typeface="Times New Roman" pitchFamily="18" charset="0"/>
                <a:cs typeface="Times New Roman" pitchFamily="18" charset="0"/>
              </a:rPr>
              <a:t>Валенсії</a:t>
            </a:r>
            <a:r>
              <a:rPr lang="ru-RU" dirty="0">
                <a:latin typeface="Times New Roman" pitchFamily="18" charset="0"/>
                <a:cs typeface="Times New Roman" pitchFamily="18" charset="0"/>
              </a:rPr>
              <a:t> і придумали </a:t>
            </a:r>
            <a:r>
              <a:rPr lang="ru-RU" dirty="0" err="1">
                <a:latin typeface="Times New Roman" pitchFamily="18" charset="0"/>
                <a:cs typeface="Times New Roman" pitchFamily="18" charset="0"/>
              </a:rPr>
              <a:t>його</a:t>
            </a:r>
            <a:r>
              <a:rPr lang="ru-RU" dirty="0">
                <a:latin typeface="Times New Roman" pitchFamily="18" charset="0"/>
                <a:cs typeface="Times New Roman" pitchFamily="18" charset="0"/>
              </a:rPr>
              <a:t> слуги </a:t>
            </a:r>
            <a:r>
              <a:rPr lang="ru-RU" dirty="0" err="1">
                <a:latin typeface="Times New Roman" pitchFamily="18" charset="0"/>
                <a:cs typeface="Times New Roman" pitchFamily="18" charset="0"/>
              </a:rPr>
              <a:t>мавританських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монархів</a:t>
            </a:r>
            <a:r>
              <a:rPr lang="ru-RU" dirty="0">
                <a:latin typeface="Times New Roman" pitchFamily="18" charset="0"/>
                <a:cs typeface="Times New Roman" pitchFamily="18" charset="0"/>
              </a:rPr>
              <a:t>, вони </a:t>
            </a:r>
            <a:r>
              <a:rPr lang="ru-RU" dirty="0" err="1">
                <a:latin typeface="Times New Roman" pitchFamily="18" charset="0"/>
                <a:cs typeface="Times New Roman" pitchFamily="18" charset="0"/>
              </a:rPr>
              <a:t>збирали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залишки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їжі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після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урочистостей</a:t>
            </a:r>
            <a:r>
              <a:rPr lang="ru-RU" dirty="0">
                <a:latin typeface="Times New Roman" pitchFamily="18" charset="0"/>
                <a:cs typeface="Times New Roman" pitchFamily="18" charset="0"/>
              </a:rPr>
              <a:t> і додавали </a:t>
            </a:r>
            <a:r>
              <a:rPr lang="ru-RU" dirty="0" err="1">
                <a:latin typeface="Times New Roman" pitchFamily="18" charset="0"/>
                <a:cs typeface="Times New Roman" pitchFamily="18" charset="0"/>
              </a:rPr>
              <a:t>їх</a:t>
            </a:r>
            <a:r>
              <a:rPr lang="ru-RU" dirty="0">
                <a:latin typeface="Times New Roman" pitchFamily="18" charset="0"/>
                <a:cs typeface="Times New Roman" pitchFamily="18" charset="0"/>
              </a:rPr>
              <a:t> до рису. </a:t>
            </a:r>
            <a:r>
              <a:rPr lang="ru-RU" dirty="0" err="1">
                <a:latin typeface="Times New Roman" pitchFamily="18" charset="0"/>
                <a:cs typeface="Times New Roman" pitchFamily="18" charset="0"/>
              </a:rPr>
              <a:t>Саме</a:t>
            </a:r>
            <a:r>
              <a:rPr lang="ru-RU" dirty="0">
                <a:latin typeface="Times New Roman" pitchFamily="18" charset="0"/>
                <a:cs typeface="Times New Roman" pitchFamily="18" charset="0"/>
              </a:rPr>
              <a:t> тому в </a:t>
            </a:r>
            <a:r>
              <a:rPr lang="ru-RU" dirty="0" err="1">
                <a:latin typeface="Times New Roman" pitchFamily="18" charset="0"/>
                <a:cs typeface="Times New Roman" pitchFamily="18" charset="0"/>
              </a:rPr>
              <a:t>перекладі</a:t>
            </a:r>
            <a:r>
              <a:rPr lang="ru-RU" dirty="0">
                <a:latin typeface="Times New Roman" pitchFamily="18" charset="0"/>
                <a:cs typeface="Times New Roman" pitchFamily="18" charset="0"/>
              </a:rPr>
              <a:t> з </a:t>
            </a:r>
            <a:r>
              <a:rPr lang="ru-RU" dirty="0" err="1">
                <a:latin typeface="Times New Roman" pitchFamily="18" charset="0"/>
                <a:cs typeface="Times New Roman" pitchFamily="18" charset="0"/>
              </a:rPr>
              <a:t>арабської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назва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паелья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означає</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Залишки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Існує</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ще</a:t>
            </a:r>
            <a:r>
              <a:rPr lang="ru-RU" dirty="0">
                <a:latin typeface="Times New Roman" pitchFamily="18" charset="0"/>
                <a:cs typeface="Times New Roman" pitchFamily="18" charset="0"/>
              </a:rPr>
              <a:t> одна легенда, за </a:t>
            </a:r>
            <a:r>
              <a:rPr lang="ru-RU" dirty="0" err="1">
                <a:latin typeface="Times New Roman" pitchFamily="18" charset="0"/>
                <a:cs typeface="Times New Roman" pitchFamily="18" charset="0"/>
              </a:rPr>
              <a:t>якою</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рибалка</a:t>
            </a:r>
            <a:r>
              <a:rPr lang="ru-RU" dirty="0">
                <a:latin typeface="Times New Roman" pitchFamily="18" charset="0"/>
                <a:cs typeface="Times New Roman" pitchFamily="18" charset="0"/>
              </a:rPr>
              <a:t> в </a:t>
            </a:r>
            <a:r>
              <a:rPr lang="ru-RU" dirty="0" err="1">
                <a:latin typeface="Times New Roman" pitchFamily="18" charset="0"/>
                <a:cs typeface="Times New Roman" pitchFamily="18" charset="0"/>
              </a:rPr>
              <a:t>очікуванні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своєї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дружини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готував</a:t>
            </a:r>
            <a:r>
              <a:rPr lang="ru-RU" dirty="0">
                <a:latin typeface="Times New Roman" pitchFamily="18" charset="0"/>
                <a:cs typeface="Times New Roman" pitchFamily="18" charset="0"/>
              </a:rPr>
              <a:t> для </a:t>
            </a:r>
            <a:r>
              <a:rPr lang="ru-RU" dirty="0" err="1">
                <a:latin typeface="Times New Roman" pitchFamily="18" charset="0"/>
                <a:cs typeface="Times New Roman" pitchFamily="18" charset="0"/>
              </a:rPr>
              <a:t>неї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їжу</a:t>
            </a:r>
            <a:r>
              <a:rPr lang="ru-RU" dirty="0">
                <a:latin typeface="Times New Roman" pitchFamily="18" charset="0"/>
                <a:cs typeface="Times New Roman" pitchFamily="18" charset="0"/>
              </a:rPr>
              <a:t> з </a:t>
            </a:r>
            <a:r>
              <a:rPr lang="ru-RU" dirty="0" err="1">
                <a:latin typeface="Times New Roman" pitchFamily="18" charset="0"/>
                <a:cs typeface="Times New Roman" pitchFamily="18" charset="0"/>
              </a:rPr>
              <a:t>продуктів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які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знаходив</a:t>
            </a:r>
            <a:r>
              <a:rPr lang="ru-RU" dirty="0">
                <a:latin typeface="Times New Roman" pitchFamily="18" charset="0"/>
                <a:cs typeface="Times New Roman" pitchFamily="18" charset="0"/>
              </a:rPr>
              <a:t> в </a:t>
            </a:r>
            <a:r>
              <a:rPr lang="ru-RU" dirty="0" err="1">
                <a:latin typeface="Times New Roman" pitchFamily="18" charset="0"/>
                <a:cs typeface="Times New Roman" pitchFamily="18" charset="0"/>
              </a:rPr>
              <a:t>коморі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Відповідно</a:t>
            </a:r>
            <a:r>
              <a:rPr lang="ru-RU" dirty="0">
                <a:latin typeface="Times New Roman" pitchFamily="18" charset="0"/>
                <a:cs typeface="Times New Roman" pitchFamily="18" charset="0"/>
              </a:rPr>
              <a:t> до </a:t>
            </a:r>
            <a:r>
              <a:rPr lang="ru-RU" dirty="0" err="1">
                <a:latin typeface="Times New Roman" pitchFamily="18" charset="0"/>
                <a:cs typeface="Times New Roman" pitchFamily="18" charset="0"/>
              </a:rPr>
              <a:t>цієї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версії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назва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паелья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перекладається»для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неї</a:t>
            </a:r>
            <a:r>
              <a:rPr lang="ru-RU" dirty="0">
                <a:latin typeface="Times New Roman" pitchFamily="18" charset="0"/>
                <a:cs typeface="Times New Roman" pitchFamily="18" charset="0"/>
              </a:rPr>
              <a:t>”.</a:t>
            </a:r>
          </a:p>
        </p:txBody>
      </p:sp>
      <p:pic>
        <p:nvPicPr>
          <p:cNvPr id="6146" name="Picture 2" descr="C:\Users\Admin\Desktop\paella.jpg.pagespeed.ce.V-uQZO64u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3865225"/>
            <a:ext cx="4644008" cy="2992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0062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126</TotalTime>
  <Words>1626</Words>
  <Application>Microsoft Office PowerPoint</Application>
  <PresentationFormat>Экран (4:3)</PresentationFormat>
  <Paragraphs>52</Paragraphs>
  <Slides>25</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25</vt:i4>
      </vt:variant>
    </vt:vector>
  </HeadingPairs>
  <TitlesOfParts>
    <vt:vector size="31" baseType="lpstr">
      <vt:lpstr>Lucida Sans Unicode</vt:lpstr>
      <vt:lpstr>Times New Roman</vt:lpstr>
      <vt:lpstr>Verdana</vt:lpstr>
      <vt:lpstr>Wingdings 2</vt:lpstr>
      <vt:lpstr>Wingdings 3</vt:lpstr>
      <vt:lpstr>Открытая</vt:lpstr>
      <vt:lpstr>Особливості харчування населення Іспанії</vt:lpstr>
      <vt:lpstr>Презентация PowerPoint</vt:lpstr>
      <vt:lpstr>Презентация PowerPoint</vt:lpstr>
      <vt:lpstr>Презентация PowerPoint</vt:lpstr>
      <vt:lpstr>Презентация PowerPoint</vt:lpstr>
      <vt:lpstr>Гаспачо </vt:lpstr>
      <vt:lpstr>Олья подріда</vt:lpstr>
      <vt:lpstr>Презентация PowerPoint</vt:lpstr>
      <vt:lpstr>Презентация PowerPoint</vt:lpstr>
      <vt:lpstr>Презентация PowerPoint</vt:lpstr>
      <vt:lpstr>Риба в Іспанії</vt:lpstr>
      <vt:lpstr>Презентация PowerPoint</vt:lpstr>
      <vt:lpstr>Презентация PowerPoint</vt:lpstr>
      <vt:lpstr>Морепродукти </vt:lpstr>
      <vt:lpstr>Презентация PowerPoint</vt:lpstr>
      <vt:lpstr>Презентация PowerPoint</vt:lpstr>
      <vt:lpstr>Іспанські страви з птиці </vt:lpstr>
      <vt:lpstr>Презентация PowerPoint</vt:lpstr>
      <vt:lpstr>Хамон </vt:lpstr>
      <vt:lpstr>Презентация PowerPoint</vt:lpstr>
      <vt:lpstr>Іспанські сири </vt:lpstr>
      <vt:lpstr>Презентация PowerPoint</vt:lpstr>
      <vt:lpstr>Напої </vt:lpstr>
      <vt:lpstr>Презентация PowerPoint</vt:lpstr>
      <vt:lpstr>Дякую за увагу!</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Особливості харчування населення Іспанії</dc:title>
  <dc:creator>Admin</dc:creator>
  <cp:lastModifiedBy>Сергей Климчук</cp:lastModifiedBy>
  <cp:revision>9</cp:revision>
  <dcterms:created xsi:type="dcterms:W3CDTF">2022-09-21T09:51:24Z</dcterms:created>
  <dcterms:modified xsi:type="dcterms:W3CDTF">2022-09-28T18:52:55Z</dcterms:modified>
</cp:coreProperties>
</file>