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без заголовка" id="{4ED41255-19E7-4B82-B5AF-31AFDCF9DEA3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33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201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8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721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7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55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77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57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64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64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968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DF47-63F7-4C03-A447-0F72DB660C1B}" type="datetimeFigureOut">
              <a:rPr lang="uk-UA" smtClean="0"/>
              <a:t>04.09.2022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E5CA-F706-4EDD-A06A-4296E04AA6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0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філософського знання</a:t>
            </a:r>
            <a:endParaRPr lang="uk-UA" b="1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261197"/>
              </p:ext>
            </p:extLst>
          </p:nvPr>
        </p:nvGraphicFramePr>
        <p:xfrm>
          <a:off x="838198" y="1490390"/>
          <a:ext cx="10515602" cy="4950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623"/>
                <a:gridCol w="1872343"/>
                <a:gridCol w="2778034"/>
                <a:gridCol w="4038602"/>
              </a:tblGrid>
              <a:tr h="846019">
                <a:tc rowSpan="4">
                  <a:txBody>
                    <a:bodyPr/>
                    <a:lstStyle/>
                    <a:p>
                      <a:r>
                        <a:rPr lang="uk-UA" b="1" dirty="0" smtClean="0"/>
                        <a:t>Онтологія </a:t>
                      </a:r>
                      <a:endParaRPr lang="uk-UA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uk-UA" sz="1600" dirty="0" smtClean="0"/>
                        <a:t>(</a:t>
                      </a:r>
                      <a:r>
                        <a:rPr lang="uk-UA" sz="1800" dirty="0" smtClean="0"/>
                        <a:t>гр. </a:t>
                      </a:r>
                      <a:r>
                        <a:rPr lang="en-US" sz="1800" dirty="0" err="1" smtClean="0"/>
                        <a:t>ontos</a:t>
                      </a:r>
                      <a:r>
                        <a:rPr lang="en-US" sz="1800" dirty="0" smtClean="0"/>
                        <a:t> </a:t>
                      </a:r>
                      <a:r>
                        <a:rPr lang="uk-UA" sz="1800" dirty="0" smtClean="0"/>
                        <a:t>– єство, </a:t>
                      </a:r>
                      <a:r>
                        <a:rPr lang="en-US" sz="1800" dirty="0" smtClean="0"/>
                        <a:t> logos</a:t>
                      </a:r>
                      <a:r>
                        <a:rPr lang="uk-UA" sz="1800" dirty="0" smtClean="0"/>
                        <a:t> – слово, вчення)</a:t>
                      </a:r>
                      <a:r>
                        <a:rPr lang="en-US" sz="1800" dirty="0" smtClean="0"/>
                        <a:t> </a:t>
                      </a:r>
                      <a:r>
                        <a:rPr lang="uk-UA" sz="1800" dirty="0" smtClean="0"/>
                        <a:t>– вчення про першооснови буття, сфери буття і категорії</a:t>
                      </a:r>
                      <a:r>
                        <a:rPr lang="uk-UA" sz="1600" dirty="0" smtClean="0"/>
                        <a:t>.</a:t>
                      </a:r>
                      <a:endParaRPr lang="uk-UA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600" b="1" dirty="0" smtClean="0"/>
                        <a:t>Матеріалізм</a:t>
                      </a:r>
                      <a:r>
                        <a:rPr lang="uk-UA" sz="1600" dirty="0" smtClean="0"/>
                        <a:t> - </a:t>
                      </a:r>
                      <a:r>
                        <a:rPr lang="ru-RU" sz="1600" dirty="0" err="1" smtClean="0"/>
                        <a:t>напрям</a:t>
                      </a:r>
                      <a:r>
                        <a:rPr lang="ru-RU" sz="1600" dirty="0" smtClean="0"/>
                        <a:t> у </a:t>
                      </a:r>
                      <a:r>
                        <a:rPr lang="ru-RU" sz="1600" dirty="0" err="1" smtClean="0"/>
                        <a:t>філософії</a:t>
                      </a:r>
                      <a:r>
                        <a:rPr lang="ru-RU" sz="1600" dirty="0" smtClean="0"/>
                        <a:t>, в межах </a:t>
                      </a:r>
                      <a:r>
                        <a:rPr lang="ru-RU" sz="1600" dirty="0" err="1" smtClean="0"/>
                        <a:t>якого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першоосновою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всього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сущого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вважається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матерія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713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i="0" dirty="0" err="1" smtClean="0"/>
                        <a:t>Ідеалізм</a:t>
                      </a:r>
                      <a:r>
                        <a:rPr lang="ru-RU" sz="1600" dirty="0" smtClean="0"/>
                        <a:t> – </a:t>
                      </a:r>
                      <a:r>
                        <a:rPr lang="ru-RU" sz="1600" dirty="0" err="1" smtClean="0"/>
                        <a:t>напрям</a:t>
                      </a:r>
                      <a:r>
                        <a:rPr lang="ru-RU" sz="1600" dirty="0" smtClean="0"/>
                        <a:t> у </a:t>
                      </a:r>
                      <a:r>
                        <a:rPr lang="ru-RU" sz="1600" dirty="0" err="1" smtClean="0"/>
                        <a:t>філософії</a:t>
                      </a:r>
                      <a:r>
                        <a:rPr lang="ru-RU" sz="1600" dirty="0" smtClean="0"/>
                        <a:t>, в межах </a:t>
                      </a:r>
                      <a:r>
                        <a:rPr lang="ru-RU" sz="1600" dirty="0" err="1" smtClean="0"/>
                        <a:t>якого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першоосновою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світу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вважається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ідеальне</a:t>
                      </a:r>
                      <a:r>
                        <a:rPr lang="ru-RU" sz="1600" dirty="0" smtClean="0"/>
                        <a:t> начало – Бог, </a:t>
                      </a:r>
                      <a:r>
                        <a:rPr lang="ru-RU" sz="1600" dirty="0" err="1" smtClean="0"/>
                        <a:t>ідея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розум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тощо</a:t>
                      </a:r>
                      <a:r>
                        <a:rPr lang="ru-RU" sz="1600" dirty="0" smtClean="0"/>
                        <a:t>.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Об'єктивний ідеалізм</a:t>
                      </a:r>
                      <a:r>
                        <a:rPr lang="uk-UA" sz="1400" dirty="0" smtClean="0"/>
                        <a:t> – філософська система, згідно з якою першоосновою світу є духовна субстанція.</a:t>
                      </a:r>
                      <a:r>
                        <a:rPr lang="uk-UA" sz="1400" baseline="0" dirty="0" smtClean="0"/>
                        <a:t> 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</a:tr>
              <a:tr h="9713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Суб'єктивний ідеалізм – </a:t>
                      </a:r>
                      <a:r>
                        <a:rPr lang="uk-U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напрям у філософії, згідно з яким свідомість людини є творцем об'єктивного</a:t>
                      </a:r>
                      <a:r>
                        <a:rPr lang="uk-UA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світу.</a:t>
                      </a:r>
                    </a:p>
                    <a:p>
                      <a:endParaRPr lang="uk-UA" sz="1400" b="1" dirty="0"/>
                    </a:p>
                  </a:txBody>
                  <a:tcPr/>
                </a:tc>
              </a:tr>
              <a:tr h="8460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600" b="1" dirty="0" smtClean="0"/>
                        <a:t>Дуалізм</a:t>
                      </a:r>
                      <a:r>
                        <a:rPr lang="uk-UA" sz="1600" dirty="0" smtClean="0"/>
                        <a:t> (лат.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en-US" sz="1600" baseline="0" dirty="0" err="1" smtClean="0"/>
                        <a:t>dualis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uk-UA" sz="1600" baseline="0" dirty="0" smtClean="0"/>
                        <a:t>двоякий</a:t>
                      </a:r>
                      <a:r>
                        <a:rPr lang="uk-UA" sz="1600" dirty="0" smtClean="0"/>
                        <a:t>) – світогляд, який вихідними вважає два рівноправні та протилежні начала – матеріальне і духовне. 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5801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Філософська антропологія </a:t>
                      </a:r>
                      <a:endParaRPr lang="uk-UA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вчення про сутність людини, про співвідношення в людині природи і культури.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5801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Гносеологія </a:t>
                      </a:r>
                      <a:endParaRPr lang="uk-UA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(від гр.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gnosis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пізнання і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logos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слово, вчення) – теорія пізнання, одна з головних філософських дисциплін, яка досліджує закономірності процесу пізнання.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79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167</Words>
  <Application>Microsoft Office PowerPoint</Application>
  <PresentationFormat>Широкий екран</PresentationFormat>
  <Paragraphs>12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Структура філософського знання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6</cp:revision>
  <dcterms:created xsi:type="dcterms:W3CDTF">2022-09-04T11:07:05Z</dcterms:created>
  <dcterms:modified xsi:type="dcterms:W3CDTF">2022-09-04T11:57:56Z</dcterms:modified>
</cp:coreProperties>
</file>