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9" r:id="rId1"/>
  </p:sldMasterIdLst>
  <p:sldIdLst>
    <p:sldId id="300" r:id="rId2"/>
    <p:sldId id="301" r:id="rId3"/>
    <p:sldId id="296" r:id="rId4"/>
    <p:sldId id="302" r:id="rId5"/>
    <p:sldId id="303" r:id="rId6"/>
    <p:sldId id="321" r:id="rId7"/>
    <p:sldId id="322" r:id="rId8"/>
    <p:sldId id="323" r:id="rId9"/>
    <p:sldId id="304" r:id="rId10"/>
    <p:sldId id="310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 smtClean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49A5B4B-5BC5-4F9C-AB01-3A4B95E7F276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525" y="4883150"/>
            <a:ext cx="4051300" cy="1196975"/>
          </a:xfrm>
        </p:spPr>
        <p:txBody>
          <a:bodyPr/>
          <a:lstStyle>
            <a:lvl1pPr algn="r">
              <a:defRPr lang="en-US" sz="5400" dirty="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FB3CD68-FAE9-453E-B11F-7F9549B66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00D3-6FF5-4F1C-B8A0-494EB1ECDCE8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FB46-C86F-4FB8-A3E3-4D6FFD980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95F1-42A5-414C-A37C-2BAC33061839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CB6A-09DE-4049-85AD-14F3F29C4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0ACD-A6AF-4A3A-A885-7575F153193E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1153-2917-4C81-A833-37D8EEC26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A01A-03F3-43B3-B498-C5D3AD08E771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E556-3C5D-429F-87DF-CFFD5376D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0F8A-A718-489D-9BC3-63C989D142D1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EE45-1843-4B2E-8429-C0FCB59713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1152-5F20-4B5A-A7CD-1215466FA369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FF77-B473-43C4-8693-05263681C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BBF7-D1F2-4F75-93A1-6AEE3239ECDF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1233-79EA-4FB4-8EB9-3A57656ED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B92F-45A3-4A81-BAB1-6570CA235E8A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63BF-4CFA-44C5-81DD-7C042BA0F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DA82-DF25-43CC-A095-D9B8D7EC9D95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B175-ECD5-43F9-A93C-4ABA9D53C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2EE0-D9AA-4354-8A93-AD6CAB22DCAA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5C6A-EC1D-4C5D-B472-97ADAC5EF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47D5-FFE2-4CF6-86D0-49305ACF1FB0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9454-B218-4626-AC43-72273BC82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4DC5-EBC0-4365-A788-F62672310B2D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B478-CAC4-4D75-8DA7-29E635A1F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DB34-DBFE-4336-B5D7-84276E830516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8A4B-D611-4B7A-924E-4F918F48A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C186-500E-4814-9786-CD6F1B68D2C4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327A-D52E-4920-9A5D-AD67EC03A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AA78-0262-49A2-BD3E-8863585E0CD7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CA38-2A71-46CB-8DCD-DF5B8A88F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06B5-A237-45AD-96FB-C4394C3D2B6F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C937-D6AC-4D24-81BD-75D79E2C3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110E3-DCBA-4B26-A72E-FE7E8A55B6F4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25263F-54DB-4ECF-B4B1-EE58C206D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6" r:id="rId2"/>
    <p:sldLayoutId id="2147484215" r:id="rId3"/>
    <p:sldLayoutId id="2147484214" r:id="rId4"/>
    <p:sldLayoutId id="2147484213" r:id="rId5"/>
    <p:sldLayoutId id="2147484212" r:id="rId6"/>
    <p:sldLayoutId id="2147484211" r:id="rId7"/>
    <p:sldLayoutId id="2147484210" r:id="rId8"/>
    <p:sldLayoutId id="2147484209" r:id="rId9"/>
    <p:sldLayoutId id="2147484208" r:id="rId10"/>
    <p:sldLayoutId id="2147484207" r:id="rId11"/>
    <p:sldLayoutId id="2147484218" r:id="rId12"/>
    <p:sldLayoutId id="2147484206" r:id="rId13"/>
    <p:sldLayoutId id="2147484205" r:id="rId14"/>
    <p:sldLayoutId id="2147484204" r:id="rId15"/>
    <p:sldLayoutId id="2147484203" r:id="rId16"/>
    <p:sldLayoutId id="2147484202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1763"/>
            <a:ext cx="10396538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закуски</a:t>
            </a:r>
            <a:endParaRPr lang="uk-UA" dirty="0"/>
          </a:p>
        </p:txBody>
      </p:sp>
      <p:sp>
        <p:nvSpPr>
          <p:cNvPr id="23554" name="Прямоугольник 7"/>
          <p:cNvSpPr>
            <a:spLocks noChangeArrowheads="1"/>
          </p:cNvSpPr>
          <p:nvPr/>
        </p:nvSpPr>
        <p:spPr bwMode="auto">
          <a:xfrm>
            <a:off x="6261100" y="1284288"/>
            <a:ext cx="51371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Impact" pitchFamily="34" charset="0"/>
              </a:rPr>
              <a:t>Осципек – твердий, копчений сир, візитівка Польщі. Виготовляється з овечого сиру, на півдні країни, в гірській місцевості Татри.</a:t>
            </a:r>
          </a:p>
        </p:txBody>
      </p:sp>
      <p:pic>
        <p:nvPicPr>
          <p:cNvPr id="2355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100" y="2660650"/>
            <a:ext cx="48609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992188" y="4854575"/>
            <a:ext cx="479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chemeClr val="accent2"/>
                </a:solidFill>
                <a:latin typeface="Impact" pitchFamily="34" charset="0"/>
              </a:rPr>
              <a:t>КОРОЛЬ ПОЛЬСКИХ СИРІВ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50838"/>
            <a:ext cx="10396537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Другі страви</a:t>
            </a:r>
            <a:endParaRPr lang="uk-UA" dirty="0"/>
          </a:p>
        </p:txBody>
      </p:sp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6413500" y="4814888"/>
            <a:ext cx="53705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Impact" pitchFamily="34" charset="0"/>
              </a:rPr>
              <a:t>Kopytka - ліниві вареники з картоплі, в формі копит, подаються зі сметаною або як гарнір до основних страв.</a:t>
            </a:r>
          </a:p>
        </p:txBody>
      </p:sp>
      <p:pic>
        <p:nvPicPr>
          <p:cNvPr id="3379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6150" y="1503363"/>
            <a:ext cx="55340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9"/>
          <p:cNvSpPr>
            <a:spLocks noChangeArrowheads="1"/>
          </p:cNvSpPr>
          <p:nvPr/>
        </p:nvSpPr>
        <p:spPr bwMode="auto">
          <a:xfrm>
            <a:off x="682625" y="5002213"/>
            <a:ext cx="5343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Impact" pitchFamily="34" charset="0"/>
              </a:rPr>
              <a:t>З картоплі роблять прекрасні страви, такі як </a:t>
            </a:r>
            <a:r>
              <a:rPr lang="de-DE">
                <a:latin typeface="Impact" pitchFamily="34" charset="0"/>
              </a:rPr>
              <a:t>Kluski śląskie - </a:t>
            </a:r>
            <a:r>
              <a:rPr lang="uk-UA">
                <a:latin typeface="Impact" pitchFamily="34" charset="0"/>
              </a:rPr>
              <a:t>силезькі вареники - готуються з вареної картоплі, підходять не тільки як гарнір до м'ясних страв, а й як самостійну страву.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463"/>
            <a:ext cx="10398125" cy="11525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Яйця</a:t>
            </a:r>
            <a:r>
              <a:rPr lang="ru-RU" dirty="0"/>
              <a:t>, </a:t>
            </a:r>
            <a:r>
              <a:rPr lang="ru-RU" dirty="0" err="1"/>
              <a:t>запечені</a:t>
            </a:r>
            <a:r>
              <a:rPr lang="ru-RU" dirty="0"/>
              <a:t> з сиром по </a:t>
            </a:r>
            <a:r>
              <a:rPr lang="ru-RU" dirty="0" err="1"/>
              <a:t>польськи</a:t>
            </a:r>
            <a:endParaRPr lang="ru-RU" dirty="0"/>
          </a:p>
        </p:txBody>
      </p:sp>
      <p:pic>
        <p:nvPicPr>
          <p:cNvPr id="2560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92200"/>
            <a:ext cx="58658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304800" y="4397375"/>
            <a:ext cx="1133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Impact" pitchFamily="34" charset="0"/>
              </a:rPr>
              <a:t>Цю страву прийнято подавати як закуску до будь-якого застілля. Готується вона швидко, ніяких особливих інгредієнтів не знадобиться. Запікати її можна як у духовці, так і в мікрохвильовій печі.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0"/>
            <a:ext cx="10398125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/>
              <a:t>САЛАТИ</a:t>
            </a:r>
            <a:endParaRPr lang="uk-UA" sz="3200" dirty="0"/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8628063" y="1066800"/>
            <a:ext cx="28463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Impact" pitchFamily="34" charset="0"/>
              </a:rPr>
              <a:t>Мізерія - традиційний польський огірковий салат, заправлений сметаною. В основному цей салат подається як гарнір до м'ясних або рибних страв.</a:t>
            </a:r>
          </a:p>
        </p:txBody>
      </p:sp>
      <p:pic>
        <p:nvPicPr>
          <p:cNvPr id="2662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1541463"/>
            <a:ext cx="49672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-193675"/>
            <a:ext cx="10396537" cy="1346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/>
              <a:t>Суп </a:t>
            </a:r>
            <a:r>
              <a:rPr lang="en-US" sz="4800" dirty="0" err="1" smtClean="0"/>
              <a:t>czernina</a:t>
            </a:r>
            <a:r>
              <a:rPr lang="en-US" sz="4800" dirty="0" smtClean="0"/>
              <a:t> </a:t>
            </a:r>
            <a:r>
              <a:rPr lang="uk-UA" sz="4800" dirty="0" smtClean="0"/>
              <a:t>з гусячої крові</a:t>
            </a:r>
            <a:endParaRPr lang="uk-UA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2180" y="4520486"/>
            <a:ext cx="10805374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Рецепт цієї страви зустрічається в кухарських книгах ще 1682 року. Крім головного інгредієнта - гусячої крові, в нього додають бульйон з гусячих потрошки, варені сухофрукти, овочі, яблучний оцет, мед і спеції. У 19 столітті цей суп ставили на стіл під час сватання, якщо наречений не подобався батькам і нареченій, як знак відмови. Цей суп дуже популярний як у місцевих жителів, так і у туристів.</a:t>
            </a:r>
          </a:p>
        </p:txBody>
      </p:sp>
      <p:pic>
        <p:nvPicPr>
          <p:cNvPr id="27651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2638" y="911225"/>
            <a:ext cx="5884862" cy="33099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863"/>
            <a:ext cx="10396538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Перші страви</a:t>
            </a:r>
            <a:endParaRPr lang="uk-UA" dirty="0"/>
          </a:p>
        </p:txBody>
      </p: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5991225" y="1163638"/>
            <a:ext cx="458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Impact" pitchFamily="34" charset="0"/>
              </a:rPr>
              <a:t>Barszcz biały</a:t>
            </a:r>
            <a:r>
              <a:rPr lang="uk-UA">
                <a:latin typeface="Impact" pitchFamily="34" charset="0"/>
              </a:rPr>
              <a:t> – </a:t>
            </a:r>
            <a:r>
              <a:rPr lang="ru-RU">
                <a:latin typeface="Impact" pitchFamily="34" charset="0"/>
              </a:rPr>
              <a:t>білий борщ: приготований на заквасці з житнього борошна, з майораном, картоплею і з додаванням сметани.</a:t>
            </a:r>
            <a:r>
              <a:rPr lang="uk-UA">
                <a:latin typeface="Impact" pitchFamily="34" charset="0"/>
              </a:rPr>
              <a:t>    </a:t>
            </a:r>
          </a:p>
        </p:txBody>
      </p:sp>
      <p:pic>
        <p:nvPicPr>
          <p:cNvPr id="2867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506538"/>
            <a:ext cx="49942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5028" y="4835392"/>
            <a:ext cx="470965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Flaki </a:t>
            </a:r>
            <a:r>
              <a:rPr lang="de-DE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wołowe</a:t>
            </a:r>
            <a:r>
              <a:rPr lang="uk-UA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– улюблений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суп короля </a:t>
            </a:r>
            <a:r>
              <a:rPr lang="uk-UA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Польщі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Владіслова II Ягайло. До складу супу входить –  яловичі рубці, бульйон з кісток яловичини, м'яса і овочів. Суп вариться протягом 4-5 годин і виходить дуже наваристим.</a:t>
            </a:r>
            <a:r>
              <a:rPr lang="uk-UA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867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7550" y="2316163"/>
            <a:ext cx="4968875" cy="3311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863"/>
            <a:ext cx="10396538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Перші страви</a:t>
            </a:r>
            <a:endParaRPr lang="uk-UA" dirty="0"/>
          </a:p>
        </p:txBody>
      </p:sp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5991225" y="1163638"/>
            <a:ext cx="458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Impact" pitchFamily="34" charset="0"/>
              </a:rPr>
              <a:t>СУП ЖУРЕК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028" y="4835392"/>
            <a:ext cx="470965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Zupa</a:t>
            </a:r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de-DE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pomidorowa</a:t>
            </a:r>
            <a:r>
              <a:rPr lang="uk-UA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– суп з помідорів, з рисом або локшиною</a:t>
            </a:r>
          </a:p>
        </p:txBody>
      </p:sp>
      <p:pic>
        <p:nvPicPr>
          <p:cNvPr id="2970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322388"/>
            <a:ext cx="48958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84863" y="2316163"/>
            <a:ext cx="4972050" cy="3311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153988"/>
            <a:ext cx="7646988" cy="644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/>
              <a:t>Суп </a:t>
            </a:r>
            <a:r>
              <a:rPr lang="uk-UA" sz="3200" dirty="0" err="1" smtClean="0"/>
              <a:t>журек</a:t>
            </a:r>
            <a:endParaRPr lang="uk-UA" sz="3200" dirty="0"/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952500"/>
            <a:ext cx="491648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9259888" y="798513"/>
            <a:ext cx="242093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Impact" pitchFamily="34" charset="0"/>
            </a:endParaRPr>
          </a:p>
          <a:p>
            <a:r>
              <a:rPr lang="uk-UA">
                <a:latin typeface="Impact" pitchFamily="34" charset="0"/>
              </a:rPr>
              <a:t>Інгредієнти:</a:t>
            </a:r>
          </a:p>
          <a:p>
            <a:r>
              <a:rPr lang="ru-RU">
                <a:latin typeface="Impact" pitchFamily="34" charset="0"/>
              </a:rPr>
              <a:t>Вода - 2 л</a:t>
            </a:r>
          </a:p>
          <a:p>
            <a:r>
              <a:rPr lang="uk-UA">
                <a:latin typeface="Impact" pitchFamily="34" charset="0"/>
              </a:rPr>
              <a:t>Житня </a:t>
            </a:r>
            <a:r>
              <a:rPr lang="ru-RU">
                <a:latin typeface="Impact" pitchFamily="34" charset="0"/>
              </a:rPr>
              <a:t>закваска - 0,5 л</a:t>
            </a:r>
          </a:p>
          <a:p>
            <a:r>
              <a:rPr lang="uk-UA">
                <a:latin typeface="Impact" pitchFamily="34" charset="0"/>
              </a:rPr>
              <a:t>Біла</a:t>
            </a:r>
            <a:r>
              <a:rPr lang="ru-RU">
                <a:latin typeface="Impact" pitchFamily="34" charset="0"/>
              </a:rPr>
              <a:t> </a:t>
            </a:r>
            <a:r>
              <a:rPr lang="uk-UA">
                <a:latin typeface="Impact" pitchFamily="34" charset="0"/>
              </a:rPr>
              <a:t>ковбаса</a:t>
            </a:r>
            <a:r>
              <a:rPr lang="ru-RU">
                <a:latin typeface="Impact" pitchFamily="34" charset="0"/>
              </a:rPr>
              <a:t> - 300 г</a:t>
            </a:r>
          </a:p>
          <a:p>
            <a:r>
              <a:rPr lang="ru-RU">
                <a:latin typeface="Impact" pitchFamily="34" charset="0"/>
              </a:rPr>
              <a:t>Копчена трава - 200 гр</a:t>
            </a:r>
          </a:p>
          <a:p>
            <a:r>
              <a:rPr lang="uk-UA">
                <a:latin typeface="Impact" pitchFamily="34" charset="0"/>
              </a:rPr>
              <a:t>Морква</a:t>
            </a:r>
            <a:r>
              <a:rPr lang="ru-RU">
                <a:latin typeface="Impact" pitchFamily="34" charset="0"/>
              </a:rPr>
              <a:t> - 1 шт.</a:t>
            </a:r>
          </a:p>
          <a:p>
            <a:r>
              <a:rPr lang="ru-RU">
                <a:latin typeface="Impact" pitchFamily="34" charset="0"/>
              </a:rPr>
              <a:t>Цибуля - 1-2 головки</a:t>
            </a:r>
          </a:p>
          <a:p>
            <a:r>
              <a:rPr lang="uk-UA">
                <a:latin typeface="Impact" pitchFamily="34" charset="0"/>
              </a:rPr>
              <a:t>Яйця</a:t>
            </a:r>
            <a:r>
              <a:rPr lang="ru-RU">
                <a:latin typeface="Impact" pitchFamily="34" charset="0"/>
              </a:rPr>
              <a:t> - 2 шт.</a:t>
            </a:r>
          </a:p>
          <a:p>
            <a:r>
              <a:rPr lang="ru-RU">
                <a:latin typeface="Impact" pitchFamily="34" charset="0"/>
              </a:rPr>
              <a:t>Чеснок - 3 зубчика</a:t>
            </a:r>
          </a:p>
          <a:p>
            <a:r>
              <a:rPr lang="ru-RU">
                <a:latin typeface="Impact" pitchFamily="34" charset="0"/>
              </a:rPr>
              <a:t>Вершки 10% - 0,5 л</a:t>
            </a:r>
          </a:p>
          <a:p>
            <a:r>
              <a:rPr lang="ru-RU">
                <a:latin typeface="Impact" pitchFamily="34" charset="0"/>
              </a:rPr>
              <a:t>Майоран, </a:t>
            </a:r>
            <a:r>
              <a:rPr lang="uk-UA">
                <a:latin typeface="Impact" pitchFamily="34" charset="0"/>
              </a:rPr>
              <a:t>лавровий</a:t>
            </a:r>
            <a:r>
              <a:rPr lang="ru-RU">
                <a:latin typeface="Impact" pitchFamily="34" charset="0"/>
              </a:rPr>
              <a:t> лист, петрушка</a:t>
            </a:r>
            <a:endParaRPr lang="uk-UA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209550"/>
            <a:ext cx="8997950" cy="795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/>
              <a:t>Польський </a:t>
            </a:r>
            <a:r>
              <a:rPr lang="uk-UA" dirty="0" smtClean="0"/>
              <a:t>огірковий </a:t>
            </a:r>
            <a:r>
              <a:rPr lang="uk-UA" dirty="0"/>
              <a:t>суп</a:t>
            </a: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889000"/>
            <a:ext cx="4943475" cy="2894013"/>
          </a:xfrm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6478588" y="889000"/>
            <a:ext cx="35623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Impact" pitchFamily="34" charset="0"/>
              </a:rPr>
              <a:t>Це один з традиційних польських супів. Він теж трохи схожий на солянку, але рецепт його більш оригінальний. Суп готується на основі насиченого бульйону, який може бути як м'ясним, так і вегетаріанським. Ми будемо готувати м'ясний варіант огіркового супу.</a:t>
            </a:r>
          </a:p>
        </p:txBody>
      </p:sp>
      <p:pic>
        <p:nvPicPr>
          <p:cNvPr id="3174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425" y="3473450"/>
            <a:ext cx="44815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900" y="169863"/>
            <a:ext cx="7326313" cy="525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/>
              <a:t>Другі страви</a:t>
            </a:r>
            <a:endParaRPr lang="uk-UA" sz="3200" dirty="0"/>
          </a:p>
        </p:txBody>
      </p:sp>
      <p:pic>
        <p:nvPicPr>
          <p:cNvPr id="32770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111250"/>
            <a:ext cx="4972050" cy="3311525"/>
          </a:xfrm>
        </p:spPr>
      </p:pic>
      <p:pic>
        <p:nvPicPr>
          <p:cNvPr id="3277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25625"/>
            <a:ext cx="537051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8"/>
          <p:cNvSpPr>
            <a:spLocks noChangeArrowheads="1"/>
          </p:cNvSpPr>
          <p:nvPr/>
        </p:nvSpPr>
        <p:spPr bwMode="auto">
          <a:xfrm>
            <a:off x="247650" y="4681538"/>
            <a:ext cx="4840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Impact" pitchFamily="34" charset="0"/>
              </a:rPr>
              <a:t>Eskalopki z cielęciny – філе з телятини в тісті</a:t>
            </a:r>
          </a:p>
        </p:txBody>
      </p:sp>
      <p:sp>
        <p:nvSpPr>
          <p:cNvPr id="32773" name="Прямоугольник 9"/>
          <p:cNvSpPr>
            <a:spLocks noChangeArrowheads="1"/>
          </p:cNvSpPr>
          <p:nvPr/>
        </p:nvSpPr>
        <p:spPr bwMode="auto">
          <a:xfrm>
            <a:off x="6080125" y="1111250"/>
            <a:ext cx="5386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Impact" pitchFamily="34" charset="0"/>
              </a:rPr>
              <a:t>Ozór wołowy – яловичий язик, приготований на пару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774</TotalTime>
  <Words>428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закуски</vt:lpstr>
      <vt:lpstr>Яйця, запечені з сиром по польськи</vt:lpstr>
      <vt:lpstr>САЛАТИ</vt:lpstr>
      <vt:lpstr>Суп czernina з гусячої крові</vt:lpstr>
      <vt:lpstr>Перші страви</vt:lpstr>
      <vt:lpstr>Перші страви</vt:lpstr>
      <vt:lpstr>Суп журек</vt:lpstr>
      <vt:lpstr>Польський огірковий суп</vt:lpstr>
      <vt:lpstr>Другі страви</vt:lpstr>
      <vt:lpstr>Другі страви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Іспанська кухня</dc:title>
  <dc:creator>TheFratellis areGreat</dc:creator>
  <cp:lastModifiedBy>USER</cp:lastModifiedBy>
  <cp:revision>141</cp:revision>
  <dcterms:created xsi:type="dcterms:W3CDTF">2018-05-19T21:07:18Z</dcterms:created>
  <dcterms:modified xsi:type="dcterms:W3CDTF">2022-01-23T18:05:51Z</dcterms:modified>
</cp:coreProperties>
</file>