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1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2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1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8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9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1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0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0953-97EB-4B28-BD60-52EFDAFDA3E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9H1P6KNDb0Q" TargetMode="External"/><Relationship Id="rId5" Type="http://schemas.openxmlformats.org/officeDocument/2006/relationships/hyperlink" Target="https://youtu.be/RFjifYY1_nw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995" y="1202145"/>
            <a:ext cx="3002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Димчастий</a:t>
            </a:r>
            <a:r>
              <a:rPr lang="ru-RU" dirty="0" smtClean="0"/>
              <a:t> кварц,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коноскопічні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для кварцу в </a:t>
            </a:r>
            <a:r>
              <a:rPr lang="ru-RU" dirty="0" err="1" smtClean="0"/>
              <a:t>полярископі</a:t>
            </a:r>
            <a:r>
              <a:rPr lang="ru-RU" dirty="0" smtClean="0"/>
              <a:t> - </a:t>
            </a:r>
            <a:r>
              <a:rPr lang="en-US" dirty="0" smtClean="0"/>
              <a:t>Bull`s-eye </a:t>
            </a:r>
            <a:r>
              <a:rPr lang="ru-RU" dirty="0" smtClean="0"/>
              <a:t>та </a:t>
            </a:r>
            <a:r>
              <a:rPr lang="ru-RU" dirty="0" err="1" smtClean="0"/>
              <a:t>спіраль</a:t>
            </a:r>
            <a:r>
              <a:rPr lang="ru-RU" dirty="0" smtClean="0"/>
              <a:t> </a:t>
            </a:r>
            <a:r>
              <a:rPr lang="en-US" dirty="0" err="1" smtClean="0"/>
              <a:t>Airy`s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68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4" y="850790"/>
            <a:ext cx="4222141" cy="5629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566" y="972968"/>
            <a:ext cx="4271440" cy="56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Гранат з </a:t>
            </a:r>
            <a:r>
              <a:rPr lang="uk-UA" dirty="0" err="1" smtClean="0"/>
              <a:t>олександритовим</a:t>
            </a:r>
            <a:r>
              <a:rPr lang="uk-UA" dirty="0" smtClean="0"/>
              <a:t> ефектом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157915"/>
            <a:ext cx="2716033" cy="2716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818" y="2185082"/>
            <a:ext cx="2688866" cy="2688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251" y="2240741"/>
            <a:ext cx="2782884" cy="28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4892" cy="708301"/>
          </a:xfrm>
        </p:spPr>
        <p:txBody>
          <a:bodyPr/>
          <a:lstStyle/>
          <a:p>
            <a:r>
              <a:rPr lang="uk-UA" dirty="0" smtClean="0"/>
              <a:t>Шпінель з астеризмом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12" y="930302"/>
            <a:ext cx="435133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0" y="114217"/>
            <a:ext cx="5010150" cy="653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000" y="5526156"/>
            <a:ext cx="450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Рутил в гранаті з </a:t>
            </a:r>
            <a:r>
              <a:rPr lang="uk-UA" dirty="0" err="1" smtClean="0"/>
              <a:t>олександритовим</a:t>
            </a:r>
            <a:r>
              <a:rPr lang="uk-UA" dirty="0" smtClean="0"/>
              <a:t> ефектом</a:t>
            </a:r>
            <a:endParaRPr lang="ru-RU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966661" y="5948399"/>
            <a:ext cx="298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https://youtu.be/RFjifYY1_nw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5980" y="6390520"/>
            <a:ext cx="3256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https://youtu.be/9H1P6KNDb0Q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8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9816"/>
            <a:ext cx="2099178" cy="68087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Іризація в рубіні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361" y="1690688"/>
            <a:ext cx="2163453" cy="4783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37" y="1138368"/>
            <a:ext cx="4557168" cy="4557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5271" y="1994088"/>
            <a:ext cx="2923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Іризуючий</a:t>
            </a:r>
            <a:r>
              <a:rPr lang="uk-UA" dirty="0" smtClean="0"/>
              <a:t> шовк і лінії росту</a:t>
            </a:r>
          </a:p>
          <a:p>
            <a:r>
              <a:rPr lang="uk-UA" dirty="0" smtClean="0"/>
              <a:t> в </a:t>
            </a:r>
            <a:r>
              <a:rPr lang="uk-UA" smtClean="0"/>
              <a:t>натуральному зірчастому</a:t>
            </a:r>
            <a:endParaRPr lang="uk-UA" dirty="0" smtClean="0"/>
          </a:p>
          <a:p>
            <a:r>
              <a:rPr lang="uk-UA" dirty="0" smtClean="0"/>
              <a:t>сапфірі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325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51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Гранат з олександритовим ефектом</vt:lpstr>
      <vt:lpstr>Шпінель з астеризмом</vt:lpstr>
      <vt:lpstr>Іризація в рубіні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2022-09-07T19:19:35Z</dcterms:created>
  <dcterms:modified xsi:type="dcterms:W3CDTF">2022-09-07T20:00:03Z</dcterms:modified>
</cp:coreProperties>
</file>