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7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01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1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5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3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6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5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AAA2-B779-40BD-9D9B-98919F68F6B1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C5B1B-D47E-4E53-A041-79FD0FFF0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5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Бірюза і малахіт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Зразки і вироби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68" y="1998879"/>
            <a:ext cx="4427233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11" y="1867301"/>
            <a:ext cx="6197650" cy="48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530"/>
          </a:xfrm>
        </p:spPr>
        <p:txBody>
          <a:bodyPr/>
          <a:lstStyle/>
          <a:p>
            <a:r>
              <a:rPr lang="uk-UA" dirty="0" smtClean="0"/>
              <a:t>Бірюза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0" y="1450057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20" y="182881"/>
            <a:ext cx="4773656" cy="59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4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Бірюза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11" y="1970004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77" y="1854501"/>
            <a:ext cx="4135703" cy="48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7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Бірюза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50" y="1950754"/>
            <a:ext cx="435133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81" y="1255604"/>
            <a:ext cx="4449472" cy="56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1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5" y="1690688"/>
            <a:ext cx="54391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8" y="1690688"/>
            <a:ext cx="6022303" cy="48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690688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26" y="1386038"/>
            <a:ext cx="5881265" cy="4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0" y="1767873"/>
            <a:ext cx="678130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05" y="1568317"/>
            <a:ext cx="5154995" cy="45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9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 (в азуриті)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" y="183525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92" y="1835250"/>
            <a:ext cx="5759158" cy="42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Малахіт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" y="1864126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587" y="702645"/>
            <a:ext cx="5375074" cy="53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4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Бірюза і малахіт</vt:lpstr>
      <vt:lpstr>Бірюза</vt:lpstr>
      <vt:lpstr>Бірюза</vt:lpstr>
      <vt:lpstr>Бірюза</vt:lpstr>
      <vt:lpstr>Малахіт</vt:lpstr>
      <vt:lpstr>Малахіт</vt:lpstr>
      <vt:lpstr>Малахіт</vt:lpstr>
      <vt:lpstr>Малахіт (в азуриті)</vt:lpstr>
      <vt:lpstr>Малахіт </vt:lpstr>
      <vt:lpstr>Малахіт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Бірюза і малахіт</dc:title>
  <dc:creator>Acer</dc:creator>
  <cp:lastModifiedBy>Acer</cp:lastModifiedBy>
  <cp:revision>2</cp:revision>
  <dcterms:created xsi:type="dcterms:W3CDTF">2022-04-22T20:31:17Z</dcterms:created>
  <dcterms:modified xsi:type="dcterms:W3CDTF">2022-04-22T20:47:09Z</dcterms:modified>
</cp:coreProperties>
</file>