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0FD9-F968-4F66-A608-B591BEEAC0AC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639C-E009-44EE-8BD1-8AE6339A914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5290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0FD9-F968-4F66-A608-B591BEEAC0AC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639C-E009-44EE-8BD1-8AE6339A9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83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0FD9-F968-4F66-A608-B591BEEAC0AC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639C-E009-44EE-8BD1-8AE6339A9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49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0FD9-F968-4F66-A608-B591BEEAC0AC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639C-E009-44EE-8BD1-8AE6339A9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149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0FD9-F968-4F66-A608-B591BEEAC0AC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639C-E009-44EE-8BD1-8AE6339A914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0672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0FD9-F968-4F66-A608-B591BEEAC0AC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639C-E009-44EE-8BD1-8AE6339A9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674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0FD9-F968-4F66-A608-B591BEEAC0AC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639C-E009-44EE-8BD1-8AE6339A9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35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0FD9-F968-4F66-A608-B591BEEAC0AC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639C-E009-44EE-8BD1-8AE6339A9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64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0FD9-F968-4F66-A608-B591BEEAC0AC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639C-E009-44EE-8BD1-8AE6339A9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126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FCF0FD9-F968-4F66-A608-B591BEEAC0AC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81639C-E009-44EE-8BD1-8AE6339A9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1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0FD9-F968-4F66-A608-B591BEEAC0AC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639C-E009-44EE-8BD1-8AE6339A9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919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FCF0FD9-F968-4F66-A608-B591BEEAC0AC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881639C-E009-44EE-8BD1-8AE6339A914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5002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0051" y="-193181"/>
            <a:ext cx="10058400" cy="2060619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err="1"/>
              <a:t>Китайська</a:t>
            </a:r>
            <a:r>
              <a:rPr lang="ru-RU" sz="4400" b="1" dirty="0"/>
              <a:t> </a:t>
            </a:r>
            <a:r>
              <a:rPr lang="ru-RU" sz="4400" b="1" dirty="0" err="1"/>
              <a:t>дієта</a:t>
            </a:r>
            <a:r>
              <a:rPr lang="ru-RU" sz="4400" b="1" dirty="0"/>
              <a:t> для </a:t>
            </a:r>
            <a:r>
              <a:rPr lang="ru-RU" sz="4400" b="1" dirty="0" err="1"/>
              <a:t>схуднення</a:t>
            </a:r>
            <a:r>
              <a:rPr lang="ru-RU" sz="4400" b="1" dirty="0"/>
              <a:t/>
            </a:r>
            <a:br>
              <a:rPr lang="ru-RU" sz="4400" b="1" dirty="0"/>
            </a:br>
            <a:endParaRPr lang="en-US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034" y="1738648"/>
            <a:ext cx="5228822" cy="463639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6856" y="1867438"/>
            <a:ext cx="5733023" cy="4507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076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097280" y="240884"/>
            <a:ext cx="100584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0761" y="399244"/>
            <a:ext cx="5035639" cy="5969358"/>
          </a:xfrm>
        </p:spPr>
        <p:txBody>
          <a:bodyPr>
            <a:normAutofit lnSpcReduction="10000"/>
          </a:bodyPr>
          <a:lstStyle/>
          <a:p>
            <a:pPr fontAlgn="base"/>
            <a:r>
              <a:rPr lang="ru-RU" sz="2400" dirty="0" err="1"/>
              <a:t>Найчастіше</a:t>
            </a:r>
            <a:r>
              <a:rPr lang="ru-RU" sz="2400" dirty="0"/>
              <a:t> </a:t>
            </a:r>
            <a:r>
              <a:rPr lang="ru-RU" sz="2400" dirty="0" err="1"/>
              <a:t>населення</a:t>
            </a:r>
            <a:r>
              <a:rPr lang="ru-RU" sz="2400" dirty="0"/>
              <a:t> </a:t>
            </a:r>
            <a:r>
              <a:rPr lang="ru-RU" sz="2400" dirty="0" err="1"/>
              <a:t>Таїланду</a:t>
            </a:r>
            <a:r>
              <a:rPr lang="ru-RU" sz="2400" dirty="0"/>
              <a:t>, </a:t>
            </a:r>
            <a:r>
              <a:rPr lang="ru-RU" sz="2400" dirty="0" err="1"/>
              <a:t>Японії</a:t>
            </a:r>
            <a:r>
              <a:rPr lang="ru-RU" sz="2400" dirty="0"/>
              <a:t> і Китаю —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стрункі</a:t>
            </a:r>
            <a:r>
              <a:rPr lang="ru-RU" sz="2400" dirty="0"/>
              <a:t> </a:t>
            </a:r>
            <a:r>
              <a:rPr lang="ru-RU" sz="2400" dirty="0" err="1"/>
              <a:t>підтягнуті</a:t>
            </a:r>
            <a:r>
              <a:rPr lang="ru-RU" sz="2400" dirty="0"/>
              <a:t> люди,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рідко</a:t>
            </a:r>
            <a:r>
              <a:rPr lang="ru-RU" sz="2400" dirty="0"/>
              <a:t> </a:t>
            </a:r>
            <a:r>
              <a:rPr lang="ru-RU" sz="2400" dirty="0" err="1"/>
              <a:t>страждають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ожиріння</a:t>
            </a:r>
            <a:r>
              <a:rPr lang="ru-RU" sz="2400" dirty="0"/>
              <a:t>. </a:t>
            </a:r>
            <a:r>
              <a:rPr lang="ru-RU" sz="2400" dirty="0" err="1"/>
              <a:t>Цей</a:t>
            </a:r>
            <a:r>
              <a:rPr lang="ru-RU" sz="2400" dirty="0"/>
              <a:t> результат </a:t>
            </a:r>
            <a:r>
              <a:rPr lang="ru-RU" sz="2400" dirty="0" err="1"/>
              <a:t>був</a:t>
            </a:r>
            <a:r>
              <a:rPr lang="ru-RU" sz="2400" dirty="0"/>
              <a:t> </a:t>
            </a:r>
            <a:r>
              <a:rPr lang="ru-RU" sz="2400" dirty="0" err="1"/>
              <a:t>досягнутий</a:t>
            </a:r>
            <a:r>
              <a:rPr lang="ru-RU" sz="2400" dirty="0"/>
              <a:t> </a:t>
            </a:r>
            <a:r>
              <a:rPr lang="ru-RU" sz="2400" dirty="0" err="1"/>
              <a:t>завдяки</a:t>
            </a:r>
            <a:r>
              <a:rPr lang="ru-RU" sz="2400" dirty="0"/>
              <a:t> </a:t>
            </a:r>
            <a:r>
              <a:rPr lang="ru-RU" sz="2400" dirty="0" err="1"/>
              <a:t>збалансованому</a:t>
            </a:r>
            <a:r>
              <a:rPr lang="ru-RU" sz="2400" dirty="0"/>
              <a:t>, </a:t>
            </a:r>
            <a:r>
              <a:rPr lang="ru-RU" sz="2400" dirty="0" err="1"/>
              <a:t>помірного</a:t>
            </a:r>
            <a:r>
              <a:rPr lang="ru-RU" sz="2400" dirty="0"/>
              <a:t> </a:t>
            </a:r>
            <a:r>
              <a:rPr lang="ru-RU" sz="2400" dirty="0" err="1"/>
              <a:t>харчування</a:t>
            </a:r>
            <a:r>
              <a:rPr lang="ru-RU" sz="2400" dirty="0"/>
              <a:t>. </a:t>
            </a:r>
            <a:r>
              <a:rPr lang="ru-RU" sz="2400" dirty="0" err="1"/>
              <a:t>Воно</a:t>
            </a:r>
            <a:r>
              <a:rPr lang="ru-RU" sz="2400" dirty="0"/>
              <a:t> </a:t>
            </a:r>
            <a:r>
              <a:rPr lang="ru-RU" sz="2400" dirty="0" err="1"/>
              <a:t>підтримує</a:t>
            </a:r>
            <a:r>
              <a:rPr lang="ru-RU" sz="2400" dirty="0"/>
              <a:t> </a:t>
            </a:r>
            <a:r>
              <a:rPr lang="ru-RU" sz="2400" dirty="0" err="1"/>
              <a:t>правильний</a:t>
            </a:r>
            <a:r>
              <a:rPr lang="ru-RU" sz="2400" dirty="0"/>
              <a:t> </a:t>
            </a:r>
            <a:r>
              <a:rPr lang="ru-RU" sz="2400" dirty="0" err="1"/>
              <a:t>обмін</a:t>
            </a:r>
            <a:r>
              <a:rPr lang="ru-RU" sz="2400" dirty="0"/>
              <a:t> </a:t>
            </a:r>
            <a:r>
              <a:rPr lang="ru-RU" sz="2400" dirty="0" err="1"/>
              <a:t>речовин</a:t>
            </a:r>
            <a:r>
              <a:rPr lang="ru-RU" sz="2400" dirty="0"/>
              <a:t>, а </a:t>
            </a:r>
            <a:r>
              <a:rPr lang="ru-RU" sz="2400" dirty="0" err="1"/>
              <a:t>також</a:t>
            </a:r>
            <a:r>
              <a:rPr lang="ru-RU" sz="2400" dirty="0"/>
              <a:t> </a:t>
            </a:r>
            <a:r>
              <a:rPr lang="ru-RU" sz="2400" dirty="0" err="1"/>
              <a:t>необхідний</a:t>
            </a:r>
            <a:r>
              <a:rPr lang="ru-RU" sz="2400" dirty="0"/>
              <a:t> </a:t>
            </a:r>
            <a:r>
              <a:rPr lang="ru-RU" sz="2400" dirty="0" err="1"/>
              <a:t>організму</a:t>
            </a:r>
            <a:r>
              <a:rPr lang="ru-RU" sz="2400" dirty="0"/>
              <a:t> </a:t>
            </a:r>
            <a:r>
              <a:rPr lang="ru-RU" sz="2400" dirty="0" err="1"/>
              <a:t>рівень</a:t>
            </a:r>
            <a:r>
              <a:rPr lang="ru-RU" sz="2400" dirty="0"/>
              <a:t> </a:t>
            </a:r>
            <a:r>
              <a:rPr lang="ru-RU" sz="2400" dirty="0" err="1"/>
              <a:t>вітамінів</a:t>
            </a:r>
            <a:r>
              <a:rPr lang="ru-RU" sz="2400" dirty="0"/>
              <a:t> і </a:t>
            </a:r>
            <a:r>
              <a:rPr lang="ru-RU" sz="2400" dirty="0" err="1"/>
              <a:t>мінералів</a:t>
            </a:r>
            <a:r>
              <a:rPr lang="ru-RU" sz="2400" dirty="0"/>
              <a:t>.</a:t>
            </a:r>
          </a:p>
          <a:p>
            <a:pPr fontAlgn="base"/>
            <a:r>
              <a:rPr lang="ru-RU" sz="2400" dirty="0" err="1"/>
              <a:t>Головний</a:t>
            </a:r>
            <a:r>
              <a:rPr lang="ru-RU" sz="2400" dirty="0"/>
              <a:t> принцип </a:t>
            </a:r>
            <a:r>
              <a:rPr lang="ru-RU" sz="2400" dirty="0" err="1"/>
              <a:t>харчування</a:t>
            </a:r>
            <a:r>
              <a:rPr lang="ru-RU" sz="2400" dirty="0"/>
              <a:t> на такому </a:t>
            </a:r>
            <a:r>
              <a:rPr lang="ru-RU" sz="2400" dirty="0" err="1"/>
              <a:t>раціоні</a:t>
            </a:r>
            <a:r>
              <a:rPr lang="ru-RU" sz="2400" dirty="0"/>
              <a:t> </a:t>
            </a:r>
            <a:r>
              <a:rPr lang="ru-RU" sz="2400" dirty="0" err="1"/>
              <a:t>полягає</a:t>
            </a:r>
            <a:r>
              <a:rPr lang="ru-RU" sz="2400" dirty="0"/>
              <a:t> в </a:t>
            </a:r>
            <a:r>
              <a:rPr lang="ru-RU" sz="2400" dirty="0" err="1"/>
              <a:t>стриманості</a:t>
            </a:r>
            <a:r>
              <a:rPr lang="ru-RU" sz="2400" dirty="0"/>
              <a:t>. Людям,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бажають</a:t>
            </a:r>
            <a:r>
              <a:rPr lang="ru-RU" sz="2400" dirty="0"/>
              <a:t> </a:t>
            </a:r>
            <a:r>
              <a:rPr lang="ru-RU" sz="2400" dirty="0" err="1"/>
              <a:t>швидко</a:t>
            </a:r>
            <a:r>
              <a:rPr lang="ru-RU" sz="2400" dirty="0"/>
              <a:t> і правильно </a:t>
            </a:r>
            <a:r>
              <a:rPr lang="ru-RU" sz="2400" dirty="0" err="1"/>
              <a:t>схуднути</a:t>
            </a:r>
            <a:r>
              <a:rPr lang="ru-RU" sz="2400" dirty="0"/>
              <a:t>, не </a:t>
            </a:r>
            <a:r>
              <a:rPr lang="ru-RU" sz="2400" dirty="0" err="1"/>
              <a:t>обов’язково</a:t>
            </a:r>
            <a:r>
              <a:rPr lang="ru-RU" sz="2400" dirty="0"/>
              <a:t> </a:t>
            </a:r>
            <a:r>
              <a:rPr lang="ru-RU" sz="2400" dirty="0" err="1"/>
              <a:t>дотримуватися</a:t>
            </a:r>
            <a:r>
              <a:rPr lang="ru-RU" sz="2400" dirty="0"/>
              <a:t> правил будь-</a:t>
            </a:r>
            <a:r>
              <a:rPr lang="ru-RU" sz="2400" dirty="0" err="1"/>
              <a:t>якої</a:t>
            </a:r>
            <a:r>
              <a:rPr lang="ru-RU" sz="2400" dirty="0"/>
              <a:t> </a:t>
            </a:r>
            <a:r>
              <a:rPr lang="ru-RU" sz="2400" dirty="0" err="1"/>
              <a:t>дієти</a:t>
            </a:r>
            <a:r>
              <a:rPr lang="ru-RU" sz="2400" dirty="0"/>
              <a:t>, </a:t>
            </a:r>
            <a:r>
              <a:rPr lang="ru-RU" sz="2400" dirty="0" err="1"/>
              <a:t>важливо</a:t>
            </a:r>
            <a:r>
              <a:rPr lang="ru-RU" sz="2400" dirty="0"/>
              <a:t> </a:t>
            </a:r>
            <a:r>
              <a:rPr lang="ru-RU" sz="2400" dirty="0" err="1"/>
              <a:t>скоротити</a:t>
            </a:r>
            <a:r>
              <a:rPr lang="ru-RU" sz="2400" dirty="0"/>
              <a:t> свою </a:t>
            </a:r>
            <a:r>
              <a:rPr lang="ru-RU" sz="2400" dirty="0" err="1"/>
              <a:t>звичну</a:t>
            </a:r>
            <a:r>
              <a:rPr lang="ru-RU" sz="2400" dirty="0"/>
              <a:t> </a:t>
            </a:r>
            <a:r>
              <a:rPr lang="ru-RU" sz="2400" dirty="0" err="1"/>
              <a:t>порцію</a:t>
            </a:r>
            <a:r>
              <a:rPr lang="ru-RU" sz="2400" dirty="0"/>
              <a:t> в 2 рази. </a:t>
            </a:r>
            <a:r>
              <a:rPr lang="ru-RU" sz="2400" dirty="0" err="1"/>
              <a:t>Якщо</a:t>
            </a:r>
            <a:r>
              <a:rPr lang="ru-RU" sz="2400" dirty="0"/>
              <a:t> в </a:t>
            </a:r>
            <a:r>
              <a:rPr lang="ru-RU" sz="2400" dirty="0" err="1"/>
              <a:t>цей</a:t>
            </a:r>
            <a:r>
              <a:rPr lang="ru-RU" sz="2400" dirty="0"/>
              <a:t> </a:t>
            </a:r>
            <a:r>
              <a:rPr lang="ru-RU" sz="2400" dirty="0" err="1"/>
              <a:t>період</a:t>
            </a:r>
            <a:r>
              <a:rPr lang="ru-RU" sz="2400" dirty="0"/>
              <a:t> </a:t>
            </a:r>
            <a:r>
              <a:rPr lang="ru-RU" sz="2400" dirty="0" err="1"/>
              <a:t>відмовитися</a:t>
            </a:r>
            <a:r>
              <a:rPr lang="ru-RU" sz="2400" dirty="0"/>
              <a:t> і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калорійних</a:t>
            </a:r>
            <a:r>
              <a:rPr lang="ru-RU" sz="2400" dirty="0"/>
              <a:t> </a:t>
            </a:r>
            <a:r>
              <a:rPr lang="ru-RU" sz="2400" dirty="0" err="1"/>
              <a:t>страв</a:t>
            </a:r>
            <a:r>
              <a:rPr lang="ru-RU" sz="2400" dirty="0"/>
              <a:t>, то результат </a:t>
            </a:r>
            <a:r>
              <a:rPr lang="ru-RU" sz="2400" dirty="0" err="1"/>
              <a:t>гарантований</a:t>
            </a:r>
            <a:r>
              <a:rPr lang="ru-RU" sz="2400" dirty="0"/>
              <a:t>.</a:t>
            </a:r>
          </a:p>
          <a:p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6553" y="3477295"/>
            <a:ext cx="4265482" cy="266592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7623" y="240883"/>
            <a:ext cx="4790940" cy="2927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765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9219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err="1"/>
              <a:t>Основні</a:t>
            </a:r>
            <a:r>
              <a:rPr lang="ru-RU" sz="3200" b="1" dirty="0"/>
              <a:t> </a:t>
            </a:r>
            <a:r>
              <a:rPr lang="ru-RU" sz="3200" b="1" dirty="0" err="1"/>
              <a:t>принципи</a:t>
            </a:r>
            <a:r>
              <a:rPr lang="ru-RU" sz="3200" b="1" dirty="0"/>
              <a:t> </a:t>
            </a:r>
            <a:r>
              <a:rPr lang="ru-RU" sz="3200" b="1" dirty="0" err="1"/>
              <a:t>дієти</a:t>
            </a:r>
            <a:r>
              <a:rPr lang="ru-RU" sz="3200" b="1" dirty="0"/>
              <a:t/>
            </a:r>
            <a:br>
              <a:rPr lang="ru-RU" sz="3200" b="1" dirty="0"/>
            </a:br>
            <a:endParaRPr lang="en-US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2123" y="798489"/>
            <a:ext cx="11487955" cy="5525037"/>
          </a:xfrm>
        </p:spPr>
        <p:txBody>
          <a:bodyPr>
            <a:normAutofit lnSpcReduction="10000"/>
          </a:bodyPr>
          <a:lstStyle/>
          <a:p>
            <a:pPr fontAlgn="base"/>
            <a:r>
              <a:rPr lang="ru-RU" dirty="0" err="1"/>
              <a:t>Зупинивши</a:t>
            </a:r>
            <a:r>
              <a:rPr lang="ru-RU" dirty="0"/>
              <a:t> свою </a:t>
            </a:r>
            <a:r>
              <a:rPr lang="ru-RU" dirty="0" err="1"/>
              <a:t>увагу</a:t>
            </a:r>
            <a:r>
              <a:rPr lang="ru-RU" dirty="0"/>
              <a:t> на </a:t>
            </a:r>
            <a:r>
              <a:rPr lang="ru-RU" dirty="0" err="1"/>
              <a:t>китайській</a:t>
            </a:r>
            <a:r>
              <a:rPr lang="ru-RU" dirty="0"/>
              <a:t> </a:t>
            </a:r>
            <a:r>
              <a:rPr lang="ru-RU" dirty="0" err="1"/>
              <a:t>дієті</a:t>
            </a:r>
            <a:r>
              <a:rPr lang="ru-RU" dirty="0"/>
              <a:t>,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чітко</a:t>
            </a:r>
            <a:r>
              <a:rPr lang="ru-RU" dirty="0"/>
              <a:t> </a:t>
            </a:r>
            <a:r>
              <a:rPr lang="ru-RU" dirty="0" err="1"/>
              <a:t>дотримуватись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правил. Головне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в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— </a:t>
            </a:r>
            <a:r>
              <a:rPr lang="ru-RU" dirty="0" err="1"/>
              <a:t>перебудова</a:t>
            </a:r>
            <a:r>
              <a:rPr lang="ru-RU" dirty="0"/>
              <a:t> </a:t>
            </a:r>
            <a:r>
              <a:rPr lang="ru-RU" dirty="0" err="1"/>
              <a:t>обмінних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так,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звикла</a:t>
            </a:r>
            <a:r>
              <a:rPr lang="ru-RU" dirty="0"/>
              <a:t> до нового типу </a:t>
            </a:r>
            <a:r>
              <a:rPr lang="ru-RU" dirty="0" err="1"/>
              <a:t>харчування</a:t>
            </a:r>
            <a:r>
              <a:rPr lang="ru-RU" dirty="0"/>
              <a:t> і з </a:t>
            </a:r>
            <a:r>
              <a:rPr lang="ru-RU" dirty="0" err="1"/>
              <a:t>легкістю</a:t>
            </a:r>
            <a:r>
              <a:rPr lang="ru-RU" dirty="0"/>
              <a:t> </a:t>
            </a:r>
            <a:r>
              <a:rPr lang="ru-RU" dirty="0" err="1"/>
              <a:t>міг</a:t>
            </a:r>
            <a:r>
              <a:rPr lang="ru-RU" dirty="0"/>
              <a:t> </a:t>
            </a:r>
            <a:r>
              <a:rPr lang="ru-RU" dirty="0" err="1"/>
              <a:t>обходитися</a:t>
            </a:r>
            <a:r>
              <a:rPr lang="ru-RU" dirty="0"/>
              <a:t> без </a:t>
            </a:r>
            <a:r>
              <a:rPr lang="ru-RU" dirty="0" err="1"/>
              <a:t>висококалорійних</a:t>
            </a:r>
            <a:r>
              <a:rPr lang="ru-RU" dirty="0"/>
              <a:t> </a:t>
            </a:r>
            <a:r>
              <a:rPr lang="ru-RU" dirty="0" err="1"/>
              <a:t>страв</a:t>
            </a:r>
            <a:r>
              <a:rPr lang="ru-RU" dirty="0"/>
              <a:t>. Мета — </a:t>
            </a:r>
            <a:r>
              <a:rPr lang="ru-RU" dirty="0" err="1"/>
              <a:t>поступове</a:t>
            </a:r>
            <a:r>
              <a:rPr lang="ru-RU" dirty="0"/>
              <a:t> </a:t>
            </a: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розміру</a:t>
            </a:r>
            <a:r>
              <a:rPr lang="ru-RU" dirty="0"/>
              <a:t> </a:t>
            </a:r>
            <a:r>
              <a:rPr lang="ru-RU" dirty="0" err="1"/>
              <a:t>шлунка</a:t>
            </a:r>
            <a:r>
              <a:rPr lang="ru-RU" dirty="0"/>
              <a:t>,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чого</a:t>
            </a:r>
            <a:r>
              <a:rPr lang="ru-RU" dirty="0"/>
              <a:t> і буде </a:t>
            </a:r>
            <a:r>
              <a:rPr lang="ru-RU" dirty="0" err="1"/>
              <a:t>відбуватися</a:t>
            </a:r>
            <a:r>
              <a:rPr lang="ru-RU" dirty="0"/>
              <a:t> </a:t>
            </a:r>
            <a:r>
              <a:rPr lang="ru-RU" dirty="0" err="1"/>
              <a:t>правильне</a:t>
            </a:r>
            <a:r>
              <a:rPr lang="ru-RU" dirty="0"/>
              <a:t> </a:t>
            </a:r>
            <a:r>
              <a:rPr lang="ru-RU" dirty="0" err="1"/>
              <a:t>схуднення</a:t>
            </a:r>
            <a:r>
              <a:rPr lang="ru-RU" dirty="0"/>
              <a:t>.</a:t>
            </a:r>
          </a:p>
          <a:p>
            <a:pPr fontAlgn="base"/>
            <a:r>
              <a:rPr lang="ru-RU" b="1" dirty="0" err="1"/>
              <a:t>Основні</a:t>
            </a:r>
            <a:r>
              <a:rPr lang="ru-RU" b="1" dirty="0"/>
              <a:t> </a:t>
            </a:r>
            <a:r>
              <a:rPr lang="ru-RU" b="1" dirty="0" err="1"/>
              <a:t>принципи</a:t>
            </a:r>
            <a:r>
              <a:rPr lang="ru-RU" dirty="0"/>
              <a:t>:</a:t>
            </a:r>
          </a:p>
          <a:p>
            <a:pPr fontAlgn="base"/>
            <a:r>
              <a:rPr lang="ru-RU" dirty="0" err="1"/>
              <a:t>Дотримання</a:t>
            </a:r>
            <a:r>
              <a:rPr lang="ru-RU" dirty="0"/>
              <a:t> водного режиму </a:t>
            </a:r>
            <a:r>
              <a:rPr lang="ru-RU" dirty="0" err="1"/>
              <a:t>протягом</a:t>
            </a:r>
            <a:r>
              <a:rPr lang="ru-RU" dirty="0"/>
              <a:t> дня.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простої</a:t>
            </a:r>
            <a:r>
              <a:rPr lang="ru-RU" dirty="0"/>
              <a:t> води,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вживати</a:t>
            </a:r>
            <a:r>
              <a:rPr lang="ru-RU" dirty="0"/>
              <a:t> </a:t>
            </a:r>
            <a:r>
              <a:rPr lang="ru-RU" dirty="0" err="1"/>
              <a:t>зелений</a:t>
            </a:r>
            <a:r>
              <a:rPr lang="ru-RU" dirty="0"/>
              <a:t> чай. </a:t>
            </a:r>
            <a:r>
              <a:rPr lang="ru-RU" dirty="0" err="1"/>
              <a:t>Останній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очищає</a:t>
            </a:r>
            <a:r>
              <a:rPr lang="ru-RU" dirty="0"/>
              <a:t>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шлаків</a:t>
            </a:r>
            <a:r>
              <a:rPr lang="ru-RU" dirty="0"/>
              <a:t> і </a:t>
            </a:r>
            <a:r>
              <a:rPr lang="ru-RU" dirty="0" err="1"/>
              <a:t>токсинів</a:t>
            </a:r>
            <a:r>
              <a:rPr lang="ru-RU" dirty="0"/>
              <a:t>, але і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вгамування</a:t>
            </a:r>
            <a:r>
              <a:rPr lang="ru-RU" dirty="0"/>
              <a:t> голоду і </a:t>
            </a:r>
            <a:r>
              <a:rPr lang="ru-RU" dirty="0" err="1"/>
              <a:t>налагодженню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шлунково-кишкового</a:t>
            </a:r>
            <a:r>
              <a:rPr lang="ru-RU" dirty="0"/>
              <a:t> тракту.</a:t>
            </a:r>
          </a:p>
          <a:p>
            <a:pPr fontAlgn="base"/>
            <a:r>
              <a:rPr lang="ru-RU" dirty="0" err="1"/>
              <a:t>Відмова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алкоголю. </a:t>
            </a:r>
            <a:r>
              <a:rPr lang="ru-RU" dirty="0" err="1"/>
              <a:t>Спиртне</a:t>
            </a:r>
            <a:r>
              <a:rPr lang="ru-RU" dirty="0"/>
              <a:t> </a:t>
            </a:r>
            <a:r>
              <a:rPr lang="ru-RU" dirty="0" err="1"/>
              <a:t>провокує</a:t>
            </a:r>
            <a:r>
              <a:rPr lang="ru-RU" dirty="0"/>
              <a:t> </a:t>
            </a:r>
            <a:r>
              <a:rPr lang="ru-RU" dirty="0" err="1"/>
              <a:t>відчуття</a:t>
            </a:r>
            <a:r>
              <a:rPr lang="ru-RU" dirty="0"/>
              <a:t> голоду. </a:t>
            </a:r>
            <a:r>
              <a:rPr lang="ru-RU" dirty="0" err="1"/>
              <a:t>Зірватися</a:t>
            </a:r>
            <a:r>
              <a:rPr lang="ru-RU" dirty="0"/>
              <a:t> в </a:t>
            </a:r>
            <a:r>
              <a:rPr lang="ru-RU" dirty="0" err="1"/>
              <a:t>нетверезому</a:t>
            </a:r>
            <a:r>
              <a:rPr lang="ru-RU" dirty="0"/>
              <a:t> </a:t>
            </a:r>
            <a:r>
              <a:rPr lang="ru-RU" dirty="0" err="1"/>
              <a:t>стані</a:t>
            </a:r>
            <a:r>
              <a:rPr lang="ru-RU" dirty="0"/>
              <a:t> </a:t>
            </a:r>
            <a:r>
              <a:rPr lang="ru-RU" dirty="0" err="1"/>
              <a:t>набагато</a:t>
            </a:r>
            <a:r>
              <a:rPr lang="ru-RU" dirty="0"/>
              <a:t> </a:t>
            </a:r>
            <a:r>
              <a:rPr lang="ru-RU" dirty="0" err="1"/>
              <a:t>простіше</a:t>
            </a:r>
            <a:r>
              <a:rPr lang="ru-RU" dirty="0"/>
              <a:t>.</a:t>
            </a:r>
          </a:p>
          <a:p>
            <a:pPr fontAlgn="base"/>
            <a:r>
              <a:rPr lang="ru-RU" dirty="0" err="1"/>
              <a:t>Відмова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солі</a:t>
            </a:r>
            <a:r>
              <a:rPr lang="ru-RU" dirty="0"/>
              <a:t> і </a:t>
            </a:r>
            <a:r>
              <a:rPr lang="ru-RU" dirty="0" err="1"/>
              <a:t>цукру</a:t>
            </a:r>
            <a:r>
              <a:rPr lang="ru-RU" dirty="0"/>
              <a:t>. </a:t>
            </a:r>
            <a:r>
              <a:rPr lang="ru-RU" dirty="0" err="1"/>
              <a:t>Рекомендується</a:t>
            </a:r>
            <a:r>
              <a:rPr lang="ru-RU" dirty="0"/>
              <a:t> </a:t>
            </a:r>
            <a:r>
              <a:rPr lang="ru-RU" dirty="0" err="1"/>
              <a:t>виключити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</a:t>
            </a:r>
            <a:r>
              <a:rPr lang="ru-RU" dirty="0" err="1"/>
              <a:t>продукти</a:t>
            </a:r>
            <a:r>
              <a:rPr lang="ru-RU" dirty="0"/>
              <a:t> і в чистому </a:t>
            </a:r>
            <a:r>
              <a:rPr lang="ru-RU" dirty="0" err="1"/>
              <a:t>вигляді</a:t>
            </a:r>
            <a:r>
              <a:rPr lang="ru-RU" dirty="0"/>
              <a:t>, і в </a:t>
            </a:r>
            <a:r>
              <a:rPr lang="ru-RU" dirty="0" err="1"/>
              <a:t>якості</a:t>
            </a:r>
            <a:r>
              <a:rPr lang="ru-RU" dirty="0"/>
              <a:t> добавок до </a:t>
            </a:r>
            <a:r>
              <a:rPr lang="ru-RU" dirty="0" err="1"/>
              <a:t>страв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мариновані</a:t>
            </a:r>
            <a:r>
              <a:rPr lang="ru-RU" dirty="0"/>
              <a:t> </a:t>
            </a:r>
            <a:r>
              <a:rPr lang="ru-RU" dirty="0" err="1"/>
              <a:t>овочі</a:t>
            </a:r>
            <a:r>
              <a:rPr lang="ru-RU" dirty="0"/>
              <a:t>, </a:t>
            </a:r>
            <a:r>
              <a:rPr lang="ru-RU" dirty="0" err="1"/>
              <a:t>консерви</a:t>
            </a:r>
            <a:r>
              <a:rPr lang="ru-RU" dirty="0"/>
              <a:t>, </a:t>
            </a:r>
            <a:r>
              <a:rPr lang="ru-RU" dirty="0" err="1"/>
              <a:t>ковбаси</a:t>
            </a:r>
            <a:r>
              <a:rPr lang="ru-RU" dirty="0"/>
              <a:t>, </a:t>
            </a:r>
            <a:r>
              <a:rPr lang="ru-RU" dirty="0" err="1"/>
              <a:t>кондитерські</a:t>
            </a:r>
            <a:r>
              <a:rPr lang="ru-RU" dirty="0"/>
              <a:t> </a:t>
            </a:r>
            <a:r>
              <a:rPr lang="ru-RU" dirty="0" err="1"/>
              <a:t>вироби</a:t>
            </a:r>
            <a:r>
              <a:rPr lang="ru-RU" dirty="0"/>
              <a:t>, </a:t>
            </a:r>
            <a:r>
              <a:rPr lang="ru-RU" dirty="0" err="1"/>
              <a:t>солодощі</a:t>
            </a:r>
            <a:r>
              <a:rPr lang="ru-RU" dirty="0"/>
              <a:t>.</a:t>
            </a:r>
          </a:p>
          <a:p>
            <a:pPr fontAlgn="base"/>
            <a:r>
              <a:rPr lang="ru-RU" dirty="0" err="1"/>
              <a:t>Відмова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мучного.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заборону</a:t>
            </a:r>
            <a:r>
              <a:rPr lang="ru-RU" dirty="0"/>
              <a:t> </a:t>
            </a:r>
            <a:r>
              <a:rPr lang="ru-RU" dirty="0" err="1"/>
              <a:t>потрапляють</a:t>
            </a:r>
            <a:r>
              <a:rPr lang="ru-RU" dirty="0"/>
              <a:t> </a:t>
            </a:r>
            <a:r>
              <a:rPr lang="ru-RU" dirty="0" err="1"/>
              <a:t>макаронні</a:t>
            </a:r>
            <a:r>
              <a:rPr lang="ru-RU" dirty="0"/>
              <a:t> </a:t>
            </a:r>
            <a:r>
              <a:rPr lang="ru-RU" dirty="0" err="1"/>
              <a:t>вироби</a:t>
            </a:r>
            <a:r>
              <a:rPr lang="ru-RU" dirty="0"/>
              <a:t>, </a:t>
            </a:r>
            <a:r>
              <a:rPr lang="ru-RU" dirty="0" err="1"/>
              <a:t>хліб</a:t>
            </a:r>
            <a:r>
              <a:rPr lang="ru-RU" dirty="0"/>
              <a:t>, </a:t>
            </a:r>
            <a:r>
              <a:rPr lang="ru-RU" dirty="0" err="1"/>
              <a:t>хлібці</a:t>
            </a:r>
            <a:r>
              <a:rPr lang="ru-RU" dirty="0"/>
              <a:t>, </a:t>
            </a:r>
            <a:r>
              <a:rPr lang="ru-RU" dirty="0" err="1"/>
              <a:t>висівки</a:t>
            </a:r>
            <a:r>
              <a:rPr lang="ru-RU" dirty="0"/>
              <a:t>, </a:t>
            </a:r>
            <a:r>
              <a:rPr lang="ru-RU" dirty="0" err="1"/>
              <a:t>випічка</a:t>
            </a:r>
            <a:r>
              <a:rPr lang="ru-RU" dirty="0"/>
              <a:t>.</a:t>
            </a:r>
          </a:p>
          <a:p>
            <a:pPr fontAlgn="base"/>
            <a:r>
              <a:rPr lang="ru-RU" dirty="0" err="1"/>
              <a:t>Вживання</a:t>
            </a:r>
            <a:r>
              <a:rPr lang="ru-RU" dirty="0"/>
              <a:t> </a:t>
            </a:r>
            <a:r>
              <a:rPr lang="ru-RU" dirty="0" err="1"/>
              <a:t>овочів</a:t>
            </a:r>
            <a:r>
              <a:rPr lang="ru-RU" dirty="0"/>
              <a:t> і </a:t>
            </a:r>
            <a:r>
              <a:rPr lang="ru-RU" dirty="0" err="1"/>
              <a:t>фруктів</a:t>
            </a:r>
            <a:r>
              <a:rPr lang="ru-RU" dirty="0"/>
              <a:t> у </a:t>
            </a:r>
            <a:r>
              <a:rPr lang="ru-RU" dirty="0" err="1"/>
              <a:t>великій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. Вони </a:t>
            </a:r>
            <a:r>
              <a:rPr lang="ru-RU" dirty="0" err="1"/>
              <a:t>сприяють</a:t>
            </a:r>
            <a:r>
              <a:rPr lang="ru-RU" dirty="0"/>
              <a:t> </a:t>
            </a:r>
            <a:r>
              <a:rPr lang="ru-RU" dirty="0" err="1"/>
              <a:t>налагодженню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шлунково-кишкового</a:t>
            </a:r>
            <a:r>
              <a:rPr lang="ru-RU" dirty="0"/>
              <a:t> тракту, </a:t>
            </a:r>
            <a:r>
              <a:rPr lang="ru-RU" dirty="0" err="1"/>
              <a:t>очищенню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. </a:t>
            </a:r>
            <a:r>
              <a:rPr lang="ru-RU" dirty="0" err="1"/>
              <a:t>Овочі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бути </a:t>
            </a:r>
            <a:r>
              <a:rPr lang="ru-RU" dirty="0" err="1"/>
              <a:t>окремою</a:t>
            </a:r>
            <a:r>
              <a:rPr lang="ru-RU" dirty="0"/>
              <a:t> </a:t>
            </a:r>
            <a:r>
              <a:rPr lang="ru-RU" dirty="0" err="1"/>
              <a:t>стравою</a:t>
            </a:r>
            <a:r>
              <a:rPr lang="ru-RU" dirty="0"/>
              <a:t>, а не </a:t>
            </a:r>
            <a:r>
              <a:rPr lang="ru-RU" dirty="0" err="1"/>
              <a:t>виступати</a:t>
            </a:r>
            <a:r>
              <a:rPr lang="ru-RU" dirty="0"/>
              <a:t> в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гарніру</a:t>
            </a:r>
            <a:r>
              <a:rPr lang="ru-RU" dirty="0"/>
              <a:t>.</a:t>
            </a:r>
          </a:p>
          <a:p>
            <a:pPr fontAlgn="base"/>
            <a:r>
              <a:rPr lang="ru-RU" dirty="0" err="1"/>
              <a:t>Повне</a:t>
            </a:r>
            <a:r>
              <a:rPr lang="ru-RU" dirty="0"/>
              <a:t> </a:t>
            </a:r>
            <a:r>
              <a:rPr lang="ru-RU" dirty="0" err="1"/>
              <a:t>дотримання</a:t>
            </a:r>
            <a:r>
              <a:rPr lang="ru-RU" dirty="0"/>
              <a:t> правил </a:t>
            </a:r>
            <a:r>
              <a:rPr lang="ru-RU" dirty="0" err="1"/>
              <a:t>дієти</a:t>
            </a:r>
            <a:r>
              <a:rPr lang="ru-RU" dirty="0"/>
              <a:t>. При </a:t>
            </a:r>
            <a:r>
              <a:rPr lang="ru-RU" dirty="0" err="1"/>
              <a:t>порушенні</a:t>
            </a:r>
            <a:r>
              <a:rPr lang="ru-RU" dirty="0"/>
              <a:t> </a:t>
            </a:r>
            <a:r>
              <a:rPr lang="ru-RU" dirty="0" err="1"/>
              <a:t>принципів</a:t>
            </a:r>
            <a:r>
              <a:rPr lang="ru-RU" dirty="0"/>
              <a:t> </a:t>
            </a:r>
            <a:r>
              <a:rPr lang="ru-RU" dirty="0" err="1"/>
              <a:t>рекомендується</a:t>
            </a:r>
            <a:r>
              <a:rPr lang="ru-RU" dirty="0"/>
              <a:t> </a:t>
            </a:r>
            <a:r>
              <a:rPr lang="ru-RU" dirty="0" err="1"/>
              <a:t>почати</a:t>
            </a:r>
            <a:r>
              <a:rPr lang="ru-RU" dirty="0"/>
              <a:t> режим </a:t>
            </a:r>
            <a:r>
              <a:rPr lang="ru-RU" dirty="0" err="1"/>
              <a:t>спочатку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428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270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/>
              <a:t>Результати</a:t>
            </a:r>
            <a:r>
              <a:rPr lang="ru-RU" b="1" dirty="0"/>
              <a:t/>
            </a:r>
            <a:br>
              <a:rPr lang="ru-RU" b="1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0762" y="944213"/>
            <a:ext cx="11294770" cy="2842176"/>
          </a:xfrm>
        </p:spPr>
        <p:txBody>
          <a:bodyPr/>
          <a:lstStyle/>
          <a:p>
            <a:pPr fontAlgn="base"/>
            <a:r>
              <a:rPr lang="ru-RU" dirty="0" err="1" smtClean="0"/>
              <a:t>Тривалість</a:t>
            </a:r>
            <a:r>
              <a:rPr lang="ru-RU" dirty="0" smtClean="0"/>
              <a:t> </a:t>
            </a:r>
            <a:r>
              <a:rPr lang="ru-RU" dirty="0" err="1"/>
              <a:t>дієти</a:t>
            </a:r>
            <a:r>
              <a:rPr lang="ru-RU" dirty="0"/>
              <a:t> </a:t>
            </a:r>
            <a:r>
              <a:rPr lang="ru-RU" dirty="0" err="1"/>
              <a:t>варіюється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7 до 21 дня. </a:t>
            </a:r>
            <a:r>
              <a:rPr lang="ru-RU" dirty="0" err="1"/>
              <a:t>Краще</a:t>
            </a:r>
            <a:r>
              <a:rPr lang="ru-RU" dirty="0"/>
              <a:t> </a:t>
            </a:r>
            <a:r>
              <a:rPr lang="ru-RU" dirty="0" err="1"/>
              <a:t>вибирати</a:t>
            </a:r>
            <a:r>
              <a:rPr lang="ru-RU" dirty="0"/>
              <a:t> </a:t>
            </a:r>
            <a:r>
              <a:rPr lang="ru-RU" dirty="0" err="1"/>
              <a:t>тривалий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.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організм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позбудеться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зайвого</a:t>
            </a:r>
            <a:r>
              <a:rPr lang="ru-RU" dirty="0"/>
              <a:t> жиру, але і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перебудується</a:t>
            </a:r>
            <a:r>
              <a:rPr lang="ru-RU" dirty="0"/>
              <a:t> на </a:t>
            </a:r>
            <a:r>
              <a:rPr lang="ru-RU" dirty="0" err="1"/>
              <a:t>новий</a:t>
            </a:r>
            <a:r>
              <a:rPr lang="ru-RU" dirty="0"/>
              <a:t> формат </a:t>
            </a:r>
            <a:r>
              <a:rPr lang="ru-RU" dirty="0" err="1"/>
              <a:t>харчування</a:t>
            </a:r>
            <a:r>
              <a:rPr lang="ru-RU" dirty="0"/>
              <a:t>. </a:t>
            </a:r>
            <a:r>
              <a:rPr lang="ru-RU" dirty="0" err="1"/>
              <a:t>Дотримуючись</a:t>
            </a:r>
            <a:r>
              <a:rPr lang="ru-RU" dirty="0"/>
              <a:t> правил,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схуднути</a:t>
            </a:r>
            <a:r>
              <a:rPr lang="ru-RU" dirty="0"/>
              <a:t> на 4-7 кг за </a:t>
            </a:r>
            <a:r>
              <a:rPr lang="ru-RU" dirty="0" err="1"/>
              <a:t>тиждень</a:t>
            </a:r>
            <a:r>
              <a:rPr lang="ru-RU" dirty="0"/>
              <a:t>.</a:t>
            </a:r>
          </a:p>
          <a:p>
            <a:pPr fontAlgn="base"/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китайської</a:t>
            </a:r>
            <a:r>
              <a:rPr lang="ru-RU" dirty="0"/>
              <a:t> </a:t>
            </a:r>
            <a:r>
              <a:rPr lang="ru-RU" dirty="0" err="1"/>
              <a:t>дієти</a:t>
            </a:r>
            <a:r>
              <a:rPr lang="ru-RU" dirty="0"/>
              <a:t> </a:t>
            </a:r>
            <a:r>
              <a:rPr lang="ru-RU" dirty="0" err="1"/>
              <a:t>вдається</a:t>
            </a:r>
            <a:r>
              <a:rPr lang="ru-RU" dirty="0"/>
              <a:t> </a:t>
            </a:r>
            <a:r>
              <a:rPr lang="ru-RU" dirty="0" err="1"/>
              <a:t>позбутися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3 до 11 кг </a:t>
            </a:r>
            <a:r>
              <a:rPr lang="ru-RU" dirty="0" err="1"/>
              <a:t>зайвої</a:t>
            </a:r>
            <a:r>
              <a:rPr lang="ru-RU" dirty="0"/>
              <a:t> ваги за 3 </a:t>
            </a:r>
            <a:r>
              <a:rPr lang="ru-RU" dirty="0" err="1"/>
              <a:t>тижні</a:t>
            </a:r>
            <a:r>
              <a:rPr lang="ru-RU" dirty="0"/>
              <a:t>.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залежать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початкової</a:t>
            </a:r>
            <a:r>
              <a:rPr lang="ru-RU" dirty="0"/>
              <a:t> </a:t>
            </a:r>
            <a:r>
              <a:rPr lang="ru-RU" dirty="0" err="1"/>
              <a:t>маси</a:t>
            </a:r>
            <a:r>
              <a:rPr lang="ru-RU" dirty="0"/>
              <a:t> </a:t>
            </a:r>
            <a:r>
              <a:rPr lang="ru-RU" dirty="0" err="1"/>
              <a:t>худне</a:t>
            </a:r>
            <a:r>
              <a:rPr lang="ru-RU" dirty="0"/>
              <a:t> і </a:t>
            </a:r>
            <a:r>
              <a:rPr lang="ru-RU" dirty="0" err="1"/>
              <a:t>правильності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поставлених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.</a:t>
            </a:r>
          </a:p>
          <a:p>
            <a:pPr fontAlgn="base"/>
            <a:r>
              <a:rPr lang="ru-RU" dirty="0" err="1"/>
              <a:t>Китайську</a:t>
            </a:r>
            <a:r>
              <a:rPr lang="ru-RU" dirty="0"/>
              <a:t> </a:t>
            </a:r>
            <a:r>
              <a:rPr lang="ru-RU" dirty="0" err="1"/>
              <a:t>дієту</a:t>
            </a:r>
            <a:r>
              <a:rPr lang="ru-RU" dirty="0"/>
              <a:t> часто </a:t>
            </a:r>
            <a:r>
              <a:rPr lang="ru-RU" dirty="0" err="1"/>
              <a:t>призначають</a:t>
            </a:r>
            <a:r>
              <a:rPr lang="ru-RU" dirty="0"/>
              <a:t> </a:t>
            </a:r>
            <a:r>
              <a:rPr lang="ru-RU" dirty="0" err="1"/>
              <a:t>фахівці</a:t>
            </a:r>
            <a:r>
              <a:rPr lang="ru-RU" dirty="0"/>
              <a:t> людям,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бажають</a:t>
            </a:r>
            <a:r>
              <a:rPr lang="ru-RU" dirty="0"/>
              <a:t> </a:t>
            </a:r>
            <a:r>
              <a:rPr lang="ru-RU" dirty="0" err="1"/>
              <a:t>позбутися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обвислого живота,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придбати</a:t>
            </a:r>
            <a:r>
              <a:rPr lang="ru-RU" dirty="0"/>
              <a:t> </a:t>
            </a:r>
            <a:r>
              <a:rPr lang="ru-RU" dirty="0" err="1"/>
              <a:t>стрункість</a:t>
            </a:r>
            <a:r>
              <a:rPr lang="ru-RU" dirty="0"/>
              <a:t> і стати </a:t>
            </a:r>
            <a:r>
              <a:rPr lang="ru-RU" dirty="0" err="1"/>
              <a:t>володарем</a:t>
            </a:r>
            <a:r>
              <a:rPr lang="ru-RU" dirty="0"/>
              <a:t> </a:t>
            </a:r>
            <a:r>
              <a:rPr lang="ru-RU" dirty="0" err="1"/>
              <a:t>тонкої</a:t>
            </a:r>
            <a:r>
              <a:rPr lang="ru-RU" dirty="0"/>
              <a:t> </a:t>
            </a:r>
            <a:r>
              <a:rPr lang="ru-RU" dirty="0" err="1"/>
              <a:t>талії</a:t>
            </a:r>
            <a:r>
              <a:rPr lang="ru-RU" dirty="0"/>
              <a:t>.</a:t>
            </a:r>
          </a:p>
          <a:p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335" y="3554569"/>
            <a:ext cx="5129881" cy="278183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5644" y="3554568"/>
            <a:ext cx="5692461" cy="2781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747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476518"/>
            <a:ext cx="10058400" cy="94015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err="1"/>
              <a:t>Протипоказання</a:t>
            </a:r>
            <a:r>
              <a:rPr lang="ru-RU" sz="3200" b="1" dirty="0"/>
              <a:t> і шкода</a:t>
            </a:r>
            <a:r>
              <a:rPr lang="ru-RU" b="1" dirty="0"/>
              <a:t/>
            </a:r>
            <a:br>
              <a:rPr lang="ru-RU" b="1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3792" y="1416676"/>
            <a:ext cx="10601888" cy="4452418"/>
          </a:xfrm>
        </p:spPr>
        <p:txBody>
          <a:bodyPr>
            <a:normAutofit/>
          </a:bodyPr>
          <a:lstStyle/>
          <a:p>
            <a:pPr fontAlgn="base"/>
            <a:r>
              <a:rPr lang="ru-RU" sz="2400" dirty="0"/>
              <a:t>У </a:t>
            </a:r>
            <a:r>
              <a:rPr lang="ru-RU" sz="2400" dirty="0" err="1"/>
              <a:t>китайської</a:t>
            </a:r>
            <a:r>
              <a:rPr lang="ru-RU" sz="2400" dirty="0"/>
              <a:t> </a:t>
            </a:r>
            <a:r>
              <a:rPr lang="ru-RU" sz="2400" dirty="0" err="1"/>
              <a:t>дієти</a:t>
            </a:r>
            <a:r>
              <a:rPr lang="ru-RU" sz="2400" dirty="0"/>
              <a:t> мало </a:t>
            </a:r>
            <a:r>
              <a:rPr lang="ru-RU" sz="2400" dirty="0" err="1"/>
              <a:t>протипоказань</a:t>
            </a:r>
            <a:r>
              <a:rPr lang="ru-RU" sz="2400" dirty="0"/>
              <a:t>. </a:t>
            </a:r>
            <a:r>
              <a:rPr lang="ru-RU" sz="2400" dirty="0" err="1"/>
              <a:t>Її</a:t>
            </a:r>
            <a:r>
              <a:rPr lang="ru-RU" sz="2400" dirty="0"/>
              <a:t> не </a:t>
            </a:r>
            <a:r>
              <a:rPr lang="ru-RU" sz="2400" dirty="0" err="1"/>
              <a:t>рекомендується</a:t>
            </a:r>
            <a:r>
              <a:rPr lang="ru-RU" sz="2400" dirty="0"/>
              <a:t> </a:t>
            </a:r>
            <a:r>
              <a:rPr lang="ru-RU" sz="2400" dirty="0" err="1"/>
              <a:t>застосовувати</a:t>
            </a:r>
            <a:r>
              <a:rPr lang="ru-RU" sz="2400" dirty="0"/>
              <a:t>:</a:t>
            </a:r>
          </a:p>
          <a:p>
            <a:pPr fontAlgn="base">
              <a:buFont typeface="Wingdings" panose="05000000000000000000" pitchFamily="2" charset="2"/>
              <a:buChar char="§"/>
            </a:pPr>
            <a:r>
              <a:rPr lang="ru-RU" sz="2400" dirty="0" err="1"/>
              <a:t>вагітним</a:t>
            </a:r>
            <a:r>
              <a:rPr lang="ru-RU" sz="2400" dirty="0"/>
              <a:t> і </a:t>
            </a:r>
            <a:r>
              <a:rPr lang="ru-RU" sz="2400" dirty="0" err="1"/>
              <a:t>годуючим</a:t>
            </a:r>
            <a:r>
              <a:rPr lang="ru-RU" sz="2400" dirty="0"/>
              <a:t> </a:t>
            </a:r>
            <a:r>
              <a:rPr lang="ru-RU" sz="2400" dirty="0" err="1"/>
              <a:t>жінкам</a:t>
            </a:r>
            <a:r>
              <a:rPr lang="ru-RU" sz="2400" dirty="0"/>
              <a:t>.</a:t>
            </a:r>
          </a:p>
          <a:p>
            <a:pPr fontAlgn="base">
              <a:buFont typeface="Wingdings" panose="05000000000000000000" pitchFamily="2" charset="2"/>
              <a:buChar char="§"/>
            </a:pPr>
            <a:r>
              <a:rPr lang="ru-RU" sz="2400" dirty="0" err="1"/>
              <a:t>підліткам</a:t>
            </a:r>
            <a:r>
              <a:rPr lang="ru-RU" sz="2400" dirty="0"/>
              <a:t> і </a:t>
            </a:r>
            <a:r>
              <a:rPr lang="ru-RU" sz="2400" dirty="0" err="1"/>
              <a:t>дітям</a:t>
            </a:r>
            <a:r>
              <a:rPr lang="ru-RU" sz="2400" dirty="0"/>
              <a:t>.</a:t>
            </a:r>
          </a:p>
          <a:p>
            <a:pPr fontAlgn="base">
              <a:buFont typeface="Wingdings" panose="05000000000000000000" pitchFamily="2" charset="2"/>
              <a:buChar char="§"/>
            </a:pPr>
            <a:r>
              <a:rPr lang="ru-RU" sz="2400" dirty="0"/>
              <a:t>людям з хворобами </a:t>
            </a:r>
            <a:r>
              <a:rPr lang="ru-RU" sz="2400" dirty="0" err="1"/>
              <a:t>шлунково-кишкового</a:t>
            </a:r>
            <a:r>
              <a:rPr lang="ru-RU" sz="2400" dirty="0"/>
              <a:t> тракту.</a:t>
            </a:r>
          </a:p>
          <a:p>
            <a:endParaRPr lang="en-US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0649" y="1790162"/>
            <a:ext cx="5881352" cy="4546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250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853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err="1"/>
              <a:t>Дозволені</a:t>
            </a:r>
            <a:r>
              <a:rPr lang="ru-RU" sz="3200" b="1" dirty="0"/>
              <a:t> і </a:t>
            </a:r>
            <a:r>
              <a:rPr lang="ru-RU" sz="3200" b="1" dirty="0" err="1"/>
              <a:t>заборонені</a:t>
            </a:r>
            <a:r>
              <a:rPr lang="ru-RU" sz="3200" b="1" dirty="0"/>
              <a:t> </a:t>
            </a:r>
            <a:r>
              <a:rPr lang="ru-RU" sz="3200" b="1" dirty="0" err="1"/>
              <a:t>продукти</a:t>
            </a:r>
            <a:r>
              <a:rPr lang="ru-RU" sz="3200" b="1" dirty="0"/>
              <a:t/>
            </a:r>
            <a:br>
              <a:rPr lang="ru-RU" sz="3200" b="1" dirty="0"/>
            </a:br>
            <a:endParaRPr lang="en-US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6214" y="1287886"/>
            <a:ext cx="5615189" cy="5022762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ru-RU" dirty="0"/>
              <a:t>До </a:t>
            </a:r>
            <a:r>
              <a:rPr lang="ru-RU" dirty="0" err="1"/>
              <a:t>дозволеним</a:t>
            </a:r>
            <a:r>
              <a:rPr lang="ru-RU" dirty="0"/>
              <a:t> продуктам без </a:t>
            </a:r>
            <a:r>
              <a:rPr lang="ru-RU" dirty="0" err="1"/>
              <a:t>солі</a:t>
            </a:r>
            <a:r>
              <a:rPr lang="ru-RU" dirty="0"/>
              <a:t> </a:t>
            </a:r>
            <a:r>
              <a:rPr lang="ru-RU" dirty="0" err="1"/>
              <a:t>китайської</a:t>
            </a:r>
            <a:r>
              <a:rPr lang="ru-RU" dirty="0"/>
              <a:t> </a:t>
            </a:r>
            <a:r>
              <a:rPr lang="ru-RU" dirty="0" err="1"/>
              <a:t>дієти</a:t>
            </a:r>
            <a:r>
              <a:rPr lang="ru-RU" dirty="0"/>
              <a:t> </a:t>
            </a:r>
            <a:r>
              <a:rPr lang="ru-RU" dirty="0" err="1"/>
              <a:t>відносяться</a:t>
            </a:r>
            <a:r>
              <a:rPr lang="ru-RU" dirty="0"/>
              <a:t>:</a:t>
            </a:r>
          </a:p>
          <a:p>
            <a:pPr fontAlgn="base">
              <a:buFont typeface="Wingdings" panose="05000000000000000000" pitchFamily="2" charset="2"/>
              <a:buChar char="§"/>
            </a:pPr>
            <a:r>
              <a:rPr lang="ru-RU" dirty="0" err="1"/>
              <a:t>нежирне</a:t>
            </a:r>
            <a:r>
              <a:rPr lang="ru-RU" dirty="0"/>
              <a:t> </a:t>
            </a:r>
            <a:r>
              <a:rPr lang="ru-RU" dirty="0" err="1"/>
              <a:t>м’ясо</a:t>
            </a:r>
            <a:r>
              <a:rPr lang="ru-RU" dirty="0"/>
              <a:t>: курятина, </a:t>
            </a:r>
            <a:r>
              <a:rPr lang="ru-RU" dirty="0" err="1"/>
              <a:t>індичка</a:t>
            </a:r>
            <a:r>
              <a:rPr lang="ru-RU" dirty="0"/>
              <a:t>, </a:t>
            </a:r>
            <a:r>
              <a:rPr lang="ru-RU" dirty="0" err="1"/>
              <a:t>яловичина</a:t>
            </a:r>
            <a:r>
              <a:rPr lang="ru-RU" dirty="0"/>
              <a:t> і телятина.</a:t>
            </a:r>
          </a:p>
          <a:p>
            <a:pPr fontAlgn="base">
              <a:buFont typeface="Wingdings" panose="05000000000000000000" pitchFamily="2" charset="2"/>
              <a:buChar char="§"/>
            </a:pPr>
            <a:r>
              <a:rPr lang="ru-RU" dirty="0" err="1"/>
              <a:t>морська</a:t>
            </a:r>
            <a:r>
              <a:rPr lang="ru-RU" dirty="0"/>
              <a:t> </a:t>
            </a:r>
            <a:r>
              <a:rPr lang="ru-RU" dirty="0" err="1"/>
              <a:t>риба</a:t>
            </a:r>
            <a:r>
              <a:rPr lang="ru-RU" dirty="0"/>
              <a:t>: </a:t>
            </a:r>
            <a:r>
              <a:rPr lang="ru-RU" dirty="0" err="1"/>
              <a:t>сьомга</a:t>
            </a:r>
            <a:r>
              <a:rPr lang="ru-RU" dirty="0"/>
              <a:t>, лосось, </a:t>
            </a:r>
            <a:r>
              <a:rPr lang="ru-RU" dirty="0" err="1"/>
              <a:t>дорадо</a:t>
            </a:r>
            <a:r>
              <a:rPr lang="ru-RU" dirty="0"/>
              <a:t>, </a:t>
            </a:r>
            <a:r>
              <a:rPr lang="ru-RU" dirty="0" err="1"/>
              <a:t>скумбрія</a:t>
            </a:r>
            <a:r>
              <a:rPr lang="ru-RU" dirty="0"/>
              <a:t>, форель, камбала.</a:t>
            </a:r>
          </a:p>
          <a:p>
            <a:pPr fontAlgn="base">
              <a:buFont typeface="Wingdings" panose="05000000000000000000" pitchFamily="2" charset="2"/>
              <a:buChar char="§"/>
            </a:pPr>
            <a:r>
              <a:rPr lang="ru-RU" dirty="0" err="1"/>
              <a:t>курячі</a:t>
            </a:r>
            <a:r>
              <a:rPr lang="ru-RU" dirty="0"/>
              <a:t> та </a:t>
            </a:r>
            <a:r>
              <a:rPr lang="ru-RU" dirty="0" err="1"/>
              <a:t>перепелині</a:t>
            </a:r>
            <a:r>
              <a:rPr lang="ru-RU" dirty="0"/>
              <a:t> </a:t>
            </a:r>
            <a:r>
              <a:rPr lang="ru-RU" dirty="0" err="1"/>
              <a:t>яйця</a:t>
            </a:r>
            <a:r>
              <a:rPr lang="ru-RU" dirty="0"/>
              <a:t>.</a:t>
            </a:r>
          </a:p>
          <a:p>
            <a:pPr fontAlgn="base">
              <a:buFont typeface="Wingdings" panose="05000000000000000000" pitchFamily="2" charset="2"/>
              <a:buChar char="§"/>
            </a:pPr>
            <a:r>
              <a:rPr lang="ru-RU" dirty="0" err="1"/>
              <a:t>фрукти</a:t>
            </a:r>
            <a:r>
              <a:rPr lang="ru-RU" dirty="0"/>
              <a:t>: </a:t>
            </a:r>
            <a:r>
              <a:rPr lang="ru-RU" dirty="0" err="1"/>
              <a:t>цитрусові</a:t>
            </a:r>
            <a:r>
              <a:rPr lang="ru-RU" dirty="0"/>
              <a:t>, </a:t>
            </a:r>
            <a:r>
              <a:rPr lang="ru-RU" dirty="0" err="1"/>
              <a:t>зелені</a:t>
            </a:r>
            <a:r>
              <a:rPr lang="ru-RU" dirty="0"/>
              <a:t> </a:t>
            </a:r>
            <a:r>
              <a:rPr lang="ru-RU" dirty="0" err="1"/>
              <a:t>яблука</a:t>
            </a:r>
            <a:r>
              <a:rPr lang="ru-RU" dirty="0"/>
              <a:t>.</a:t>
            </a:r>
          </a:p>
          <a:p>
            <a:pPr fontAlgn="base">
              <a:buFont typeface="Wingdings" panose="05000000000000000000" pitchFamily="2" charset="2"/>
              <a:buChar char="§"/>
            </a:pPr>
            <a:r>
              <a:rPr lang="ru-RU" dirty="0" err="1"/>
              <a:t>овочі</a:t>
            </a:r>
            <a:r>
              <a:rPr lang="ru-RU" dirty="0"/>
              <a:t>: </a:t>
            </a:r>
            <a:r>
              <a:rPr lang="ru-RU" dirty="0" err="1"/>
              <a:t>помідори</a:t>
            </a:r>
            <a:r>
              <a:rPr lang="ru-RU" dirty="0"/>
              <a:t>, </a:t>
            </a:r>
            <a:r>
              <a:rPr lang="ru-RU" dirty="0" err="1"/>
              <a:t>морква</a:t>
            </a:r>
            <a:r>
              <a:rPr lang="ru-RU" dirty="0"/>
              <a:t>, капуста, петрушка, пастернак, цибулю, кабачки.</a:t>
            </a:r>
          </a:p>
          <a:p>
            <a:pPr fontAlgn="base">
              <a:buFont typeface="Wingdings" panose="05000000000000000000" pitchFamily="2" charset="2"/>
              <a:buChar char="§"/>
            </a:pPr>
            <a:r>
              <a:rPr lang="ru-RU" dirty="0" err="1"/>
              <a:t>натуральний</a:t>
            </a:r>
            <a:r>
              <a:rPr lang="ru-RU" dirty="0"/>
              <a:t> мед (не </a:t>
            </a:r>
            <a:r>
              <a:rPr lang="ru-RU" dirty="0" err="1"/>
              <a:t>більше</a:t>
            </a:r>
            <a:r>
              <a:rPr lang="ru-RU" dirty="0"/>
              <a:t> 1 ч. л. в день).</a:t>
            </a:r>
          </a:p>
          <a:p>
            <a:pPr fontAlgn="base">
              <a:buFont typeface="Wingdings" panose="05000000000000000000" pitchFamily="2" charset="2"/>
              <a:buChar char="§"/>
            </a:pPr>
            <a:r>
              <a:rPr lang="ru-RU" dirty="0" err="1"/>
              <a:t>лимонний</a:t>
            </a:r>
            <a:r>
              <a:rPr lang="ru-RU" dirty="0"/>
              <a:t> </a:t>
            </a:r>
            <a:r>
              <a:rPr lang="ru-RU" dirty="0" err="1"/>
              <a:t>сік</a:t>
            </a:r>
            <a:r>
              <a:rPr lang="ru-RU" dirty="0"/>
              <a:t> в </a:t>
            </a:r>
            <a:r>
              <a:rPr lang="ru-RU" dirty="0" err="1"/>
              <a:t>якості</a:t>
            </a:r>
            <a:r>
              <a:rPr lang="ru-RU" dirty="0"/>
              <a:t> заправки </a:t>
            </a:r>
            <a:r>
              <a:rPr lang="ru-RU" dirty="0" err="1"/>
              <a:t>салатів</a:t>
            </a:r>
            <a:r>
              <a:rPr lang="ru-RU" dirty="0"/>
              <a:t>.</a:t>
            </a:r>
          </a:p>
          <a:p>
            <a:pPr fontAlgn="base">
              <a:buFont typeface="Wingdings" panose="05000000000000000000" pitchFamily="2" charset="2"/>
              <a:buChar char="§"/>
            </a:pPr>
            <a:r>
              <a:rPr lang="ru-RU" dirty="0" err="1"/>
              <a:t>оливкова</a:t>
            </a:r>
            <a:r>
              <a:rPr lang="ru-RU" dirty="0"/>
              <a:t> і </a:t>
            </a:r>
            <a:r>
              <a:rPr lang="ru-RU" dirty="0" err="1"/>
              <a:t>рослинне</a:t>
            </a:r>
            <a:r>
              <a:rPr lang="ru-RU" dirty="0"/>
              <a:t> масло в </a:t>
            </a:r>
            <a:r>
              <a:rPr lang="ru-RU" dirty="0" err="1"/>
              <a:t>помірній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.</a:t>
            </a:r>
          </a:p>
          <a:p>
            <a:pPr fontAlgn="base">
              <a:buFont typeface="Wingdings" panose="05000000000000000000" pitchFamily="2" charset="2"/>
              <a:buChar char="§"/>
            </a:pPr>
            <a:r>
              <a:rPr lang="ru-RU" dirty="0" err="1"/>
              <a:t>натуральну</a:t>
            </a:r>
            <a:r>
              <a:rPr lang="ru-RU" dirty="0"/>
              <a:t> </a:t>
            </a:r>
            <a:r>
              <a:rPr lang="ru-RU" dirty="0" err="1"/>
              <a:t>каву</a:t>
            </a:r>
            <a:r>
              <a:rPr lang="ru-RU" dirty="0"/>
              <a:t>, </a:t>
            </a:r>
            <a:r>
              <a:rPr lang="ru-RU" dirty="0" err="1"/>
              <a:t>зелений</a:t>
            </a:r>
            <a:r>
              <a:rPr lang="ru-RU" dirty="0"/>
              <a:t> чай і </a:t>
            </a:r>
            <a:r>
              <a:rPr lang="ru-RU" dirty="0" err="1"/>
              <a:t>мінеральна</a:t>
            </a:r>
            <a:r>
              <a:rPr lang="ru-RU" dirty="0"/>
              <a:t> вода без газу.</a:t>
            </a:r>
          </a:p>
          <a:p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56360" y="1120461"/>
            <a:ext cx="4486141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900" dirty="0" smtClean="0"/>
              <a:t>До </a:t>
            </a:r>
            <a:r>
              <a:rPr lang="ru-RU" sz="1900" dirty="0" err="1" smtClean="0"/>
              <a:t>заборонених</a:t>
            </a:r>
            <a:r>
              <a:rPr lang="ru-RU" sz="1900" dirty="0" smtClean="0"/>
              <a:t> </a:t>
            </a:r>
            <a:r>
              <a:rPr lang="ru-RU" sz="1900" dirty="0" err="1" smtClean="0"/>
              <a:t>продуктів</a:t>
            </a:r>
            <a:r>
              <a:rPr lang="ru-RU" sz="1900" dirty="0" smtClean="0"/>
              <a:t> належать:</a:t>
            </a:r>
          </a:p>
          <a:p>
            <a:pPr fontAlgn="base"/>
            <a:r>
              <a:rPr lang="ru-RU" sz="1900" dirty="0" err="1" smtClean="0"/>
              <a:t>овочі</a:t>
            </a:r>
            <a:r>
              <a:rPr lang="ru-RU" sz="1900" dirty="0" smtClean="0"/>
              <a:t>: </a:t>
            </a:r>
            <a:r>
              <a:rPr lang="ru-RU" sz="1900" dirty="0" err="1" smtClean="0"/>
              <a:t>крохмалисті</a:t>
            </a:r>
            <a:r>
              <a:rPr lang="ru-RU" sz="1900" dirty="0" smtClean="0"/>
              <a:t> </a:t>
            </a:r>
            <a:r>
              <a:rPr lang="ru-RU" sz="1900" dirty="0" err="1" smtClean="0"/>
              <a:t>продукти</a:t>
            </a:r>
            <a:r>
              <a:rPr lang="ru-RU" sz="1900" dirty="0" smtClean="0"/>
              <a:t>.</a:t>
            </a:r>
          </a:p>
          <a:p>
            <a:pPr marL="342900" indent="-342900" fontAlgn="base">
              <a:buFont typeface="Wingdings" panose="05000000000000000000" pitchFamily="2" charset="2"/>
              <a:buChar char="§"/>
            </a:pPr>
            <a:r>
              <a:rPr lang="ru-RU" sz="1900" dirty="0" err="1" smtClean="0"/>
              <a:t>фрукти</a:t>
            </a:r>
            <a:r>
              <a:rPr lang="ru-RU" sz="1900" dirty="0" smtClean="0"/>
              <a:t>: виноград, банан.</a:t>
            </a:r>
          </a:p>
          <a:p>
            <a:pPr marL="342900" indent="-342900" fontAlgn="base">
              <a:buFont typeface="Wingdings" panose="05000000000000000000" pitchFamily="2" charset="2"/>
              <a:buChar char="§"/>
            </a:pPr>
            <a:r>
              <a:rPr lang="ru-RU" sz="1900" dirty="0" err="1" smtClean="0"/>
              <a:t>інші</a:t>
            </a:r>
            <a:r>
              <a:rPr lang="ru-RU" sz="1900" dirty="0" smtClean="0"/>
              <a:t> продукт и, </a:t>
            </a:r>
            <a:r>
              <a:rPr lang="ru-RU" sz="1900" dirty="0" err="1" smtClean="0"/>
              <a:t>зазначені</a:t>
            </a:r>
            <a:r>
              <a:rPr lang="ru-RU" sz="1900" dirty="0" smtClean="0"/>
              <a:t> в принципах </a:t>
            </a:r>
            <a:r>
              <a:rPr lang="ru-RU" sz="1900" dirty="0" err="1" smtClean="0"/>
              <a:t>дієти</a:t>
            </a:r>
            <a:r>
              <a:rPr lang="ru-RU" sz="1900" dirty="0" smtClean="0"/>
              <a:t>.</a:t>
            </a:r>
            <a:endParaRPr lang="ru-RU" sz="19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5498" y="3168202"/>
            <a:ext cx="4623516" cy="2756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107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8234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err="1"/>
              <a:t>Підготовка</a:t>
            </a:r>
            <a:r>
              <a:rPr lang="ru-RU" sz="2400" b="1" dirty="0"/>
              <a:t> до </a:t>
            </a:r>
            <a:r>
              <a:rPr lang="ru-RU" sz="2400" b="1" dirty="0" err="1"/>
              <a:t>дієти</a:t>
            </a:r>
            <a:r>
              <a:rPr lang="ru-RU" sz="2400" b="1" dirty="0"/>
              <a:t/>
            </a:r>
            <a:br>
              <a:rPr lang="ru-RU" sz="2400" b="1" dirty="0"/>
            </a:br>
            <a:endParaRPr lang="en-US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19730" y="1068946"/>
            <a:ext cx="7122016" cy="4800148"/>
          </a:xfrm>
        </p:spPr>
        <p:txBody>
          <a:bodyPr/>
          <a:lstStyle/>
          <a:p>
            <a:pPr fontAlgn="base"/>
            <a:r>
              <a:rPr lang="ru-RU" dirty="0" smtClean="0"/>
              <a:t>До </a:t>
            </a:r>
            <a:r>
              <a:rPr lang="ru-RU" dirty="0"/>
              <a:t>будь-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дієти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правильно </a:t>
            </a:r>
            <a:r>
              <a:rPr lang="ru-RU" dirty="0" err="1"/>
              <a:t>готуватися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уникнути</a:t>
            </a:r>
            <a:r>
              <a:rPr lang="ru-RU" dirty="0"/>
              <a:t> </a:t>
            </a:r>
            <a:r>
              <a:rPr lang="ru-RU" dirty="0" err="1"/>
              <a:t>можливих</a:t>
            </a:r>
            <a:r>
              <a:rPr lang="ru-RU" dirty="0"/>
              <a:t> </a:t>
            </a:r>
            <a:r>
              <a:rPr lang="ru-RU" dirty="0" err="1"/>
              <a:t>небажаних</a:t>
            </a:r>
            <a:r>
              <a:rPr lang="ru-RU" dirty="0"/>
              <a:t> </a:t>
            </a:r>
            <a:r>
              <a:rPr lang="ru-RU" dirty="0" err="1"/>
              <a:t>наслідків</a:t>
            </a:r>
            <a:r>
              <a:rPr lang="ru-RU" dirty="0"/>
              <a:t>:</a:t>
            </a:r>
          </a:p>
          <a:p>
            <a:pPr fontAlgn="base"/>
            <a:r>
              <a:rPr lang="ru-RU" dirty="0"/>
              <a:t>За 5 </a:t>
            </a:r>
            <a:r>
              <a:rPr lang="ru-RU" dirty="0" err="1"/>
              <a:t>днів</a:t>
            </a:r>
            <a:r>
              <a:rPr lang="ru-RU" dirty="0"/>
              <a:t> до </a:t>
            </a:r>
            <a:r>
              <a:rPr lang="ru-RU" dirty="0" err="1"/>
              <a:t>передбачуваного</a:t>
            </a:r>
            <a:r>
              <a:rPr lang="ru-RU" dirty="0"/>
              <a:t> старту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починати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день з 2 склянок </a:t>
            </a:r>
            <a:r>
              <a:rPr lang="ru-RU" dirty="0" err="1"/>
              <a:t>теплої</a:t>
            </a:r>
            <a:r>
              <a:rPr lang="ru-RU" dirty="0"/>
              <a:t> води.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активізує</a:t>
            </a:r>
            <a:r>
              <a:rPr lang="ru-RU" dirty="0"/>
              <a:t> </a:t>
            </a:r>
            <a:r>
              <a:rPr lang="ru-RU" dirty="0" err="1"/>
              <a:t>обмінні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в </a:t>
            </a:r>
            <a:r>
              <a:rPr lang="ru-RU" dirty="0" err="1"/>
              <a:t>організмі</a:t>
            </a:r>
            <a:r>
              <a:rPr lang="ru-RU" dirty="0"/>
              <a:t>.</a:t>
            </a:r>
          </a:p>
          <a:p>
            <a:pPr fontAlgn="base"/>
            <a:r>
              <a:rPr lang="ru-RU" dirty="0" err="1"/>
              <a:t>Потрібно</a:t>
            </a:r>
            <a:r>
              <a:rPr lang="ru-RU" dirty="0"/>
              <a:t> перейти на </a:t>
            </a:r>
            <a:r>
              <a:rPr lang="ru-RU" dirty="0" err="1"/>
              <a:t>натуральну</a:t>
            </a:r>
            <a:r>
              <a:rPr lang="ru-RU" dirty="0"/>
              <a:t> </a:t>
            </a:r>
            <a:r>
              <a:rPr lang="ru-RU" dirty="0" err="1"/>
              <a:t>каву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активізації</a:t>
            </a:r>
            <a:r>
              <a:rPr lang="ru-RU" dirty="0"/>
              <a:t> </a:t>
            </a:r>
            <a:r>
              <a:rPr lang="ru-RU" dirty="0" err="1"/>
              <a:t>метаболізму</a:t>
            </a:r>
            <a:r>
              <a:rPr lang="ru-RU" dirty="0"/>
              <a:t> і </a:t>
            </a:r>
            <a:r>
              <a:rPr lang="ru-RU" dirty="0" err="1"/>
              <a:t>прискорення</a:t>
            </a:r>
            <a:r>
              <a:rPr lang="ru-RU" dirty="0"/>
              <a:t> </a:t>
            </a:r>
            <a:r>
              <a:rPr lang="ru-RU" dirty="0" err="1"/>
              <a:t>спалювання</a:t>
            </a:r>
            <a:r>
              <a:rPr lang="ru-RU" dirty="0"/>
              <a:t> </a:t>
            </a:r>
            <a:r>
              <a:rPr lang="ru-RU" dirty="0" err="1"/>
              <a:t>калорій</a:t>
            </a:r>
            <a:r>
              <a:rPr lang="ru-RU" dirty="0"/>
              <a:t>.</a:t>
            </a:r>
          </a:p>
          <a:p>
            <a:pPr fontAlgn="base"/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дієти</a:t>
            </a:r>
            <a:r>
              <a:rPr lang="ru-RU" dirty="0"/>
              <a:t> </a:t>
            </a:r>
            <a:r>
              <a:rPr lang="ru-RU" dirty="0" err="1"/>
              <a:t>гостре</a:t>
            </a:r>
            <a:r>
              <a:rPr lang="ru-RU" dirty="0"/>
              <a:t> </a:t>
            </a:r>
            <a:r>
              <a:rPr lang="ru-RU" dirty="0" err="1"/>
              <a:t>почуття</a:t>
            </a:r>
            <a:r>
              <a:rPr lang="ru-RU" dirty="0"/>
              <a:t> голоду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тамувати</a:t>
            </a:r>
            <a:r>
              <a:rPr lang="ru-RU" dirty="0"/>
              <a:t> </a:t>
            </a:r>
            <a:r>
              <a:rPr lang="ru-RU" dirty="0" err="1"/>
              <a:t>склянкою</a:t>
            </a:r>
            <a:r>
              <a:rPr lang="ru-RU" dirty="0"/>
              <a:t> </a:t>
            </a:r>
            <a:r>
              <a:rPr lang="ru-RU" dirty="0" err="1"/>
              <a:t>теплої</a:t>
            </a:r>
            <a:r>
              <a:rPr lang="ru-RU" dirty="0"/>
              <a:t> води.</a:t>
            </a:r>
          </a:p>
          <a:p>
            <a:pPr fontAlgn="base"/>
            <a:r>
              <a:rPr lang="ru-RU" dirty="0" err="1"/>
              <a:t>Купуючи</a:t>
            </a:r>
            <a:r>
              <a:rPr lang="ru-RU" dirty="0"/>
              <a:t> </a:t>
            </a:r>
            <a:r>
              <a:rPr lang="ru-RU" dirty="0" err="1"/>
              <a:t>овочі</a:t>
            </a:r>
            <a:r>
              <a:rPr lang="ru-RU" dirty="0"/>
              <a:t> та </a:t>
            </a:r>
            <a:r>
              <a:rPr lang="ru-RU" dirty="0" err="1"/>
              <a:t>фрукти</a:t>
            </a:r>
            <a:r>
              <a:rPr lang="ru-RU" dirty="0"/>
              <a:t>,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віддавати</a:t>
            </a:r>
            <a:r>
              <a:rPr lang="ru-RU" dirty="0"/>
              <a:t> </a:t>
            </a:r>
            <a:r>
              <a:rPr lang="ru-RU" dirty="0" err="1"/>
              <a:t>перевагу</a:t>
            </a:r>
            <a:r>
              <a:rPr lang="ru-RU" dirty="0"/>
              <a:t> </a:t>
            </a:r>
            <a:r>
              <a:rPr lang="ru-RU" dirty="0" err="1"/>
              <a:t>фермерським</a:t>
            </a:r>
            <a:r>
              <a:rPr lang="ru-RU" dirty="0"/>
              <a:t>. Але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,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вибирати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свіжі</a:t>
            </a:r>
            <a:r>
              <a:rPr lang="ru-RU" dirty="0"/>
              <a:t> </a:t>
            </a:r>
            <a:r>
              <a:rPr lang="ru-RU" dirty="0" err="1"/>
              <a:t>продукти</a:t>
            </a:r>
            <a:r>
              <a:rPr lang="ru-RU" dirty="0"/>
              <a:t>.</a:t>
            </a:r>
          </a:p>
          <a:p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215" y="1738648"/>
            <a:ext cx="4211391" cy="3232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462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3385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/>
              <a:t>Меню</a:t>
            </a:r>
            <a:br>
              <a:rPr lang="ru-RU" sz="3200" b="1" dirty="0"/>
            </a:br>
            <a:endParaRPr lang="en-US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4700" y="767926"/>
            <a:ext cx="11835684" cy="4748632"/>
          </a:xfrm>
        </p:spPr>
        <p:txBody>
          <a:bodyPr>
            <a:noAutofit/>
          </a:bodyPr>
          <a:lstStyle/>
          <a:p>
            <a:pPr fontAlgn="base"/>
            <a:r>
              <a:rPr lang="ru-RU" sz="1800" dirty="0" err="1" smtClean="0"/>
              <a:t>Вибираючи</a:t>
            </a:r>
            <a:r>
              <a:rPr lang="ru-RU" sz="1800" dirty="0" smtClean="0"/>
              <a:t> </a:t>
            </a:r>
            <a:r>
              <a:rPr lang="ru-RU" sz="1800" dirty="0" err="1"/>
              <a:t>період</a:t>
            </a:r>
            <a:r>
              <a:rPr lang="ru-RU" sz="1800" dirty="0"/>
              <a:t> </a:t>
            </a:r>
            <a:r>
              <a:rPr lang="ru-RU" sz="1800" dirty="0" err="1"/>
              <a:t>проведення</a:t>
            </a:r>
            <a:r>
              <a:rPr lang="ru-RU" sz="1800" dirty="0"/>
              <a:t> </a:t>
            </a:r>
            <a:r>
              <a:rPr lang="ru-RU" sz="1800" dirty="0" err="1"/>
              <a:t>дієти</a:t>
            </a:r>
            <a:r>
              <a:rPr lang="ru-RU" sz="1800" dirty="0"/>
              <a:t>, </a:t>
            </a:r>
            <a:r>
              <a:rPr lang="ru-RU" sz="1800" dirty="0" err="1"/>
              <a:t>слід</a:t>
            </a:r>
            <a:r>
              <a:rPr lang="ru-RU" sz="1800" dirty="0"/>
              <a:t> </a:t>
            </a:r>
            <a:r>
              <a:rPr lang="ru-RU" sz="1800" dirty="0" err="1"/>
              <a:t>почати</a:t>
            </a:r>
            <a:r>
              <a:rPr lang="ru-RU" sz="1800" dirty="0"/>
              <a:t> з 7 </a:t>
            </a:r>
            <a:r>
              <a:rPr lang="ru-RU" sz="1800" dirty="0" err="1"/>
              <a:t>днів</a:t>
            </a:r>
            <a:r>
              <a:rPr lang="ru-RU" sz="1800" dirty="0"/>
              <a:t>. Так </a:t>
            </a:r>
            <a:r>
              <a:rPr lang="ru-RU" sz="1800" dirty="0" err="1"/>
              <a:t>можна</a:t>
            </a:r>
            <a:r>
              <a:rPr lang="ru-RU" sz="1800" dirty="0"/>
              <a:t> легко </a:t>
            </a:r>
            <a:r>
              <a:rPr lang="ru-RU" sz="1800" dirty="0" err="1"/>
              <a:t>зрозуміти</a:t>
            </a:r>
            <a:r>
              <a:rPr lang="ru-RU" sz="1800" dirty="0"/>
              <a:t>: </a:t>
            </a:r>
            <a:r>
              <a:rPr lang="ru-RU" sz="1800" dirty="0" err="1"/>
              <a:t>підходить</a:t>
            </a:r>
            <a:r>
              <a:rPr lang="ru-RU" sz="1800" dirty="0"/>
              <a:t> вона </a:t>
            </a:r>
            <a:r>
              <a:rPr lang="ru-RU" sz="1800" dirty="0" err="1"/>
              <a:t>чи</a:t>
            </a:r>
            <a:r>
              <a:rPr lang="ru-RU" sz="1800" dirty="0"/>
              <a:t> </a:t>
            </a:r>
            <a:r>
              <a:rPr lang="ru-RU" sz="1800" dirty="0" err="1"/>
              <a:t>ні</a:t>
            </a:r>
            <a:r>
              <a:rPr lang="ru-RU" sz="1800" dirty="0"/>
              <a:t>.</a:t>
            </a:r>
          </a:p>
          <a:p>
            <a:pPr fontAlgn="base"/>
            <a:r>
              <a:rPr lang="ru-RU" sz="1800" dirty="0" err="1"/>
              <a:t>Залежно</a:t>
            </a:r>
            <a:r>
              <a:rPr lang="ru-RU" sz="1800" dirty="0"/>
              <a:t> </a:t>
            </a:r>
            <a:r>
              <a:rPr lang="ru-RU" sz="1800" dirty="0" err="1"/>
              <a:t>від</a:t>
            </a:r>
            <a:r>
              <a:rPr lang="ru-RU" sz="1800" dirty="0"/>
              <a:t> </a:t>
            </a:r>
            <a:r>
              <a:rPr lang="ru-RU" sz="1800" dirty="0" err="1"/>
              <a:t>кількості</a:t>
            </a:r>
            <a:r>
              <a:rPr lang="ru-RU" sz="1800" dirty="0"/>
              <a:t> </a:t>
            </a:r>
            <a:r>
              <a:rPr lang="ru-RU" sz="1800" dirty="0" err="1"/>
              <a:t>днів</a:t>
            </a:r>
            <a:r>
              <a:rPr lang="ru-RU" sz="1800" dirty="0"/>
              <a:t> меню буде </a:t>
            </a:r>
            <a:r>
              <a:rPr lang="ru-RU" sz="1800" dirty="0" err="1"/>
              <a:t>виглядати</a:t>
            </a:r>
            <a:r>
              <a:rPr lang="ru-RU" sz="1800" dirty="0"/>
              <a:t> </a:t>
            </a:r>
            <a:r>
              <a:rPr lang="ru-RU" sz="1800" dirty="0" err="1"/>
              <a:t>наступним</a:t>
            </a:r>
            <a:r>
              <a:rPr lang="ru-RU" sz="1800" dirty="0"/>
              <a:t> чином.</a:t>
            </a:r>
          </a:p>
          <a:p>
            <a:pPr fontAlgn="base"/>
            <a:r>
              <a:rPr lang="ru-RU" sz="1800" b="1" dirty="0" err="1" smtClean="0"/>
              <a:t>тижневе</a:t>
            </a:r>
            <a:r>
              <a:rPr lang="ru-RU" sz="1800" b="1" dirty="0" smtClean="0"/>
              <a:t> </a:t>
            </a:r>
            <a:r>
              <a:rPr lang="ru-RU" sz="1800" b="1" dirty="0"/>
              <a:t>меню :</a:t>
            </a:r>
          </a:p>
          <a:p>
            <a:pPr fontAlgn="base"/>
            <a:r>
              <a:rPr lang="ru-RU" sz="1800" dirty="0" err="1" smtClean="0"/>
              <a:t>Прийом</a:t>
            </a:r>
            <a:r>
              <a:rPr lang="ru-RU" sz="1800" dirty="0" smtClean="0"/>
              <a:t> </a:t>
            </a:r>
            <a:r>
              <a:rPr lang="ru-RU" sz="1800" dirty="0" err="1"/>
              <a:t>їжі</a:t>
            </a:r>
            <a:r>
              <a:rPr lang="ru-RU" sz="1800" dirty="0"/>
              <a:t> </a:t>
            </a:r>
            <a:r>
              <a:rPr lang="en-US" sz="1800" dirty="0" smtClean="0"/>
              <a:t>: </a:t>
            </a:r>
            <a:r>
              <a:rPr lang="ru-RU" sz="1800" dirty="0" err="1" smtClean="0"/>
              <a:t>Сніданок</a:t>
            </a:r>
            <a:r>
              <a:rPr lang="ru-RU" sz="1800" dirty="0" smtClean="0"/>
              <a:t> </a:t>
            </a:r>
            <a:r>
              <a:rPr lang="uk-UA" sz="1800" dirty="0" smtClean="0"/>
              <a:t>,</a:t>
            </a:r>
            <a:r>
              <a:rPr lang="ru-RU" sz="1800" dirty="0" err="1" smtClean="0"/>
              <a:t>Обід</a:t>
            </a:r>
            <a:r>
              <a:rPr lang="ru-RU" sz="1800" dirty="0" smtClean="0"/>
              <a:t>, </a:t>
            </a:r>
            <a:r>
              <a:rPr lang="ru-RU" sz="1800" dirty="0" err="1" smtClean="0"/>
              <a:t>Полднік</a:t>
            </a:r>
            <a:r>
              <a:rPr lang="ru-RU" sz="1800" dirty="0" smtClean="0"/>
              <a:t>, Вечеря.</a:t>
            </a:r>
          </a:p>
          <a:p>
            <a:pPr fontAlgn="base"/>
            <a:r>
              <a:rPr lang="ru-RU" sz="1800" dirty="0" smtClean="0"/>
              <a:t> </a:t>
            </a:r>
            <a:r>
              <a:rPr lang="ru-RU" sz="1800" b="1" dirty="0" err="1" smtClean="0"/>
              <a:t>Понеділок</a:t>
            </a:r>
            <a:r>
              <a:rPr lang="ru-RU" sz="1800" b="1" dirty="0"/>
              <a:t> :</a:t>
            </a:r>
            <a:r>
              <a:rPr lang="ru-RU" sz="1800" b="1" dirty="0" smtClean="0"/>
              <a:t> </a:t>
            </a:r>
            <a:r>
              <a:rPr lang="ru-RU" sz="1800" dirty="0" smtClean="0"/>
              <a:t>Чашка </a:t>
            </a:r>
            <a:r>
              <a:rPr lang="ru-RU" sz="1800" dirty="0" err="1"/>
              <a:t>натуральної</a:t>
            </a:r>
            <a:r>
              <a:rPr lang="ru-RU" sz="1800" dirty="0"/>
              <a:t> </a:t>
            </a:r>
            <a:r>
              <a:rPr lang="ru-RU" sz="1800" dirty="0" err="1"/>
              <a:t>кави</a:t>
            </a:r>
            <a:r>
              <a:rPr lang="ru-RU" sz="1800" dirty="0"/>
              <a:t> без </a:t>
            </a:r>
            <a:r>
              <a:rPr lang="ru-RU" sz="1800" dirty="0" smtClean="0"/>
              <a:t>сахара, </a:t>
            </a:r>
            <a:r>
              <a:rPr lang="ru-RU" sz="1800" dirty="0" err="1" smtClean="0"/>
              <a:t>овочевий</a:t>
            </a:r>
            <a:r>
              <a:rPr lang="ru-RU" sz="1800" dirty="0" smtClean="0"/>
              <a:t> </a:t>
            </a:r>
            <a:r>
              <a:rPr lang="ru-RU" sz="1800" dirty="0"/>
              <a:t>салат, 2 </a:t>
            </a:r>
            <a:r>
              <a:rPr lang="ru-RU" sz="1800" dirty="0" err="1"/>
              <a:t>зварених</a:t>
            </a:r>
            <a:r>
              <a:rPr lang="ru-RU" sz="1800" dirty="0"/>
              <a:t> </a:t>
            </a:r>
            <a:r>
              <a:rPr lang="ru-RU" sz="1800" dirty="0" err="1" smtClean="0"/>
              <a:t>яйця</a:t>
            </a:r>
            <a:r>
              <a:rPr lang="ru-RU" sz="1800" dirty="0" smtClean="0"/>
              <a:t> ,стакан </a:t>
            </a:r>
            <a:r>
              <a:rPr lang="ru-RU" sz="1800" dirty="0"/>
              <a:t>томатного </a:t>
            </a:r>
            <a:r>
              <a:rPr lang="ru-RU" sz="1800" dirty="0" smtClean="0"/>
              <a:t>соку, шматок </a:t>
            </a:r>
            <a:r>
              <a:rPr lang="ru-RU" sz="1800" dirty="0" err="1"/>
              <a:t>відвареної</a:t>
            </a:r>
            <a:r>
              <a:rPr lang="ru-RU" sz="1800" dirty="0"/>
              <a:t> </a:t>
            </a:r>
            <a:r>
              <a:rPr lang="ru-RU" sz="1800" dirty="0" err="1"/>
              <a:t>риби</a:t>
            </a:r>
            <a:r>
              <a:rPr lang="ru-RU" sz="1800" dirty="0"/>
              <a:t> з </a:t>
            </a:r>
            <a:r>
              <a:rPr lang="ru-RU" sz="1800" dirty="0" smtClean="0"/>
              <a:t>капустою</a:t>
            </a:r>
          </a:p>
          <a:p>
            <a:pPr fontAlgn="base"/>
            <a:r>
              <a:rPr lang="ru-RU" sz="1800" b="1" dirty="0" err="1" smtClean="0"/>
              <a:t>Вівторок</a:t>
            </a:r>
            <a:r>
              <a:rPr lang="ru-RU" sz="1800" b="1" dirty="0"/>
              <a:t> : </a:t>
            </a:r>
            <a:r>
              <a:rPr lang="ru-RU" sz="1800" dirty="0" err="1" smtClean="0"/>
              <a:t>Зелений</a:t>
            </a:r>
            <a:r>
              <a:rPr lang="ru-RU" sz="1800" dirty="0" smtClean="0"/>
              <a:t> </a:t>
            </a:r>
            <a:r>
              <a:rPr lang="ru-RU" sz="1800" dirty="0"/>
              <a:t>чай, 2 </a:t>
            </a:r>
            <a:r>
              <a:rPr lang="ru-RU" sz="1800" dirty="0" err="1" smtClean="0"/>
              <a:t>яйця</a:t>
            </a:r>
            <a:r>
              <a:rPr lang="ru-RU" sz="1800" dirty="0" smtClean="0"/>
              <a:t>, запечена </a:t>
            </a:r>
            <a:r>
              <a:rPr lang="ru-RU" sz="1800" dirty="0" err="1"/>
              <a:t>риба</a:t>
            </a:r>
            <a:r>
              <a:rPr lang="ru-RU" sz="1800" dirty="0"/>
              <a:t> з </a:t>
            </a:r>
            <a:r>
              <a:rPr lang="ru-RU" sz="1800" dirty="0" err="1"/>
              <a:t>листям</a:t>
            </a:r>
            <a:r>
              <a:rPr lang="ru-RU" sz="1800" dirty="0"/>
              <a:t> </a:t>
            </a:r>
            <a:r>
              <a:rPr lang="ru-RU" sz="1800" dirty="0" smtClean="0"/>
              <a:t>салату, </a:t>
            </a:r>
            <a:r>
              <a:rPr lang="ru-RU" sz="1800" dirty="0" err="1" smtClean="0"/>
              <a:t>листя</a:t>
            </a:r>
            <a:r>
              <a:rPr lang="ru-RU" sz="1800" dirty="0" smtClean="0"/>
              <a:t> салату, шматок </a:t>
            </a:r>
            <a:r>
              <a:rPr lang="ru-RU" sz="1800" dirty="0" err="1"/>
              <a:t>відвареної</a:t>
            </a:r>
            <a:r>
              <a:rPr lang="ru-RU" sz="1800" dirty="0"/>
              <a:t> </a:t>
            </a:r>
            <a:r>
              <a:rPr lang="ru-RU" sz="1800" dirty="0" err="1"/>
              <a:t>яловичини</a:t>
            </a:r>
            <a:r>
              <a:rPr lang="ru-RU" sz="1800" dirty="0"/>
              <a:t>, стакан </a:t>
            </a:r>
            <a:r>
              <a:rPr lang="ru-RU" sz="1800" dirty="0" err="1" smtClean="0"/>
              <a:t>кефіра</a:t>
            </a:r>
            <a:endParaRPr lang="ru-RU" sz="1800" dirty="0" smtClean="0"/>
          </a:p>
          <a:p>
            <a:pPr fontAlgn="base"/>
            <a:r>
              <a:rPr lang="ru-RU" sz="1800" b="1" dirty="0" smtClean="0"/>
              <a:t>Среда</a:t>
            </a:r>
            <a:r>
              <a:rPr lang="ru-RU" sz="1800" b="1" dirty="0"/>
              <a:t> :</a:t>
            </a:r>
            <a:r>
              <a:rPr lang="ru-RU" sz="1800" dirty="0" smtClean="0"/>
              <a:t> </a:t>
            </a:r>
            <a:r>
              <a:rPr lang="ru-RU" sz="1800" dirty="0" err="1"/>
              <a:t>кава</a:t>
            </a:r>
            <a:r>
              <a:rPr lang="ru-RU" sz="1800" dirty="0" smtClean="0"/>
              <a:t>, салат </a:t>
            </a:r>
            <a:r>
              <a:rPr lang="ru-RU" sz="1800" dirty="0"/>
              <a:t>з </a:t>
            </a:r>
            <a:r>
              <a:rPr lang="ru-RU" sz="1800" dirty="0" err="1"/>
              <a:t>моркви</a:t>
            </a:r>
            <a:r>
              <a:rPr lang="ru-RU" sz="1800" dirty="0"/>
              <a:t> і </a:t>
            </a:r>
            <a:r>
              <a:rPr lang="ru-RU" sz="1800" dirty="0" err="1"/>
              <a:t>буряка</a:t>
            </a:r>
            <a:r>
              <a:rPr lang="ru-RU" sz="1800" dirty="0"/>
              <a:t>, </a:t>
            </a:r>
            <a:r>
              <a:rPr lang="ru-RU" sz="1800" dirty="0" smtClean="0"/>
              <a:t>яйце, стакан </a:t>
            </a:r>
            <a:r>
              <a:rPr lang="ru-RU" sz="1800" dirty="0" err="1" smtClean="0"/>
              <a:t>кефіра</a:t>
            </a:r>
            <a:r>
              <a:rPr lang="ru-RU" sz="1800" dirty="0" smtClean="0"/>
              <a:t>, </a:t>
            </a:r>
            <a:r>
              <a:rPr lang="ru-RU" sz="1800" dirty="0" err="1" smtClean="0"/>
              <a:t>Зелене</a:t>
            </a:r>
            <a:r>
              <a:rPr lang="ru-RU" sz="1800" dirty="0" smtClean="0"/>
              <a:t> </a:t>
            </a:r>
            <a:r>
              <a:rPr lang="ru-RU" sz="1800" dirty="0" err="1" smtClean="0"/>
              <a:t>яблуко</a:t>
            </a:r>
            <a:endParaRPr lang="ru-RU" sz="1800" dirty="0" smtClean="0"/>
          </a:p>
          <a:p>
            <a:pPr fontAlgn="base"/>
            <a:r>
              <a:rPr lang="ru-RU" sz="1800" b="1" dirty="0" err="1" smtClean="0"/>
              <a:t>Четвер</a:t>
            </a:r>
            <a:r>
              <a:rPr lang="ru-RU" sz="1800" b="1" dirty="0"/>
              <a:t> : </a:t>
            </a:r>
            <a:r>
              <a:rPr lang="ru-RU" sz="1800" dirty="0" err="1" smtClean="0"/>
              <a:t>Зелений</a:t>
            </a:r>
            <a:r>
              <a:rPr lang="ru-RU" sz="1800" dirty="0" smtClean="0"/>
              <a:t> </a:t>
            </a:r>
            <a:r>
              <a:rPr lang="ru-RU" sz="1800" dirty="0"/>
              <a:t>чай, 2 </a:t>
            </a:r>
            <a:r>
              <a:rPr lang="ru-RU" sz="1800" dirty="0" err="1" smtClean="0"/>
              <a:t>яйця,запеченний</a:t>
            </a:r>
            <a:r>
              <a:rPr lang="ru-RU" sz="1800" dirty="0" smtClean="0"/>
              <a:t> </a:t>
            </a:r>
            <a:r>
              <a:rPr lang="ru-RU" sz="1800" dirty="0"/>
              <a:t>кабачок з </a:t>
            </a:r>
            <a:r>
              <a:rPr lang="ru-RU" sz="1800" dirty="0" err="1"/>
              <a:t>коренем</a:t>
            </a:r>
            <a:r>
              <a:rPr lang="ru-RU" sz="1800" dirty="0"/>
              <a:t> </a:t>
            </a:r>
            <a:r>
              <a:rPr lang="ru-RU" sz="1800" dirty="0" smtClean="0"/>
              <a:t>пастернака, </a:t>
            </a:r>
            <a:r>
              <a:rPr lang="ru-RU" sz="1800" dirty="0" err="1" smtClean="0"/>
              <a:t>зелене</a:t>
            </a:r>
            <a:r>
              <a:rPr lang="ru-RU" sz="1800" dirty="0" smtClean="0"/>
              <a:t> </a:t>
            </a:r>
            <a:r>
              <a:rPr lang="ru-RU" sz="1800" dirty="0" err="1" smtClean="0"/>
              <a:t>яблуко</a:t>
            </a:r>
            <a:r>
              <a:rPr lang="ru-RU" sz="1800" dirty="0" smtClean="0"/>
              <a:t>, </a:t>
            </a:r>
            <a:r>
              <a:rPr lang="ru-RU" sz="1800" dirty="0" err="1" smtClean="0"/>
              <a:t>відварена</a:t>
            </a:r>
            <a:r>
              <a:rPr lang="ru-RU" sz="1800" dirty="0" smtClean="0"/>
              <a:t> </a:t>
            </a:r>
            <a:r>
              <a:rPr lang="ru-RU" sz="1800" dirty="0" err="1" smtClean="0"/>
              <a:t>яловичина</a:t>
            </a:r>
            <a:r>
              <a:rPr lang="ru-RU" sz="1800" dirty="0"/>
              <a:t>, 2 </a:t>
            </a:r>
            <a:r>
              <a:rPr lang="ru-RU" sz="1800" dirty="0" err="1"/>
              <a:t>яйця</a:t>
            </a:r>
            <a:r>
              <a:rPr lang="ru-RU" sz="1800" dirty="0"/>
              <a:t>, салат з </a:t>
            </a:r>
            <a:r>
              <a:rPr lang="ru-RU" sz="1800" dirty="0" err="1" smtClean="0"/>
              <a:t>капусти</a:t>
            </a:r>
            <a:endParaRPr lang="ru-RU" sz="1800" dirty="0" smtClean="0"/>
          </a:p>
          <a:p>
            <a:pPr fontAlgn="base"/>
            <a:r>
              <a:rPr lang="ru-RU" sz="1800" b="1" dirty="0" smtClean="0"/>
              <a:t>Пятница</a:t>
            </a:r>
            <a:r>
              <a:rPr lang="ru-RU" sz="1800" b="1" dirty="0"/>
              <a:t> :</a:t>
            </a:r>
            <a:r>
              <a:rPr lang="ru-RU" sz="1800" b="1" dirty="0" smtClean="0"/>
              <a:t> </a:t>
            </a:r>
            <a:r>
              <a:rPr lang="ru-RU" sz="1800" dirty="0" smtClean="0"/>
              <a:t>Салат </a:t>
            </a:r>
            <a:r>
              <a:rPr lang="ru-RU" sz="1800" dirty="0"/>
              <a:t>з </a:t>
            </a:r>
            <a:r>
              <a:rPr lang="ru-RU" sz="1800" dirty="0" err="1"/>
              <a:t>моркви</a:t>
            </a:r>
            <a:r>
              <a:rPr lang="ru-RU" sz="1800" dirty="0"/>
              <a:t> з </a:t>
            </a:r>
            <a:r>
              <a:rPr lang="ru-RU" sz="1800" dirty="0" err="1"/>
              <a:t>лимонним</a:t>
            </a:r>
            <a:r>
              <a:rPr lang="ru-RU" sz="1800" dirty="0"/>
              <a:t> </a:t>
            </a:r>
            <a:r>
              <a:rPr lang="ru-RU" sz="1800" dirty="0" smtClean="0"/>
              <a:t>соком, </a:t>
            </a:r>
            <a:r>
              <a:rPr lang="ru-RU" sz="1800" dirty="0" err="1" smtClean="0"/>
              <a:t>відварена</a:t>
            </a:r>
            <a:r>
              <a:rPr lang="ru-RU" sz="1800" dirty="0" smtClean="0"/>
              <a:t> </a:t>
            </a:r>
            <a:r>
              <a:rPr lang="ru-RU" sz="1800" dirty="0" err="1"/>
              <a:t>риба</a:t>
            </a:r>
            <a:r>
              <a:rPr lang="ru-RU" sz="1800" dirty="0"/>
              <a:t>, </a:t>
            </a:r>
            <a:r>
              <a:rPr lang="ru-RU" sz="1800" dirty="0" err="1" smtClean="0"/>
              <a:t>помідори</a:t>
            </a:r>
            <a:r>
              <a:rPr lang="ru-RU" sz="1800" dirty="0" smtClean="0"/>
              <a:t>, </a:t>
            </a:r>
            <a:r>
              <a:rPr lang="ru-RU" sz="1800" dirty="0" err="1" smtClean="0"/>
              <a:t>томатний</a:t>
            </a:r>
            <a:r>
              <a:rPr lang="ru-RU" sz="1800" dirty="0" smtClean="0"/>
              <a:t> </a:t>
            </a:r>
            <a:r>
              <a:rPr lang="ru-RU" sz="1800" dirty="0" err="1" smtClean="0"/>
              <a:t>сік</a:t>
            </a:r>
            <a:r>
              <a:rPr lang="ru-RU" sz="1800" dirty="0" smtClean="0"/>
              <a:t>, запечена </a:t>
            </a:r>
            <a:r>
              <a:rPr lang="ru-RU" sz="1800" dirty="0" err="1"/>
              <a:t>риба</a:t>
            </a:r>
            <a:r>
              <a:rPr lang="ru-RU" sz="1800" dirty="0"/>
              <a:t>, салат з </a:t>
            </a:r>
            <a:r>
              <a:rPr lang="ru-RU" sz="1800" dirty="0" err="1" smtClean="0"/>
              <a:t>капусти</a:t>
            </a:r>
            <a:endParaRPr lang="ru-RU" sz="1800" dirty="0" smtClean="0"/>
          </a:p>
          <a:p>
            <a:pPr fontAlgn="base"/>
            <a:r>
              <a:rPr lang="ru-RU" sz="1800" b="1" dirty="0" smtClean="0"/>
              <a:t>Суббота</a:t>
            </a:r>
            <a:r>
              <a:rPr lang="ru-RU" sz="1800" b="1" dirty="0"/>
              <a:t> :</a:t>
            </a:r>
            <a:r>
              <a:rPr lang="ru-RU" sz="1800" dirty="0" smtClean="0"/>
              <a:t> </a:t>
            </a:r>
            <a:r>
              <a:rPr lang="ru-RU" sz="1800" dirty="0" err="1"/>
              <a:t>Кава</a:t>
            </a:r>
            <a:r>
              <a:rPr lang="ru-RU" sz="1800" dirty="0"/>
              <a:t>, </a:t>
            </a:r>
            <a:r>
              <a:rPr lang="ru-RU" sz="1800" dirty="0" err="1"/>
              <a:t>фруктовий</a:t>
            </a:r>
            <a:r>
              <a:rPr lang="ru-RU" sz="1800" dirty="0"/>
              <a:t> салат з </a:t>
            </a:r>
            <a:r>
              <a:rPr lang="ru-RU" sz="1800" dirty="0" err="1"/>
              <a:t>лимонним</a:t>
            </a:r>
            <a:r>
              <a:rPr lang="ru-RU" sz="1800" dirty="0"/>
              <a:t> </a:t>
            </a:r>
            <a:r>
              <a:rPr lang="ru-RU" sz="1800" dirty="0" smtClean="0"/>
              <a:t>соком, </a:t>
            </a:r>
            <a:r>
              <a:rPr lang="ru-RU" sz="1800" dirty="0" err="1"/>
              <a:t>відварена</a:t>
            </a:r>
            <a:r>
              <a:rPr lang="ru-RU" sz="1800" dirty="0"/>
              <a:t> </a:t>
            </a:r>
            <a:r>
              <a:rPr lang="ru-RU" sz="1800" dirty="0" err="1" smtClean="0"/>
              <a:t>куряча</a:t>
            </a:r>
            <a:r>
              <a:rPr lang="ru-RU" sz="1800" dirty="0" smtClean="0"/>
              <a:t> </a:t>
            </a:r>
            <a:r>
              <a:rPr lang="ru-RU" sz="1800" dirty="0"/>
              <a:t>грудка, салат з </a:t>
            </a:r>
            <a:r>
              <a:rPr lang="ru-RU" sz="1800" dirty="0" err="1" smtClean="0"/>
              <a:t>капусти</a:t>
            </a:r>
            <a:r>
              <a:rPr lang="ru-RU" sz="1800" dirty="0" smtClean="0"/>
              <a:t>, </a:t>
            </a:r>
            <a:r>
              <a:rPr lang="ru-RU" sz="1800" dirty="0" err="1" smtClean="0"/>
              <a:t>морква</a:t>
            </a:r>
            <a:r>
              <a:rPr lang="ru-RU" sz="1800" dirty="0" smtClean="0"/>
              <a:t> омлет </a:t>
            </a:r>
            <a:r>
              <a:rPr lang="ru-RU" sz="1800" dirty="0"/>
              <a:t>на пару, салат з </a:t>
            </a:r>
            <a:r>
              <a:rPr lang="ru-RU" sz="1800" dirty="0" err="1"/>
              <a:t>моркви</a:t>
            </a:r>
            <a:r>
              <a:rPr lang="ru-RU" sz="1800" dirty="0"/>
              <a:t> і </a:t>
            </a:r>
            <a:r>
              <a:rPr lang="ru-RU" sz="1800" dirty="0" err="1" smtClean="0"/>
              <a:t>капусти</a:t>
            </a:r>
            <a:endParaRPr lang="ru-RU" sz="1800" dirty="0" smtClean="0"/>
          </a:p>
          <a:p>
            <a:pPr fontAlgn="base"/>
            <a:r>
              <a:rPr lang="ru-RU" sz="1800" b="1" dirty="0" err="1" smtClean="0"/>
              <a:t>Неділя</a:t>
            </a:r>
            <a:r>
              <a:rPr lang="ru-RU" sz="1800" b="1" dirty="0"/>
              <a:t> :</a:t>
            </a:r>
            <a:r>
              <a:rPr lang="ru-RU" sz="1800" b="1" dirty="0" smtClean="0"/>
              <a:t> </a:t>
            </a:r>
            <a:r>
              <a:rPr lang="ru-RU" sz="1800" dirty="0" err="1" smtClean="0"/>
              <a:t>Зелений</a:t>
            </a:r>
            <a:r>
              <a:rPr lang="ru-RU" sz="1800" dirty="0" smtClean="0"/>
              <a:t> </a:t>
            </a:r>
            <a:r>
              <a:rPr lang="ru-RU" sz="1800" dirty="0"/>
              <a:t>чай, </a:t>
            </a:r>
            <a:r>
              <a:rPr lang="ru-RU" sz="1800" dirty="0" err="1" smtClean="0"/>
              <a:t>яблуко</a:t>
            </a:r>
            <a:r>
              <a:rPr lang="ru-RU" sz="1800" dirty="0" smtClean="0"/>
              <a:t>, запечена </a:t>
            </a:r>
            <a:r>
              <a:rPr lang="ru-RU" sz="1800" dirty="0" err="1"/>
              <a:t>яловичина</a:t>
            </a:r>
            <a:r>
              <a:rPr lang="ru-RU" sz="1800" dirty="0"/>
              <a:t> з </a:t>
            </a:r>
            <a:r>
              <a:rPr lang="ru-RU" sz="1800" dirty="0" err="1" smtClean="0"/>
              <a:t>яблуками</a:t>
            </a:r>
            <a:r>
              <a:rPr lang="ru-RU" sz="1800" dirty="0" smtClean="0"/>
              <a:t> </a:t>
            </a:r>
            <a:r>
              <a:rPr lang="ru-RU" sz="1800" dirty="0"/>
              <a:t> </a:t>
            </a:r>
            <a:r>
              <a:rPr lang="ru-RU" sz="1800" dirty="0" err="1" smtClean="0"/>
              <a:t>томатний</a:t>
            </a:r>
            <a:r>
              <a:rPr lang="ru-RU" sz="1800" dirty="0" smtClean="0"/>
              <a:t> </a:t>
            </a:r>
            <a:r>
              <a:rPr lang="ru-RU" sz="1800" dirty="0" err="1" smtClean="0"/>
              <a:t>сік</a:t>
            </a:r>
            <a:r>
              <a:rPr lang="ru-RU" sz="1800" dirty="0" smtClean="0"/>
              <a:t>, </a:t>
            </a:r>
            <a:r>
              <a:rPr lang="ru-RU" sz="1800" dirty="0" err="1" smtClean="0"/>
              <a:t>відварена</a:t>
            </a:r>
            <a:r>
              <a:rPr lang="ru-RU" sz="1800" dirty="0" smtClean="0"/>
              <a:t> </a:t>
            </a:r>
            <a:r>
              <a:rPr lang="ru-RU" sz="1800" dirty="0" err="1" smtClean="0"/>
              <a:t>риба</a:t>
            </a:r>
            <a:r>
              <a:rPr lang="ru-RU" sz="1800" dirty="0"/>
              <a:t>, 2 </a:t>
            </a:r>
            <a:r>
              <a:rPr lang="ru-RU" sz="1800" dirty="0" err="1"/>
              <a:t>яйця</a:t>
            </a:r>
            <a:r>
              <a:rPr lang="ru-RU" sz="1800" dirty="0"/>
              <a:t>, салат з </a:t>
            </a:r>
            <a:r>
              <a:rPr lang="ru-RU" sz="1800" dirty="0" err="1"/>
              <a:t>капусти</a:t>
            </a:r>
            <a:endParaRPr lang="ru-RU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61763608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150</TotalTime>
  <Words>846</Words>
  <Application>Microsoft Office PowerPoint</Application>
  <PresentationFormat>Широкоэкранный</PresentationFormat>
  <Paragraphs>54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Wingdings</vt:lpstr>
      <vt:lpstr>Ретро</vt:lpstr>
      <vt:lpstr>Китайська дієта для схуднення </vt:lpstr>
      <vt:lpstr>Презентация PowerPoint</vt:lpstr>
      <vt:lpstr>Основні принципи дієти </vt:lpstr>
      <vt:lpstr>Результати </vt:lpstr>
      <vt:lpstr>Протипоказання і шкода </vt:lpstr>
      <vt:lpstr>Дозволені і заборонені продукти </vt:lpstr>
      <vt:lpstr>Підготовка до дієти </vt:lpstr>
      <vt:lpstr>Меню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Китайська дієта для схуднення</dc:title>
  <dc:creator>DOM</dc:creator>
  <cp:lastModifiedBy>DOM</cp:lastModifiedBy>
  <cp:revision>9</cp:revision>
  <dcterms:created xsi:type="dcterms:W3CDTF">2022-05-11T05:49:26Z</dcterms:created>
  <dcterms:modified xsi:type="dcterms:W3CDTF">2022-05-13T06:45:12Z</dcterms:modified>
</cp:coreProperties>
</file>