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>
      <p:cViewPr varScale="1">
        <p:scale>
          <a:sx n="68" d="100"/>
          <a:sy n="6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419B6-DF1C-4DAC-83DE-FD1FE6733330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AA845-4F58-46EC-BA12-99BAE1A62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5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Чепель</a:t>
            </a:r>
            <a:r>
              <a:rPr lang="uk-UA" dirty="0" smtClean="0"/>
              <a:t> Анастасія ТЗ-7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Рац</a:t>
            </a:r>
            <a:r>
              <a:rPr lang="uk-UA" dirty="0" smtClean="0"/>
              <a:t>іон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06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82007"/>
            <a:ext cx="856895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Тема:</a:t>
            </a:r>
            <a:r>
              <a:rPr lang="uk-UA" sz="2800" dirty="0"/>
              <a:t> Складові раціону людини. Раціональне харчування та енергетичні витрати</a:t>
            </a:r>
            <a:endParaRPr lang="ru-RU" sz="2800" dirty="0"/>
          </a:p>
          <a:p>
            <a:pPr algn="ctr"/>
            <a:r>
              <a:rPr lang="uk-UA" sz="2800" b="1" dirty="0"/>
              <a:t> </a:t>
            </a:r>
            <a:endParaRPr lang="ru-RU" sz="2800" dirty="0"/>
          </a:p>
          <a:p>
            <a:pPr algn="ctr"/>
            <a:r>
              <a:rPr lang="uk-UA" sz="2800" b="1" dirty="0"/>
              <a:t>Мета роботи: </a:t>
            </a:r>
            <a:r>
              <a:rPr lang="uk-UA" sz="2800" dirty="0"/>
              <a:t>Визначити склад і структуру раціону людини на прикладі власного досвіду. Оцінити енергетичні витрати студентів та скласти оптимальний раціон для їх забезпечення.</a:t>
            </a:r>
            <a:endParaRPr lang="ru-RU" sz="2800" dirty="0"/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2253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799" y="21844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День 1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40821"/>
              </p:ext>
            </p:extLst>
          </p:nvPr>
        </p:nvGraphicFramePr>
        <p:xfrm>
          <a:off x="2627784" y="21497"/>
          <a:ext cx="6099810" cy="29443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24635"/>
                <a:gridCol w="1525270"/>
                <a:gridCol w="1524635"/>
                <a:gridCol w="15252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Продукт харчування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Спожита кількість, 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Питома енергетична цінність, ккал/г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Сумарна енергетична цінність, ккал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Салат з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капусти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та о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гірків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0,3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Макарони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Зрази з капустою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2х100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291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Чай чорний (2 ложки цукру)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2х200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0,2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Суп рибний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0,6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183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200377"/>
              </p:ext>
            </p:extLst>
          </p:nvPr>
        </p:nvGraphicFramePr>
        <p:xfrm>
          <a:off x="35496" y="2924943"/>
          <a:ext cx="6365304" cy="399288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66949"/>
                <a:gridCol w="772906"/>
                <a:gridCol w="529939"/>
                <a:gridCol w="849143"/>
                <a:gridCol w="849143"/>
                <a:gridCol w="798938"/>
                <a:gridCol w="849143"/>
                <a:gridCol w="849143"/>
              </a:tblGrid>
              <a:tr h="7843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Продукт харчування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Спожита кількість, 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Вміст в 100 г продукту, 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Сумарне споживання, 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білків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жирів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вуглеводів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білків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жирів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вуглеводів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</a:tr>
              <a:tr h="208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Капуста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2,9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0,15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огірки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0,8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0,2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0,4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0,09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208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Макарони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Вода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416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Рибні консерви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Картопля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208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цибуля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морква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2082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Картопля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Капуста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416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Чай чорний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50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19,3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9,24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98</a:t>
                      </a:r>
                      <a:endParaRPr lang="ru-RU" sz="14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64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934614"/>
              </p:ext>
            </p:extLst>
          </p:nvPr>
        </p:nvGraphicFramePr>
        <p:xfrm>
          <a:off x="1293495" y="874490"/>
          <a:ext cx="6099810" cy="343509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39659"/>
                <a:gridCol w="1076998"/>
                <a:gridCol w="1784830"/>
                <a:gridCol w="199832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Дія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Тривалість, години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Коефіцієнт фізичної активності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Енергетичні витрати за добу, ккал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Умивання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Лекції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197,2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лабораторні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134,9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Легке прибирання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Прийом їжі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душ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Читання художньої літератури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176,5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661,6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25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День 2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1378"/>
              </p:ext>
            </p:extLst>
          </p:nvPr>
        </p:nvGraphicFramePr>
        <p:xfrm>
          <a:off x="3044190" y="64746"/>
          <a:ext cx="6099810" cy="309099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24635"/>
                <a:gridCol w="1525270"/>
                <a:gridCol w="1524635"/>
                <a:gridCol w="1525270"/>
              </a:tblGrid>
              <a:tr h="789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Продукт харчування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Спожита кількість, 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Питома енергетична цінність, ккал/г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Сумарна енергетична цінність, ккал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Салат зі свіжої капусти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250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182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Суп  з вермішеллю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157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Гречка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158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Котлети рибні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2х50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172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Чай чорний (2 ложки цукру)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2х200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0,2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752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218857"/>
              </p:ext>
            </p:extLst>
          </p:nvPr>
        </p:nvGraphicFramePr>
        <p:xfrm>
          <a:off x="251519" y="3501008"/>
          <a:ext cx="6396008" cy="25908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97352"/>
                <a:gridCol w="772821"/>
                <a:gridCol w="529721"/>
                <a:gridCol w="849295"/>
                <a:gridCol w="849295"/>
                <a:gridCol w="798934"/>
                <a:gridCol w="849295"/>
                <a:gridCol w="849295"/>
              </a:tblGrid>
              <a:tr h="17906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Продукт харчування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Спожита кількість, 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Вміст в 100 г продукту, 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Сумарне споживання, 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білків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жирів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вуглеводів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білків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жирів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вуглеводів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</a:tr>
              <a:tr h="208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Капуста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250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  <a:tr h="1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Гречка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  <a:tr h="1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риба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  <a:tr h="1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Вода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188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  <a:tr h="1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Картопля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  <a:tr h="1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Морква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  <a:tr h="1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Цибуля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  <a:tr h="1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вермішель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  <a:tr h="1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чай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  <a:tr h="1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19,9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7148" marR="671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31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996938"/>
              </p:ext>
            </p:extLst>
          </p:nvPr>
        </p:nvGraphicFramePr>
        <p:xfrm>
          <a:off x="1463723" y="731839"/>
          <a:ext cx="5759353" cy="391921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70468"/>
                <a:gridCol w="1016886"/>
                <a:gridCol w="1685211"/>
                <a:gridCol w="1886788"/>
              </a:tblGrid>
              <a:tr h="463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Дія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Тривалість, години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Коефіцієнт фізичної активності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Енергетичні витрати за добу, ккал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23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Умивання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463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Прийом їжі сидячи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1,3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23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прибирання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342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23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Робота сапою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2,9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695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Виконання домашньої роботи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1,8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186,8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695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Читання художньої літератури 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2,5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220,5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23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Душ 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23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979,8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60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45897"/>
              </p:ext>
            </p:extLst>
          </p:nvPr>
        </p:nvGraphicFramePr>
        <p:xfrm>
          <a:off x="2843808" y="27464"/>
          <a:ext cx="6099810" cy="318973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24635"/>
                <a:gridCol w="1525270"/>
                <a:gridCol w="1524635"/>
                <a:gridCol w="15252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Продукт харчування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Спожита кількість, 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Питома енергетична цінність, ккал/г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Сумарна енергетична цінність, ккал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Борщ зі свининою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191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Тушкована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картопля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Салат з капусти, огірків, та помідорів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140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Чай зелений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2х300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672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День 3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80046"/>
              </p:ext>
            </p:extLst>
          </p:nvPr>
        </p:nvGraphicFramePr>
        <p:xfrm>
          <a:off x="-16942" y="3130421"/>
          <a:ext cx="6400801" cy="37185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02446"/>
                <a:gridCol w="772906"/>
                <a:gridCol w="529939"/>
                <a:gridCol w="849143"/>
                <a:gridCol w="849143"/>
                <a:gridCol w="798938"/>
                <a:gridCol w="849143"/>
                <a:gridCol w="849143"/>
              </a:tblGrid>
              <a:tr h="17850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Продукт харчування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Спожита кількість, 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Вміст в 100 г продукту, 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Сумарне споживання, 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білків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жирів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вуглеводів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білків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жирів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вуглеводів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 anchor="ctr"/>
                </a:tc>
              </a:tr>
              <a:tr h="208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Буряк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Капуста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208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Картопля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Морква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208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Цибуля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Свинина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208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вода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Капуста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208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Огірки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Помідори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208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Картопля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357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Чай зелений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  <a:tr h="178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6940" marR="669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59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3789040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Середньодобова енергетична цінність = 747,3 ккал</a:t>
            </a:r>
          </a:p>
          <a:p>
            <a:r>
              <a:rPr lang="uk-UA" dirty="0" smtClean="0"/>
              <a:t>Середньодобові енергетичні витрати = 911 ккал</a:t>
            </a:r>
          </a:p>
          <a:p>
            <a:r>
              <a:rPr lang="uk-UA" dirty="0" smtClean="0"/>
              <a:t>Середня кількість спожитих: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Білків – 15,8%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Жирів – 9,1%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Вуглеводів – 75%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93925"/>
              </p:ext>
            </p:extLst>
          </p:nvPr>
        </p:nvGraphicFramePr>
        <p:xfrm>
          <a:off x="179512" y="101555"/>
          <a:ext cx="5759353" cy="369521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70468"/>
                <a:gridCol w="1016886"/>
                <a:gridCol w="1685211"/>
                <a:gridCol w="1886788"/>
              </a:tblGrid>
              <a:tr h="463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Дія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Тривалість, години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Коефіцієнт фізичної активності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Енергетичні витрати за добу, ккал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23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Умивання 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463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Прийом їжі сидячи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1,3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463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Семінарські заняття 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 1,8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417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695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Виконання домашньої роботи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1,8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373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695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Читання художньої літератури 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2,5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23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душ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  <a:tr h="23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1093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4752" marR="64752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57332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Мій раціон більш походить до ідеального, але я споживаю недостатньо жирів.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02892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</TotalTime>
  <Words>694</Words>
  <Application>Microsoft Office PowerPoint</Application>
  <PresentationFormat>Экран (4:3)</PresentationFormat>
  <Paragraphs>509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Раціон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Раціон</dc:title>
  <dc:creator>Anastasiia</dc:creator>
  <cp:lastModifiedBy>User</cp:lastModifiedBy>
  <cp:revision>7</cp:revision>
  <dcterms:created xsi:type="dcterms:W3CDTF">2022-06-09T13:15:48Z</dcterms:created>
  <dcterms:modified xsi:type="dcterms:W3CDTF">2022-06-16T17:31:56Z</dcterms:modified>
</cp:coreProperties>
</file>