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Оцінка раціону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 smtClean="0"/>
              <a:t>Плисак</a:t>
            </a:r>
            <a:r>
              <a:rPr lang="uk-UA" dirty="0" smtClean="0"/>
              <a:t> Анастасія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821486"/>
          <a:ext cx="8153400" cy="3123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/>
                <a:gridCol w="1992313"/>
                <a:gridCol w="2084387"/>
                <a:gridCol w="2038350"/>
              </a:tblGrid>
              <a:tr h="36063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Продукт харчування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Спожита кількість, г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Питома енергетична цінність, ккал/г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Сумарна енергетична цінність, ккал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063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Варена картопля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1,54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063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Запечене м’ясо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3,69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553,6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063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Чай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063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Полуниця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063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Морозиво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6,36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445,2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063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Сума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52,59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1716,8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857364"/>
          <a:ext cx="8153400" cy="3130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6"/>
                <a:gridCol w="928694"/>
                <a:gridCol w="914385"/>
                <a:gridCol w="1019175"/>
                <a:gridCol w="1019175"/>
                <a:gridCol w="1019175"/>
                <a:gridCol w="1019175"/>
                <a:gridCol w="1019175"/>
              </a:tblGrid>
              <a:tr h="21923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Продукт харчування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Спожита кількість, г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Вміст в 100 г продукту, г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Сумарне споживання, г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6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білків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жирів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вуглеводів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білків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жирів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вуглеводів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092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Варена картопля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0,4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15,2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30,4</a:t>
                      </a:r>
                    </a:p>
                  </a:txBody>
                  <a:tcPr marL="68580" marR="68580" marT="0" marB="0" anchor="ctr"/>
                </a:tc>
              </a:tr>
              <a:tr h="4092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Запечене м’ясо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16,4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18,9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1,8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2,7</a:t>
                      </a:r>
                    </a:p>
                  </a:txBody>
                  <a:tcPr marL="68580" marR="68580" marT="0" marB="0" anchor="ctr"/>
                </a:tc>
              </a:tr>
              <a:tr h="4092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Чай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</a:tr>
              <a:tr h="409259">
                <a:tc>
                  <a:txBody>
                    <a:bodyPr/>
                    <a:lstStyle/>
                    <a:p>
                      <a:pPr algn="ctr"/>
                      <a:r>
                        <a:rPr kumimoji="0" lang="uk-UA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Полуниця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0,7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0,4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5,7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7,5</a:t>
                      </a:r>
                    </a:p>
                  </a:txBody>
                  <a:tcPr marL="68580" marR="68580" marT="0" marB="0" anchor="ctr"/>
                </a:tc>
              </a:tr>
              <a:tr h="409259">
                <a:tc>
                  <a:txBody>
                    <a:bodyPr/>
                    <a:lstStyle/>
                    <a:p>
                      <a:pPr algn="ctr"/>
                      <a:r>
                        <a:rPr kumimoji="0" lang="uk-UA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Морозиво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3,8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19,7</a:t>
                      </a:r>
                    </a:p>
                  </a:txBody>
                  <a:tcPr marL="68580" marR="68580" marT="0" marB="0" anchor="ctr"/>
                </a:tc>
              </a:tr>
              <a:tr h="4092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Сума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950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60,3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4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uk-UA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Дія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295" marR="922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Тривалість, години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221" marR="69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Коефіцієнт фізичної активності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221" marR="69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Енергетичні витрати за добу, ккал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221" marR="69221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Робота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uk-UA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комп’ютером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221" marR="69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221" marR="69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1,7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221" marR="6922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2550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295" marR="9229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умивання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221" marR="69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0,1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221" marR="69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1,6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221" marR="6922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240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295" marR="9229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душ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221" marR="69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0,25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221" marR="69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1,8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221" marR="6922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675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295" marR="9229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одягання, роздягання, взування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221" marR="69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0,08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221" marR="69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1,9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221" marR="6922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295" marR="9229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прийом їжі сидячи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221" marR="69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0,25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221" marR="69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1,5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221" marR="6922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562,5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295" marR="9229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Легка прибирання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221" marR="69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0,3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221" marR="69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2,7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221" marR="6922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295" marR="9229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Ходіння по дому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221" marR="69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221" marR="69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2,5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221" marR="6922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3750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295" marR="9229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прогулянка повільна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221" marR="69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221" marR="69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221" marR="6922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1800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295" marR="9229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Мої показники: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Білки-32,1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Жири -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37,6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Вуглеводи-60,3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6" name="Рисунок 5" descr="Screenshot_11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82" y="1643050"/>
            <a:ext cx="5143504" cy="34742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168</TotalTime>
  <Words>187</Words>
  <PresentationFormat>Экран (4:3)</PresentationFormat>
  <Paragraphs>128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Оцінка раціону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Анастасия</dc:creator>
  <cp:lastModifiedBy>Надежда</cp:lastModifiedBy>
  <cp:revision>19</cp:revision>
  <dcterms:created xsi:type="dcterms:W3CDTF">2022-06-13T13:33:44Z</dcterms:created>
  <dcterms:modified xsi:type="dcterms:W3CDTF">2022-06-17T07:28:15Z</dcterms:modified>
</cp:coreProperties>
</file>