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9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2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4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5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6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A5B91-87C0-4A31-A99C-D5C5665EA84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63E3-A36F-406A-B2A0-30D8E0AA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1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58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9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7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3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61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86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Диня жовта Імпорт - купити за 168.00 грн, доставка по Києву та України,  низька ціна | Інтернет-ринок продуктів FreshM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3" y="4083287"/>
            <a:ext cx="2267790" cy="13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ітахайя жовта - купити за 240.00 грн, доставка по Києву та України, низька  ціна | Інтернет-ринок продуктів FreshM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82" y="4083287"/>
            <a:ext cx="2134391" cy="15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5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8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0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7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5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0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54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</cp:revision>
  <dcterms:created xsi:type="dcterms:W3CDTF">2022-06-10T06:50:54Z</dcterms:created>
  <dcterms:modified xsi:type="dcterms:W3CDTF">2022-06-10T06:51:24Z</dcterms:modified>
</cp:coreProperties>
</file>