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5"/>
  </p:notesMasterIdLst>
  <p:sldIdLst>
    <p:sldId id="256" r:id="rId2"/>
    <p:sldId id="353" r:id="rId3"/>
    <p:sldId id="354" r:id="rId4"/>
    <p:sldId id="355" r:id="rId5"/>
    <p:sldId id="357" r:id="rId6"/>
    <p:sldId id="358" r:id="rId7"/>
    <p:sldId id="356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767" autoAdjust="0"/>
  </p:normalViewPr>
  <p:slideViewPr>
    <p:cSldViewPr>
      <p:cViewPr>
        <p:scale>
          <a:sx n="75" d="100"/>
          <a:sy n="75" d="100"/>
        </p:scale>
        <p:origin x="2604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CDD79-D746-42CA-A273-CF0412A4496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F1605-7DC7-42C8-9602-0E1C1244E86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5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css/tryit.asp?filename=tryresponsive_image3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>
                <a:solidFill>
                  <a:srgbClr val="FFFF00"/>
                </a:solidFill>
              </a:rPr>
              <a:t>Адаптивна верстка</a:t>
            </a:r>
            <a:endParaRPr lang="uk-UA" sz="96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4941168"/>
            <a:ext cx="7854696" cy="1752600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r>
              <a:rPr lang="ru-RU" i="1" dirty="0" smtClean="0"/>
              <a:t>Морозов </a:t>
            </a:r>
            <a:r>
              <a:rPr lang="ru-RU" i="1" dirty="0" err="1"/>
              <a:t>Андр</a:t>
            </a:r>
            <a:r>
              <a:rPr lang="uk-UA" i="1" dirty="0" err="1"/>
              <a:t>ій</a:t>
            </a:r>
            <a:r>
              <a:rPr lang="uk-UA" i="1" dirty="0"/>
              <a:t> Васильович, </a:t>
            </a:r>
          </a:p>
          <a:p>
            <a:r>
              <a:rPr lang="uk-UA" i="1" dirty="0" err="1"/>
              <a:t>к.т.н</a:t>
            </a:r>
            <a:r>
              <a:rPr lang="uk-UA" i="1" dirty="0"/>
              <a:t>, доц</a:t>
            </a:r>
            <a:r>
              <a:rPr lang="uk-UA" i="1" dirty="0" smtClean="0"/>
              <a:t>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9792" y="20530"/>
            <a:ext cx="402482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Медіазапити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908720"/>
            <a:ext cx="8111516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media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max-width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600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lightblue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908" y="3068960"/>
            <a:ext cx="8111516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media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max-width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768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Для мобільних пристроїв: */</a:t>
            </a:r>
            <a:b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-"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{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587316"/>
            <a:ext cx="6801862" cy="62478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Для ПК : */</a:t>
            </a:r>
            <a:b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8.33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col-2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16.66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col-3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col-4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33.33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col-5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41.66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col-6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col-7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58.33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col-8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66.66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col-9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75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col-10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83.33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col-11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91.66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col-12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media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max-width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768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Для мобільних пристроїв: */</a:t>
            </a:r>
            <a:b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-"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{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9792" y="20530"/>
            <a:ext cx="402482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Медіазапити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587316"/>
            <a:ext cx="6801862" cy="62478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Для ПК : */</a:t>
            </a:r>
            <a:b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8.33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col-2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16.66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col-3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col-4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33.33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col-5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41.66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col-6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col-7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58.33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col-8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66.66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col-9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75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col-10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83.33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col-11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91.66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col-12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media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max-width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768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Для мобільних пристроїв: */</a:t>
            </a:r>
            <a:b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-"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{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9792" y="20530"/>
            <a:ext cx="402482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Медіазапити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9792" y="20530"/>
            <a:ext cx="402482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Медіазапити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831573"/>
            <a:ext cx="6801862" cy="5940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Для мобільних пристроїв */</a:t>
            </a:r>
            <a:b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"col-"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{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@media only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screen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min-width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768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Для ПК: */</a:t>
            </a:r>
            <a:b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8.33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col-2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16.66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col-3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col-4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33.33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col-5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41.66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col-6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col-7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58.33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col-8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66.66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col-9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75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col-10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83.33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col-11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91.66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col-12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9792" y="20530"/>
            <a:ext cx="402482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Медіазапити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831573"/>
            <a:ext cx="6801862" cy="5940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Для мобільних пристроїв */</a:t>
            </a:r>
            <a:b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"col-"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{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@media only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screen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min-width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768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Для ПК: */</a:t>
            </a:r>
            <a:b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8.33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col-2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16.66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col-3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col-4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33.33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col-5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41.66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col-6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col-7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58.33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col-8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66.66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col-9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75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col-10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83.33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col-11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91.66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col-12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9792" y="20530"/>
            <a:ext cx="402482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Медіазапити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917912"/>
            <a:ext cx="6801862" cy="5940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Для мобільних пристроїв: */</a:t>
            </a:r>
            <a:b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"col-"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{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@media only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screen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min-width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600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Для планшетів: */</a:t>
            </a:r>
            <a:b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col-s-1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8.33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col-s-2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16.66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col-s-11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91.66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col-s-12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@media only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screen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min-width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768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Для ПК: */</a:t>
            </a:r>
            <a:b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8.33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col-2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16.66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col-11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91.66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col-12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9792" y="20530"/>
            <a:ext cx="402482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Медіазапити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877554"/>
            <a:ext cx="7742825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"row"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"col-3 col-s-3"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&gt;...&lt;/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"col-6 col-s-9"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&gt;...&lt;/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"col-3 col-s-12"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&gt;...&lt;/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uk-UA" altLang="uk-UA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9792" y="20530"/>
            <a:ext cx="402482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Медіазапити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851410"/>
            <a:ext cx="7725192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media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orientation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landscape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lightblue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2924944"/>
            <a:ext cx="7571303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media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orientation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portrait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lightblue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9792" y="20530"/>
            <a:ext cx="3921138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Зображення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980728"/>
            <a:ext cx="8208912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uk-UA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HTML: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"img_chania.jpg"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"460"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"345"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Resize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browser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image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will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scale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.&lt;/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uk-UA" alt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01585"/>
            <a:ext cx="3251222" cy="28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9792" y="20530"/>
            <a:ext cx="3921138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Зображення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980728"/>
            <a:ext cx="8208912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uk-UA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max-w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idth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uk-U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HTML: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"img_chania.jpg"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"460"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"345"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Resize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browser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image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will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scale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.&lt;/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uk-UA" alt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32177"/>
            <a:ext cx="3251222" cy="2800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589" y="4001584"/>
            <a:ext cx="4062118" cy="27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°Ð´Ð°Ð¿ÑÐ¸Ð²Ð½Ð¾ÑÑÑ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8"/>
          <a:stretch/>
        </p:blipFill>
        <p:spPr bwMode="auto">
          <a:xfrm>
            <a:off x="971600" y="2852936"/>
            <a:ext cx="6696744" cy="36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Ð°Ð´Ð°Ð¿ÑÐ¸Ð²Ð½Ð¾ÑÑÑ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43"/>
          <a:stretch/>
        </p:blipFill>
        <p:spPr bwMode="auto">
          <a:xfrm>
            <a:off x="1115616" y="188640"/>
            <a:ext cx="6876256" cy="366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484784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Приклад:</a:t>
            </a:r>
            <a:endParaRPr lang="en-US" sz="4800" dirty="0" smtClean="0"/>
          </a:p>
          <a:p>
            <a:pPr algn="ctr"/>
            <a:r>
              <a:rPr lang="en-US" sz="4800" dirty="0" smtClean="0">
                <a:hlinkClick r:id="rId2"/>
              </a:rPr>
              <a:t>https</a:t>
            </a:r>
            <a:r>
              <a:rPr lang="en-US" sz="4800" dirty="0">
                <a:hlinkClick r:id="rId2"/>
              </a:rPr>
              <a:t>://</a:t>
            </a:r>
            <a:r>
              <a:rPr lang="en-US" sz="4800" dirty="0" smtClean="0">
                <a:hlinkClick r:id="rId2"/>
              </a:rPr>
              <a:t>www.w3schools.com/css/tryit.asp?filename=tryresponsive_image3</a:t>
            </a:r>
            <a:endParaRPr lang="uk-UA" sz="4800" dirty="0" smtClean="0"/>
          </a:p>
          <a:p>
            <a:pPr algn="ctr"/>
            <a:endParaRPr lang="uk-UA" sz="4800" dirty="0" smtClean="0"/>
          </a:p>
        </p:txBody>
      </p:sp>
    </p:spTree>
    <p:extLst>
      <p:ext uri="{BB962C8B-B14F-4D97-AF65-F5344CB8AC3E}">
        <p14:creationId xmlns:p14="http://schemas.microsoft.com/office/powerpoint/2010/main" val="16329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5696" y="55167"/>
            <a:ext cx="6198107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Фонові зображення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980728"/>
            <a:ext cx="7109639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background-image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'img_flowers.jpg'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background-repeat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no-repeat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background-size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contain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 solid red</a:t>
            </a: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634897"/>
            <a:ext cx="8640960" cy="27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5696" y="55167"/>
            <a:ext cx="6198107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Фонові зображення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947867"/>
            <a:ext cx="8480207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background-image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'img_flowers.jpg'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background-size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 solid red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696974"/>
            <a:ext cx="8511801" cy="269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5696" y="55167"/>
            <a:ext cx="6198107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Фонові зображення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868208"/>
            <a:ext cx="8480207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background-image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'img_flowers.jpg'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background-size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cover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 solid red</a:t>
            </a: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545865"/>
            <a:ext cx="8640960" cy="27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88640"/>
            <a:ext cx="8084264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uk-UA" altLang="uk-UA" sz="3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meta</a:t>
            </a: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3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viewport</a:t>
            </a: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b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uk-UA" altLang="uk-UA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3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device-width</a:t>
            </a: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uk-UA" altLang="uk-UA" sz="3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initial-scale</a:t>
            </a: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1.0</a:t>
            </a: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kumimoji="0" lang="uk-UA" altLang="uk-UA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993"/>
          <a:stretch/>
        </p:blipFill>
        <p:spPr>
          <a:xfrm>
            <a:off x="1115616" y="1745432"/>
            <a:ext cx="3043043" cy="5055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745432"/>
            <a:ext cx="305699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11000" cy="3096344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56687" y="116632"/>
            <a:ext cx="360066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Сітка (</a:t>
            </a:r>
            <a:r>
              <a:rPr kumimoji="0" lang="en-US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Grid)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7" y="1081469"/>
            <a:ext cx="8637303" cy="43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56687" y="116632"/>
            <a:ext cx="360066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Сітка (</a:t>
            </a:r>
            <a:r>
              <a:rPr kumimoji="0" lang="en-US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Grid)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6" y="1124744"/>
            <a:ext cx="8712968" cy="2387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96" y="3689653"/>
            <a:ext cx="3691804" cy="30538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789040"/>
            <a:ext cx="4773552" cy="18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56687" y="116632"/>
            <a:ext cx="360066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Сітка (</a:t>
            </a:r>
            <a:r>
              <a:rPr kumimoji="0" lang="en-US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Grid)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5262" y="1094341"/>
            <a:ext cx="5530681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box-sizing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border-box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  <a:endParaRPr kumimoji="0" lang="uk-UA" alt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42934" y="1640136"/>
            <a:ext cx="566922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100% / 12 </a:t>
            </a:r>
            <a:r>
              <a:rPr lang="uk-UA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колонок</a:t>
            </a: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= 8.33</a:t>
            </a:r>
            <a:r>
              <a:rPr lang="en-US" sz="24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%</a:t>
            </a:r>
            <a:endParaRPr lang="uk-UA" sz="24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2185931"/>
            <a:ext cx="4608954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8.33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col-2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16.66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col-3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col-4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33.33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col-5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41.66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col-6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col-7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58.33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col-8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66.66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col-9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75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col-10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83.33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col-11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91.66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col-12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%;}</a:t>
            </a:r>
            <a:endParaRPr kumimoji="0" lang="uk-UA" alt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3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56687" y="116632"/>
            <a:ext cx="360066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Сітка (</a:t>
            </a:r>
            <a:r>
              <a:rPr kumimoji="0" lang="en-US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Grid)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67864" y="1052736"/>
            <a:ext cx="4977645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-"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{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padding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solid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16916" y="3933056"/>
            <a:ext cx="8480207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"col-3"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&gt;...&lt;/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&lt;!-- 25% --&gt;</a:t>
            </a:r>
            <a:b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"col-9"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&gt;...&lt;/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&lt;!-- 75% --&gt;</a:t>
            </a:r>
            <a:b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uk-UA" alt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56687" y="116632"/>
            <a:ext cx="360066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Сітка (</a:t>
            </a:r>
            <a:r>
              <a:rPr kumimoji="0" lang="en-US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Grid)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67864" y="1052736"/>
            <a:ext cx="4977645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-"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{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padding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px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solid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67864" y="5111224"/>
            <a:ext cx="8480207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"col-3"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&gt;...&lt;/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&lt;!-- 25% --&gt;</a:t>
            </a:r>
            <a:b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"col-9"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&gt;...&lt;/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&lt;!-- 75% --&gt;</a:t>
            </a:r>
            <a:b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uk-UA" alt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3580" y="2897314"/>
            <a:ext cx="3687228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after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both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uk-UA" altLang="uk-UA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uk-UA" altLang="uk-UA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Пряма сполучна лінія 4"/>
          <p:cNvCxnSpPr/>
          <p:nvPr/>
        </p:nvCxnSpPr>
        <p:spPr>
          <a:xfrm>
            <a:off x="395536" y="4941168"/>
            <a:ext cx="8352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56687" y="116632"/>
            <a:ext cx="360066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Сітка (</a:t>
            </a:r>
            <a:r>
              <a:rPr kumimoji="0" lang="en-US" altLang="uk-UA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Grid)</a:t>
            </a:r>
            <a:endParaRPr kumimoji="0" lang="uk-UA" altLang="uk-UA" sz="8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6784" y="947630"/>
            <a:ext cx="8820472" cy="57554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uk-UA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row"&gt;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uk-UA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uk-UA" altLang="uk-UA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uk-UA" altLang="uk-UA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lang="en-US" altLang="uk-UA" sz="16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class="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uk-UA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col-12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h1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h1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n-US" altLang="uk-UA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uk-UA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uk-UA" altLang="uk-UA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uk-UA" altLang="uk-UA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uk-UA" altLang="uk-UA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"col-3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menu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1&lt;/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2&lt;/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3&lt;/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4&lt;/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"col-9"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h1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City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h1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Lorem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Ipsum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это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текст-"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рыба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", часто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используемый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в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печати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и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вэб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-дизайне.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Lorem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Ipsum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является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стандартной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рыбой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для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текстов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на латинице с начала XVI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века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&lt;/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uk-UA" alt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6270</TotalTime>
  <Words>211</Words>
  <Application>Microsoft Office PowerPoint</Application>
  <PresentationFormat>Екран (4:3)</PresentationFormat>
  <Paragraphs>56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Verdana</vt:lpstr>
      <vt:lpstr>Wingdings 2</vt:lpstr>
      <vt:lpstr>Поток</vt:lpstr>
      <vt:lpstr>Адаптивна верстка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geo</dc:creator>
  <cp:lastModifiedBy>Морозов Андрій Васильович</cp:lastModifiedBy>
  <cp:revision>807</cp:revision>
  <dcterms:created xsi:type="dcterms:W3CDTF">2015-11-15T07:56:36Z</dcterms:created>
  <dcterms:modified xsi:type="dcterms:W3CDTF">2018-10-31T10:15:06Z</dcterms:modified>
</cp:coreProperties>
</file>