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73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9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3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0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8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1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5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3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8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2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7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72A9-4847-4F12-B718-C1AF1C2F3D0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07D8-B809-45DD-BE79-8539C5D9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uk-UA" dirty="0" smtClean="0"/>
              <a:t>Мінерали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6505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uk-UA" sz="6000" dirty="0" smtClean="0"/>
              <a:t>класу самородні елементи </a:t>
            </a:r>
          </a:p>
          <a:p>
            <a:r>
              <a:rPr lang="uk-UA" sz="6000" dirty="0" smtClean="0"/>
              <a:t>і класу сульфіди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9205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/>
          <a:lstStyle/>
          <a:p>
            <a:r>
              <a:rPr lang="uk-UA" dirty="0" smtClean="0"/>
              <a:t>Графіт 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6663"/>
            <a:ext cx="12106613" cy="5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Пірит</a:t>
            </a:r>
            <a:r>
              <a:rPr lang="ru-RU" dirty="0" smtClean="0"/>
              <a:t> (</a:t>
            </a:r>
            <a:r>
              <a:rPr lang="uk-UA" dirty="0" smtClean="0"/>
              <a:t>сірчаний</a:t>
            </a:r>
            <a:r>
              <a:rPr lang="ru-RU" dirty="0" smtClean="0"/>
              <a:t> </a:t>
            </a:r>
            <a:r>
              <a:rPr lang="uk-UA" dirty="0" smtClean="0"/>
              <a:t>або залізний </a:t>
            </a:r>
            <a:r>
              <a:rPr lang="ru-RU" dirty="0" smtClean="0"/>
              <a:t>колчедан) </a:t>
            </a:r>
            <a:r>
              <a:rPr lang="en-US" dirty="0" err="1" smtClean="0"/>
              <a:t>FeS</a:t>
            </a:r>
            <a:r>
              <a:rPr lang="en-US" dirty="0" smtClean="0"/>
              <a:t>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37480"/>
            <a:ext cx="12192000" cy="46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1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>
            <a:normAutofit/>
          </a:bodyPr>
          <a:lstStyle/>
          <a:p>
            <a:r>
              <a:rPr lang="uk-UA" dirty="0" smtClean="0"/>
              <a:t>Халькопірит (мідний колчедан) </a:t>
            </a:r>
            <a:r>
              <a:rPr lang="uk-UA" dirty="0" err="1" smtClean="0"/>
              <a:t>CuFeS</a:t>
            </a:r>
            <a:r>
              <a:rPr lang="uk-UA" dirty="0" smtClean="0"/>
              <a:t>₂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90" y="1596788"/>
            <a:ext cx="11897376" cy="48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/>
          <a:lstStyle/>
          <a:p>
            <a:r>
              <a:rPr lang="uk-UA" dirty="0" smtClean="0"/>
              <a:t>Піротин (магнітний колчедан) </a:t>
            </a:r>
            <a:r>
              <a:rPr lang="en-US" dirty="0" err="1"/>
              <a:t>Fe₇S</a:t>
            </a:r>
            <a:r>
              <a:rPr lang="en-US" dirty="0"/>
              <a:t>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52" b="2279"/>
          <a:stretch/>
        </p:blipFill>
        <p:spPr>
          <a:xfrm>
            <a:off x="72392" y="1254397"/>
            <a:ext cx="12047216" cy="518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/>
          <a:lstStyle/>
          <a:p>
            <a:r>
              <a:rPr lang="ru-RU" dirty="0" err="1" smtClean="0"/>
              <a:t>Галеніт</a:t>
            </a:r>
            <a:r>
              <a:rPr lang="ru-RU" dirty="0" smtClean="0"/>
              <a:t> </a:t>
            </a:r>
            <a:r>
              <a:rPr lang="uk-UA" dirty="0" smtClean="0"/>
              <a:t>(свинцевий блиск)</a:t>
            </a:r>
            <a:r>
              <a:rPr lang="en-US" dirty="0" smtClean="0"/>
              <a:t> </a:t>
            </a:r>
            <a:r>
              <a:rPr lang="en-US" dirty="0" err="1" smtClean="0"/>
              <a:t>PbS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82" y="1567309"/>
            <a:ext cx="11989534" cy="48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6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r>
              <a:rPr lang="ru-RU" dirty="0" smtClean="0"/>
              <a:t>Сфалерит </a:t>
            </a:r>
            <a:r>
              <a:rPr lang="en-US" dirty="0" smtClean="0"/>
              <a:t>(</a:t>
            </a:r>
            <a:r>
              <a:rPr lang="ru-RU" dirty="0" err="1" smtClean="0"/>
              <a:t>цинкова</a:t>
            </a:r>
            <a:r>
              <a:rPr lang="ru-RU" dirty="0" smtClean="0"/>
              <a:t> обманка)</a:t>
            </a:r>
            <a:r>
              <a:rPr lang="en-US" dirty="0" smtClean="0"/>
              <a:t> </a:t>
            </a:r>
            <a:r>
              <a:rPr lang="en-US" dirty="0" err="1" smtClean="0"/>
              <a:t>ZnS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82" y="1187356"/>
            <a:ext cx="11945148" cy="55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2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/>
          <a:lstStyle/>
          <a:p>
            <a:r>
              <a:rPr lang="ru-RU" dirty="0" smtClean="0"/>
              <a:t>Реальгар </a:t>
            </a:r>
            <a:r>
              <a:rPr lang="en-US" dirty="0" err="1" smtClean="0"/>
              <a:t>AsS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25" y="1394725"/>
            <a:ext cx="11756910" cy="4992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9454" l="2182" r="974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2555" y="75426"/>
            <a:ext cx="3721825" cy="247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/>
          <a:lstStyle/>
          <a:p>
            <a:r>
              <a:rPr lang="ru-RU" dirty="0" err="1" smtClean="0"/>
              <a:t>Кіновар</a:t>
            </a:r>
            <a:r>
              <a:rPr lang="ru-RU" dirty="0"/>
              <a:t> </a:t>
            </a:r>
            <a:r>
              <a:rPr lang="uk-UA" dirty="0" smtClean="0"/>
              <a:t>(цинобра)</a:t>
            </a:r>
            <a:r>
              <a:rPr lang="en-US" dirty="0" smtClean="0"/>
              <a:t> </a:t>
            </a:r>
            <a:r>
              <a:rPr lang="en-US" dirty="0" err="1" smtClean="0"/>
              <a:t>HgS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08" y="1473959"/>
            <a:ext cx="11976784" cy="43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Молібденіт</a:t>
            </a:r>
            <a:r>
              <a:rPr lang="ru-RU" dirty="0" smtClean="0"/>
              <a:t> </a:t>
            </a:r>
            <a:r>
              <a:rPr lang="uk-UA" dirty="0" smtClean="0"/>
              <a:t>(</a:t>
            </a:r>
            <a:r>
              <a:rPr lang="uk-UA" dirty="0"/>
              <a:t>молібденовий колчедан</a:t>
            </a:r>
            <a:r>
              <a:rPr lang="uk-UA" dirty="0" smtClean="0"/>
              <a:t>)</a:t>
            </a:r>
            <a:r>
              <a:rPr lang="en-US" dirty="0" smtClean="0"/>
              <a:t> MoS</a:t>
            </a:r>
            <a:r>
              <a:rPr lang="en-US" sz="3200" dirty="0" smtClean="0"/>
              <a:t>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14" y="1419388"/>
            <a:ext cx="11988221" cy="46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5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/>
          <a:lstStyle/>
          <a:p>
            <a:r>
              <a:rPr lang="ru-RU" dirty="0" smtClean="0"/>
              <a:t>Золото </a:t>
            </a:r>
            <a:r>
              <a:rPr lang="en-US" dirty="0" smtClean="0"/>
              <a:t>Au</a:t>
            </a:r>
            <a:endParaRPr lang="ru-RU" dirty="0"/>
          </a:p>
        </p:txBody>
      </p:sp>
      <p:pic>
        <p:nvPicPr>
          <p:cNvPr id="2050" name="Объект 204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16" y="1255594"/>
            <a:ext cx="12003337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ита Холтерм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8" y="0"/>
            <a:ext cx="5160058" cy="637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7775" y="6387152"/>
            <a:ext cx="4089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Плита </a:t>
            </a:r>
            <a:r>
              <a:rPr lang="ru-RU" dirty="0" err="1"/>
              <a:t>Холтермана</a:t>
            </a:r>
            <a:r>
              <a:rPr lang="ru-RU" dirty="0"/>
              <a:t> (</a:t>
            </a:r>
            <a:r>
              <a:rPr lang="en-US" dirty="0" err="1"/>
              <a:t>Holtermann</a:t>
            </a:r>
            <a:r>
              <a:rPr lang="en-US" dirty="0"/>
              <a:t> Nugget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030" name="Picture 6" descr="«Большой треугольник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6750" l="55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8" t="5411" r="5590" b="3604"/>
          <a:stretch/>
        </p:blipFill>
        <p:spPr bwMode="auto">
          <a:xfrm>
            <a:off x="5636525" y="3391468"/>
            <a:ext cx="4995081" cy="34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плика «Желанного незнакомца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" b="97750" l="563" r="990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" t="2149" r="642" b="10447"/>
          <a:stretch/>
        </p:blipFill>
        <p:spPr bwMode="auto">
          <a:xfrm>
            <a:off x="6674253" y="61414"/>
            <a:ext cx="4885899" cy="33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45312" y="3098041"/>
            <a:ext cx="4355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Бажаний незнайомець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Welcome Stranger)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24446" y="6485256"/>
            <a:ext cx="2067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Великий </a:t>
            </a:r>
            <a:r>
              <a:rPr lang="ru-RU" dirty="0" err="1"/>
              <a:t>трикутник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00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r>
              <a:rPr lang="uk-UA" dirty="0" smtClean="0"/>
              <a:t>Срібло </a:t>
            </a:r>
            <a:r>
              <a:rPr lang="en-US" dirty="0" smtClean="0"/>
              <a:t>Ag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63" y="1460310"/>
            <a:ext cx="12151587" cy="51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2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/>
          <a:lstStyle/>
          <a:p>
            <a:r>
              <a:rPr lang="uk-UA" dirty="0" smtClean="0"/>
              <a:t>Платина </a:t>
            </a:r>
            <a:r>
              <a:rPr lang="en-US" dirty="0" smtClean="0"/>
              <a:t>Pt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4" y="1501254"/>
            <a:ext cx="11926531" cy="50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/>
          <a:lstStyle/>
          <a:p>
            <a:r>
              <a:rPr lang="uk-UA" dirty="0" smtClean="0"/>
              <a:t>Мідь</a:t>
            </a:r>
            <a:r>
              <a:rPr lang="en-US" dirty="0" smtClean="0"/>
              <a:t> Cu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09" y="1269241"/>
            <a:ext cx="11523719" cy="54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7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r>
              <a:rPr lang="uk-UA" dirty="0" smtClean="0"/>
              <a:t>Сірка</a:t>
            </a:r>
            <a:r>
              <a:rPr lang="en-US" dirty="0" smtClean="0"/>
              <a:t> S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49" y="1364776"/>
            <a:ext cx="12051062" cy="52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1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/>
          <a:lstStyle/>
          <a:p>
            <a:r>
              <a:rPr lang="uk-UA" dirty="0" smtClean="0"/>
              <a:t>Алмаз 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0" y="1269242"/>
            <a:ext cx="11977519" cy="51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5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лмаз Куллинан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7601" r="5042" b="11479"/>
          <a:stretch/>
        </p:blipFill>
        <p:spPr bwMode="auto">
          <a:xfrm>
            <a:off x="60189" y="0"/>
            <a:ext cx="4052008" cy="27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ролевский скипетр с Куллинаном 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1" r="15808" b="-2134"/>
          <a:stretch/>
        </p:blipFill>
        <p:spPr bwMode="auto">
          <a:xfrm>
            <a:off x="4503072" y="0"/>
            <a:ext cx="2998588" cy="58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орона Британской Импери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3264" r="6169" b="5082"/>
          <a:stretch/>
        </p:blipFill>
        <p:spPr bwMode="auto">
          <a:xfrm>
            <a:off x="7804537" y="0"/>
            <a:ext cx="4223690" cy="49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ороны королевы Мари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7206" r="6552" b="6394"/>
          <a:stretch/>
        </p:blipFill>
        <p:spPr bwMode="auto">
          <a:xfrm>
            <a:off x="136477" y="2729552"/>
            <a:ext cx="3584844" cy="41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6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85</Words>
  <Application>Microsoft Office PowerPoint</Application>
  <PresentationFormat>Широкоэкранный</PresentationFormat>
  <Paragraphs>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Мінерали</vt:lpstr>
      <vt:lpstr>Золото Au</vt:lpstr>
      <vt:lpstr>Презентация PowerPoint</vt:lpstr>
      <vt:lpstr>Срібло Ag</vt:lpstr>
      <vt:lpstr>Платина Pt </vt:lpstr>
      <vt:lpstr>Мідь Cu </vt:lpstr>
      <vt:lpstr>Сірка S </vt:lpstr>
      <vt:lpstr>Алмаз С</vt:lpstr>
      <vt:lpstr>Презентация PowerPoint</vt:lpstr>
      <vt:lpstr>Графіт С</vt:lpstr>
      <vt:lpstr>Пірит (сірчаний або залізний колчедан) FeS₂</vt:lpstr>
      <vt:lpstr>Халькопірит (мідний колчедан) CuFeS₂</vt:lpstr>
      <vt:lpstr>Піротин (магнітний колчедан) Fe₇S₈</vt:lpstr>
      <vt:lpstr>Галеніт (свинцевий блиск) PbS</vt:lpstr>
      <vt:lpstr>Сфалерит (цинкова обманка) ZnS</vt:lpstr>
      <vt:lpstr>Реальгар AsS</vt:lpstr>
      <vt:lpstr>Кіновар (цинобра) HgS</vt:lpstr>
      <vt:lpstr>Молібденіт (молібденовий колчедан) MoS2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2022-02-21T18:04:30Z</dcterms:created>
  <dcterms:modified xsi:type="dcterms:W3CDTF">2022-02-23T09:38:57Z</dcterms:modified>
</cp:coreProperties>
</file>