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2" r:id="rId4"/>
    <p:sldId id="263" r:id="rId5"/>
    <p:sldId id="265" r:id="rId6"/>
    <p:sldId id="258" r:id="rId7"/>
    <p:sldId id="259" r:id="rId8"/>
    <p:sldId id="256" r:id="rId9"/>
    <p:sldId id="257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027" autoAdjust="0"/>
  </p:normalViewPr>
  <p:slideViewPr>
    <p:cSldViewPr snapToGrid="0">
      <p:cViewPr varScale="1">
        <p:scale>
          <a:sx n="73" d="100"/>
          <a:sy n="73" d="100"/>
        </p:scale>
        <p:origin x="59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AD01-767C-4116-AE91-890DC3D55182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A2A2A66-52BB-4541-BB61-4D9EC815E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05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AD01-767C-4116-AE91-890DC3D55182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A2A2A66-52BB-4541-BB61-4D9EC815E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934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AD01-767C-4116-AE91-890DC3D55182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A2A2A66-52BB-4541-BB61-4D9EC815ECD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9905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AD01-767C-4116-AE91-890DC3D55182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A2A2A66-52BB-4541-BB61-4D9EC815E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037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AD01-767C-4116-AE91-890DC3D55182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A2A2A66-52BB-4541-BB61-4D9EC815ECD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7920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AD01-767C-4116-AE91-890DC3D55182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A2A2A66-52BB-4541-BB61-4D9EC815E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0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AD01-767C-4116-AE91-890DC3D55182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2A66-52BB-4541-BB61-4D9EC815E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815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AD01-767C-4116-AE91-890DC3D55182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2A66-52BB-4541-BB61-4D9EC815E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91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AD01-767C-4116-AE91-890DC3D55182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2A66-52BB-4541-BB61-4D9EC815E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283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AD01-767C-4116-AE91-890DC3D55182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A2A2A66-52BB-4541-BB61-4D9EC815E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686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AD01-767C-4116-AE91-890DC3D55182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A2A2A66-52BB-4541-BB61-4D9EC815E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705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AD01-767C-4116-AE91-890DC3D55182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A2A2A66-52BB-4541-BB61-4D9EC815E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189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AD01-767C-4116-AE91-890DC3D55182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2A66-52BB-4541-BB61-4D9EC815E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15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AD01-767C-4116-AE91-890DC3D55182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2A66-52BB-4541-BB61-4D9EC815E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859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AD01-767C-4116-AE91-890DC3D55182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2A66-52BB-4541-BB61-4D9EC815E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342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AD01-767C-4116-AE91-890DC3D55182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A2A2A66-52BB-4541-BB61-4D9EC815E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852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BAD01-767C-4116-AE91-890DC3D55182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A2A2A66-52BB-4541-BB61-4D9EC815E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6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1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3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2606" y="65388"/>
            <a:ext cx="10515600" cy="619613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Поверховий спосіб </a:t>
            </a:r>
            <a:r>
              <a:rPr lang="uk-UA" sz="3600" b="1" dirty="0" smtClean="0"/>
              <a:t>(а-</a:t>
            </a:r>
            <a:r>
              <a:rPr lang="uk-UA" sz="3600" b="1" dirty="0" err="1" smtClean="0"/>
              <a:t>відробка</a:t>
            </a:r>
            <a:r>
              <a:rPr lang="uk-UA" sz="3600" b="1" dirty="0" smtClean="0"/>
              <a:t> </a:t>
            </a:r>
            <a:r>
              <a:rPr lang="uk-UA" sz="3600" b="1" dirty="0" err="1" smtClean="0"/>
              <a:t>бремсбергової</a:t>
            </a:r>
            <a:r>
              <a:rPr lang="uk-UA" sz="3600" b="1" dirty="0" smtClean="0"/>
              <a:t> частини)</a:t>
            </a:r>
            <a:endParaRPr lang="ru-RU" sz="3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6042" y="636335"/>
            <a:ext cx="7182529" cy="47656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30818" y="5401994"/>
            <a:ext cx="70961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35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Основні схеми використання захисних пластів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8515" y="1905000"/>
            <a:ext cx="6946356" cy="38818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0423" y="5917474"/>
            <a:ext cx="97541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1 - захисний пласт; 2 – пласт, схильний до динамічних явищ; 3 - відпрацьований пласт, цифри в кружках показують порядок відпрацьовування пластів; пунктирна лінія - границя захисту; а</a:t>
            </a:r>
            <a:r>
              <a:rPr lang="uk-UA" baseline="-25000" dirty="0"/>
              <a:t>1</a:t>
            </a:r>
            <a:r>
              <a:rPr lang="uk-UA" dirty="0"/>
              <a:t> - незахищена ділянка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968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1757" y="294787"/>
            <a:ext cx="10515600" cy="661816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Поверховий спосіб </a:t>
            </a:r>
            <a:r>
              <a:rPr lang="uk-UA" sz="4000" b="1" dirty="0"/>
              <a:t>(а-</a:t>
            </a:r>
            <a:r>
              <a:rPr lang="uk-UA" sz="4000" b="1" dirty="0" err="1"/>
              <a:t>відробка</a:t>
            </a:r>
            <a:r>
              <a:rPr lang="uk-UA" sz="4000" b="1" dirty="0"/>
              <a:t> </a:t>
            </a:r>
            <a:r>
              <a:rPr lang="uk-UA" sz="4000" b="1" dirty="0" err="1" smtClean="0"/>
              <a:t>похилової</a:t>
            </a:r>
            <a:r>
              <a:rPr lang="uk-UA" sz="4000" b="1" dirty="0" smtClean="0"/>
              <a:t> </a:t>
            </a:r>
            <a:r>
              <a:rPr lang="uk-UA" sz="4000" b="1" dirty="0"/>
              <a:t>частини)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58552" y="956603"/>
            <a:ext cx="6435336" cy="44875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30818" y="5401994"/>
            <a:ext cx="70961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36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12186" y="478301"/>
            <a:ext cx="8779260" cy="596480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54351" y="3967089"/>
            <a:ext cx="1674055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93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9340" y="1266093"/>
            <a:ext cx="11022438" cy="48204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680960" y="3502855"/>
            <a:ext cx="2152357" cy="407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47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1349" y="624110"/>
            <a:ext cx="5943600" cy="266773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Схема </a:t>
            </a:r>
            <a:r>
              <a:rPr lang="ru-RU" dirty="0" err="1"/>
              <a:t>поверхової</a:t>
            </a:r>
            <a:r>
              <a:rPr lang="ru-RU" dirty="0"/>
              <a:t> </a:t>
            </a:r>
            <a:r>
              <a:rPr lang="ru-RU" dirty="0" err="1"/>
              <a:t>підготовки</a:t>
            </a:r>
            <a:r>
              <a:rPr lang="ru-RU" dirty="0"/>
              <a:t> для </a:t>
            </a:r>
            <a:r>
              <a:rPr lang="ru-RU" dirty="0" err="1"/>
              <a:t>групового</a:t>
            </a:r>
            <a:r>
              <a:rPr lang="ru-RU" dirty="0"/>
              <a:t> </a:t>
            </a:r>
            <a:r>
              <a:rPr lang="ru-RU" dirty="0" err="1"/>
              <a:t>відпрацьовування</a:t>
            </a:r>
            <a:r>
              <a:rPr lang="ru-RU" dirty="0"/>
              <a:t> </a:t>
            </a:r>
            <a:r>
              <a:rPr lang="ru-RU" dirty="0" err="1"/>
              <a:t>крутопохилих</a:t>
            </a:r>
            <a:r>
              <a:rPr lang="ru-RU" dirty="0"/>
              <a:t> і </a:t>
            </a:r>
            <a:r>
              <a:rPr lang="ru-RU" dirty="0" err="1"/>
              <a:t>крутих</a:t>
            </a:r>
            <a:r>
              <a:rPr lang="ru-RU" dirty="0"/>
              <a:t> </a:t>
            </a:r>
            <a:r>
              <a:rPr lang="ru-RU" dirty="0" err="1"/>
              <a:t>пластів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4111" y="213360"/>
            <a:ext cx="5154357" cy="6461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08468" y="3566160"/>
            <a:ext cx="62571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1 - </a:t>
            </a:r>
            <a:r>
              <a:rPr lang="ru-RU" dirty="0" err="1"/>
              <a:t>груповий</a:t>
            </a:r>
            <a:r>
              <a:rPr lang="ru-RU" dirty="0"/>
              <a:t> </a:t>
            </a:r>
            <a:r>
              <a:rPr lang="ru-RU" dirty="0" err="1"/>
              <a:t>пластовий</a:t>
            </a:r>
            <a:r>
              <a:rPr lang="ru-RU" dirty="0"/>
              <a:t> </a:t>
            </a:r>
            <a:r>
              <a:rPr lang="ru-RU" dirty="0" err="1"/>
              <a:t>поверховий</a:t>
            </a:r>
            <a:r>
              <a:rPr lang="ru-RU" dirty="0"/>
              <a:t> </a:t>
            </a:r>
            <a:r>
              <a:rPr lang="ru-RU" dirty="0" err="1"/>
              <a:t>відкаточний</a:t>
            </a:r>
            <a:r>
              <a:rPr lang="ru-RU" dirty="0"/>
              <a:t> штрек; 1' - те ж, </a:t>
            </a:r>
            <a:r>
              <a:rPr lang="ru-RU" dirty="0" err="1"/>
              <a:t>вентиляційний</a:t>
            </a:r>
            <a:r>
              <a:rPr lang="ru-RU" dirty="0"/>
              <a:t>; 2 - </a:t>
            </a:r>
            <a:r>
              <a:rPr lang="ru-RU" dirty="0" err="1"/>
              <a:t>груповий</a:t>
            </a:r>
            <a:r>
              <a:rPr lang="ru-RU" dirty="0"/>
              <a:t> </a:t>
            </a:r>
            <a:r>
              <a:rPr lang="ru-RU" dirty="0" err="1"/>
              <a:t>польовий</a:t>
            </a:r>
            <a:r>
              <a:rPr lang="ru-RU" dirty="0"/>
              <a:t> </a:t>
            </a:r>
            <a:r>
              <a:rPr lang="ru-RU" dirty="0" err="1"/>
              <a:t>поверховий</a:t>
            </a:r>
            <a:r>
              <a:rPr lang="ru-RU" dirty="0"/>
              <a:t> </a:t>
            </a:r>
            <a:r>
              <a:rPr lang="ru-RU" dirty="0" err="1"/>
              <a:t>відкаточний</a:t>
            </a:r>
            <a:r>
              <a:rPr lang="ru-RU" dirty="0"/>
              <a:t> штрек; 2' - те ж, </a:t>
            </a:r>
            <a:r>
              <a:rPr lang="ru-RU" dirty="0" err="1"/>
              <a:t>вентиляційний</a:t>
            </a:r>
            <a:r>
              <a:rPr lang="ru-RU" dirty="0"/>
              <a:t>; 3 - </a:t>
            </a:r>
            <a:r>
              <a:rPr lang="ru-RU" dirty="0" err="1"/>
              <a:t>поверховий</a:t>
            </a:r>
            <a:r>
              <a:rPr lang="ru-RU" dirty="0"/>
              <a:t> </a:t>
            </a:r>
            <a:r>
              <a:rPr lang="ru-RU" dirty="0" err="1"/>
              <a:t>вентиляційний</a:t>
            </a:r>
            <a:r>
              <a:rPr lang="ru-RU" dirty="0"/>
              <a:t> квершлаг; 4 - </a:t>
            </a:r>
            <a:r>
              <a:rPr lang="ru-RU" dirty="0" err="1"/>
              <a:t>задній</a:t>
            </a:r>
            <a:r>
              <a:rPr lang="ru-RU" dirty="0"/>
              <a:t> </a:t>
            </a:r>
            <a:r>
              <a:rPr lang="ru-RU" dirty="0" err="1"/>
              <a:t>проміжний</a:t>
            </a:r>
            <a:r>
              <a:rPr lang="ru-RU" dirty="0"/>
              <a:t> квершлаг; 5 - </a:t>
            </a:r>
            <a:r>
              <a:rPr lang="ru-RU" dirty="0" err="1"/>
              <a:t>поверховий</a:t>
            </a:r>
            <a:r>
              <a:rPr lang="ru-RU" dirty="0"/>
              <a:t> </a:t>
            </a:r>
            <a:r>
              <a:rPr lang="ru-RU" dirty="0" err="1"/>
              <a:t>відкаточний</a:t>
            </a:r>
            <a:r>
              <a:rPr lang="ru-RU" dirty="0"/>
              <a:t> квершлаг; 6 - </a:t>
            </a:r>
            <a:r>
              <a:rPr lang="ru-RU" dirty="0" err="1"/>
              <a:t>головні</a:t>
            </a:r>
            <a:r>
              <a:rPr lang="ru-RU" dirty="0"/>
              <a:t> </a:t>
            </a:r>
            <a:r>
              <a:rPr lang="ru-RU" dirty="0" err="1"/>
              <a:t>вертикальні</a:t>
            </a:r>
            <a:r>
              <a:rPr lang="ru-RU" dirty="0"/>
              <a:t> </a:t>
            </a:r>
            <a:r>
              <a:rPr lang="ru-RU" dirty="0" err="1"/>
              <a:t>стволи</a:t>
            </a:r>
            <a:r>
              <a:rPr lang="ru-RU" dirty="0"/>
              <a:t>; 7 - </a:t>
            </a:r>
            <a:r>
              <a:rPr lang="ru-RU" dirty="0" err="1"/>
              <a:t>виробки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погашаються</a:t>
            </a:r>
            <a:r>
              <a:rPr lang="ru-RU" dirty="0"/>
              <a:t>; 8 - </a:t>
            </a:r>
            <a:r>
              <a:rPr lang="ru-RU" dirty="0" err="1"/>
              <a:t>передній</a:t>
            </a:r>
            <a:r>
              <a:rPr lang="ru-RU" dirty="0"/>
              <a:t> </a:t>
            </a:r>
            <a:r>
              <a:rPr lang="ru-RU" dirty="0" err="1"/>
              <a:t>проміжний</a:t>
            </a:r>
            <a:r>
              <a:rPr lang="ru-RU" dirty="0"/>
              <a:t> квершлаг; 9 – </a:t>
            </a:r>
            <a:r>
              <a:rPr lang="ru-RU" dirty="0" err="1"/>
              <a:t>лави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491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977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err="1" smtClean="0"/>
              <a:t>Погоризонтний</a:t>
            </a:r>
            <a:r>
              <a:rPr lang="uk-UA" b="1" dirty="0" smtClean="0"/>
              <a:t> спосіб підготовки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05006" y="884904"/>
            <a:ext cx="6581987" cy="4351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96558" y="5236242"/>
            <a:ext cx="5798882" cy="163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42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173397"/>
            <a:ext cx="10515600" cy="65251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Підготовка шахтного поля головними штреками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84736" y="825911"/>
            <a:ext cx="7494475" cy="4351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84736" y="5444000"/>
            <a:ext cx="7553325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35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3452" y="91076"/>
            <a:ext cx="10515600" cy="637765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Панельний спосіб підготовки</a:t>
            </a:r>
            <a:endParaRPr lang="ru-RU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44155" y="591817"/>
            <a:ext cx="8346141" cy="43513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33330" y="4943155"/>
            <a:ext cx="7295843" cy="177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8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9152"/>
            <a:ext cx="12192000" cy="53452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Панельний спосіб підготовки горизонтального пласта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94039" y="663678"/>
            <a:ext cx="7010400" cy="38004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86037" y="4849147"/>
            <a:ext cx="7019925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6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266</TotalTime>
  <Words>157</Words>
  <Application>Microsoft Office PowerPoint</Application>
  <PresentationFormat>Широкоэкранный</PresentationFormat>
  <Paragraphs>10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Легкий дым</vt:lpstr>
      <vt:lpstr>Поверховий спосіб (а-відробка бремсбергової частини)</vt:lpstr>
      <vt:lpstr>Поверховий спосіб (а-відробка похилової частини)</vt:lpstr>
      <vt:lpstr>Презентация PowerPoint</vt:lpstr>
      <vt:lpstr>Презентация PowerPoint</vt:lpstr>
      <vt:lpstr>Схема поверхової підготовки для групового відпрацьовування крутопохилих і крутих пластів: </vt:lpstr>
      <vt:lpstr>Погоризонтний спосіб підготовки</vt:lpstr>
      <vt:lpstr>Підготовка шахтного поля головними штреками</vt:lpstr>
      <vt:lpstr>Панельний спосіб підготовки</vt:lpstr>
      <vt:lpstr>Панельний спосіб підготовки горизонтального пласта</vt:lpstr>
      <vt:lpstr>Основні схеми використання захисних пластів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Панельний спосіб підготовки</dc:title>
  <dc:creator>Oleh Khomenchuk</dc:creator>
  <cp:lastModifiedBy>Oleh Khomenchuk</cp:lastModifiedBy>
  <cp:revision>9</cp:revision>
  <dcterms:created xsi:type="dcterms:W3CDTF">2018-04-22T20:41:39Z</dcterms:created>
  <dcterms:modified xsi:type="dcterms:W3CDTF">2021-03-31T11:52:00Z</dcterms:modified>
</cp:coreProperties>
</file>