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92" r:id="rId10"/>
    <p:sldMasterId id="2147483804" r:id="rId11"/>
    <p:sldMasterId id="2147483816" r:id="rId12"/>
  </p:sldMasterIdLst>
  <p:sldIdLst>
    <p:sldId id="25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9" r:id="rId21"/>
    <p:sldId id="268" r:id="rId22"/>
    <p:sldId id="266" r:id="rId23"/>
    <p:sldId id="267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latin typeface="Monotype Corsiva" pitchFamily="66" charset="0"/>
              </a:rPr>
              <a:t>Аналіз впливу на довкілля різних видів транспорту</a:t>
            </a:r>
            <a:endParaRPr lang="uk-UA" sz="66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81128"/>
            <a:ext cx="6400800" cy="1059904"/>
          </a:xfrm>
        </p:spPr>
        <p:txBody>
          <a:bodyPr/>
          <a:lstStyle/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uk-UA" dirty="0" smtClean="0"/>
              <a:t>Скутери та мотоцикли</a:t>
            </a:r>
            <a:endParaRPr lang="uk-UA" dirty="0"/>
          </a:p>
        </p:txBody>
      </p:sp>
      <p:pic>
        <p:nvPicPr>
          <p:cNvPr id="4" name="Содержимое 3" descr="ску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042925" cy="3782194"/>
          </a:xfrm>
        </p:spPr>
      </p:pic>
      <p:pic>
        <p:nvPicPr>
          <p:cNvPr id="5" name="Рисунок 4" descr="мотоцик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5384" y="3255347"/>
            <a:ext cx="4798616" cy="360265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Грузові</a:t>
            </a:r>
            <a:r>
              <a:rPr lang="uk-UA" dirty="0" smtClean="0"/>
              <a:t> автомобілі та </a:t>
            </a:r>
            <a:r>
              <a:rPr lang="uk-UA" dirty="0" err="1" smtClean="0"/>
              <a:t>камази</a:t>
            </a:r>
            <a:endParaRPr lang="uk-UA" dirty="0"/>
          </a:p>
        </p:txBody>
      </p:sp>
      <p:pic>
        <p:nvPicPr>
          <p:cNvPr id="4" name="Содержимое 3" descr="грузовий автомо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241751" cy="3384376"/>
          </a:xfrm>
        </p:spPr>
      </p:pic>
      <p:pic>
        <p:nvPicPr>
          <p:cNvPr id="5" name="Рисунок 4" descr="кам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320" y="3113584"/>
            <a:ext cx="4997680" cy="374441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Трактори</a:t>
            </a:r>
            <a:endParaRPr lang="uk-UA" sz="4800" dirty="0"/>
          </a:p>
        </p:txBody>
      </p:sp>
      <p:pic>
        <p:nvPicPr>
          <p:cNvPr id="4" name="Содержимое 3" descr="гусенічний трактор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7955" r="4540" b="6131"/>
          <a:stretch>
            <a:fillRect/>
          </a:stretch>
        </p:blipFill>
        <p:spPr>
          <a:xfrm>
            <a:off x="251520" y="908720"/>
            <a:ext cx="4763196" cy="3384376"/>
          </a:xfrm>
        </p:spPr>
      </p:pic>
      <p:pic>
        <p:nvPicPr>
          <p:cNvPr id="5" name="Рисунок 4" descr="трактор кей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645024"/>
            <a:ext cx="5143500" cy="30099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Забруднюють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аеропорти</a:t>
            </a:r>
            <a:r>
              <a:rPr lang="ru-RU" dirty="0" smtClean="0"/>
              <a:t> та </a:t>
            </a:r>
            <a:r>
              <a:rPr lang="ru-RU" dirty="0" err="1" smtClean="0"/>
              <a:t>залізничний</a:t>
            </a:r>
            <a:r>
              <a:rPr lang="ru-RU" dirty="0" smtClean="0"/>
              <a:t> транспорт</a:t>
            </a:r>
            <a:endParaRPr lang="uk-UA" dirty="0"/>
          </a:p>
        </p:txBody>
      </p:sp>
      <p:pic>
        <p:nvPicPr>
          <p:cNvPr id="4" name="Содержимое 3" descr="поїз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696744" cy="501759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літ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279329" cy="68580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Водний</a:t>
            </a:r>
            <a:r>
              <a:rPr lang="ru-RU" sz="2800" dirty="0" smtClean="0"/>
              <a:t> транспорт служить </a:t>
            </a:r>
            <a:r>
              <a:rPr lang="ru-RU" sz="2800" dirty="0" err="1" smtClean="0"/>
              <a:t>джерелом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басейнів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річок</a:t>
            </a:r>
            <a:r>
              <a:rPr lang="ru-RU" sz="2800" dirty="0" smtClean="0"/>
              <a:t>, Чорного та </a:t>
            </a:r>
            <a:r>
              <a:rPr lang="ru-RU" sz="2800" dirty="0" err="1" smtClean="0"/>
              <a:t>Азовського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морів</a:t>
            </a:r>
            <a:r>
              <a:rPr lang="ru-RU" sz="2800" dirty="0" smtClean="0"/>
              <a:t>. </a:t>
            </a:r>
            <a:endParaRPr lang="uk-UA" sz="2800" dirty="0"/>
          </a:p>
        </p:txBody>
      </p:sp>
      <p:pic>
        <p:nvPicPr>
          <p:cNvPr id="4" name="Содержимое 3" descr="1248182453_0_14cf0_d9b03deb_x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790418" cy="508759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FFFF66"/>
                </a:solidFill>
                <a:latin typeface="Monotype Corsiva" pitchFamily="66" charset="0"/>
              </a:rPr>
              <a:t>   </a:t>
            </a:r>
            <a:r>
              <a:rPr lang="uk-UA" sz="3600" b="1" dirty="0" smtClean="0">
                <a:solidFill>
                  <a:srgbClr val="FFFF66"/>
                </a:solidFill>
                <a:latin typeface="Monotype Corsiva" pitchFamily="66" charset="0"/>
              </a:rPr>
              <a:t>Не дивлячись на всю шкідливість викидів, вони не є основним фактором смертності людей, до смерті призводять інші не менш важливі проблеми. Але  напевно можна сказати, що дерева наші захисники і потрібно збільшувати їх кількість, таким чином збагачуючи природу і захищаючи себе.</a:t>
            </a:r>
            <a:r>
              <a:rPr lang="uk-UA" sz="3600" b="1" i="1" dirty="0" smtClean="0">
                <a:solidFill>
                  <a:srgbClr val="FFFF66"/>
                </a:solidFill>
                <a:latin typeface="Monotype Corsiva" pitchFamily="66" charset="0"/>
              </a:rPr>
              <a:t/>
            </a:r>
            <a:br>
              <a:rPr lang="uk-UA" sz="3600" b="1" i="1" dirty="0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uk-UA" sz="3600" b="1" i="1" dirty="0" smtClean="0">
                <a:solidFill>
                  <a:srgbClr val="FFFF66"/>
                </a:solidFill>
                <a:latin typeface="Monotype Corsiva" pitchFamily="66" charset="0"/>
              </a:rPr>
              <a:t>У долі природи – доля людини!</a:t>
            </a:r>
            <a:endParaRPr lang="uk-UA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60486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4600" dirty="0" smtClean="0"/>
              <a:t>Людина – частина природи й найбільш небезпечні для нашої планети катастрофи й забруднення навколишнього середовища, пов’язані саме з нею.</a:t>
            </a:r>
          </a:p>
          <a:p>
            <a:pPr algn="just"/>
            <a:r>
              <a:rPr lang="uk-UA" sz="4600" dirty="0" smtClean="0"/>
              <a:t>   Автомобіль – один із найбільших </a:t>
            </a:r>
            <a:r>
              <a:rPr lang="uk-UA" sz="4600" dirty="0" err="1" smtClean="0"/>
              <a:t>“злочинців”</a:t>
            </a:r>
            <a:r>
              <a:rPr lang="uk-UA" sz="4600" dirty="0" smtClean="0"/>
              <a:t>. Він викидає в атмосферу карбон (ІІ) оксид , нітроген (І</a:t>
            </a:r>
            <a:r>
              <a:rPr lang="en-US" sz="4600" dirty="0" smtClean="0"/>
              <a:t>V</a:t>
            </a:r>
            <a:r>
              <a:rPr lang="uk-UA" sz="4600" dirty="0" smtClean="0"/>
              <a:t>) оксид, формальдегід, бензол, </a:t>
            </a:r>
            <a:r>
              <a:rPr lang="uk-UA" sz="4600" dirty="0" err="1" smtClean="0"/>
              <a:t>бензпирен</a:t>
            </a:r>
            <a:r>
              <a:rPr lang="uk-UA" sz="4600" dirty="0" smtClean="0"/>
              <a:t>, сажу (всього близько 300 шкідливих речовин)</a:t>
            </a:r>
          </a:p>
          <a:p>
            <a:pPr algn="just"/>
            <a:r>
              <a:rPr lang="uk-UA" sz="4600" dirty="0" smtClean="0"/>
              <a:t>    У невеликих містах 80% забруднюючих речовин потрапляє у повітря з вихлопних труб автомобілів. 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87 </a:t>
            </a:r>
            <a:r>
              <a:rPr lang="ru-RU" dirty="0"/>
              <a:t>% -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 доводиться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на </a:t>
            </a:r>
            <a:r>
              <a:rPr lang="ru-RU" dirty="0" err="1"/>
              <a:t>автомобільний</a:t>
            </a:r>
            <a:r>
              <a:rPr lang="ru-RU" dirty="0"/>
              <a:t> транспорт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8% - на </a:t>
            </a:r>
            <a:r>
              <a:rPr lang="ru-RU" dirty="0" err="1"/>
              <a:t>залізничний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2 % - на </a:t>
            </a:r>
            <a:r>
              <a:rPr lang="ru-RU" dirty="0" err="1"/>
              <a:t>дорожній</a:t>
            </a:r>
            <a:r>
              <a:rPr lang="ru-RU" dirty="0"/>
              <a:t>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2 % - на </a:t>
            </a:r>
            <a:r>
              <a:rPr lang="ru-RU" dirty="0" err="1"/>
              <a:t>річковий</a:t>
            </a:r>
            <a:r>
              <a:rPr lang="ru-RU" dirty="0"/>
              <a:t> та </a:t>
            </a:r>
            <a:r>
              <a:rPr lang="ru-RU" dirty="0" err="1"/>
              <a:t>морський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1 % - на </a:t>
            </a:r>
            <a:r>
              <a:rPr lang="ru-RU" dirty="0" err="1"/>
              <a:t>повітряний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 видами транспорту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</a:t>
            </a:r>
            <a:endParaRPr lang="uk-U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3491880" cy="705678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Велосипеди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продукують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жодних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забруднень</a:t>
            </a:r>
            <a:r>
              <a:rPr lang="ru-RU" sz="2400" b="1" i="1" dirty="0" smtClean="0"/>
              <a:t>, до того ж, вони практично </a:t>
            </a:r>
            <a:r>
              <a:rPr lang="ru-RU" sz="2400" b="1" i="1" dirty="0" err="1" smtClean="0"/>
              <a:t>безшумні</a:t>
            </a:r>
            <a:r>
              <a:rPr lang="ru-RU" sz="2400" b="1" i="1" dirty="0" smtClean="0"/>
              <a:t>. Коли </a:t>
            </a:r>
            <a:r>
              <a:rPr lang="ru-RU" sz="2400" b="1" i="1" dirty="0" err="1" smtClean="0"/>
              <a:t>ви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востаннє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бачили</a:t>
            </a:r>
            <a:r>
              <a:rPr lang="ru-RU" sz="2400" b="1" i="1" dirty="0" smtClean="0"/>
              <a:t> ржавого велосипеда,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викидав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повітря</a:t>
            </a:r>
            <a:r>
              <a:rPr lang="ru-RU" sz="2400" b="1" i="1" dirty="0" smtClean="0"/>
              <a:t> хмари </a:t>
            </a:r>
            <a:r>
              <a:rPr lang="ru-RU" sz="2400" b="1" i="1" dirty="0" err="1" smtClean="0"/>
              <a:t>газів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гудів</a:t>
            </a:r>
            <a:r>
              <a:rPr lang="ru-RU" sz="2400" b="1" i="1" dirty="0" smtClean="0"/>
              <a:t> на всю </a:t>
            </a:r>
            <a:r>
              <a:rPr lang="ru-RU" sz="2400" b="1" i="1" dirty="0" err="1" smtClean="0"/>
              <a:t>вулицю</a:t>
            </a:r>
            <a:r>
              <a:rPr lang="ru-RU" sz="2400" b="1" i="1" dirty="0" smtClean="0"/>
              <a:t>?</a:t>
            </a:r>
            <a:endParaRPr lang="uk-UA" sz="2400" dirty="0"/>
          </a:p>
        </p:txBody>
      </p:sp>
      <p:pic>
        <p:nvPicPr>
          <p:cNvPr id="4" name="Содержимое 3" descr="велосип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27493" y="1556792"/>
            <a:ext cx="5416507" cy="3867919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Гужовий транспорт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Він теж не завдає шкоди довкіллю.</a:t>
            </a:r>
          </a:p>
          <a:p>
            <a:pPr marL="514350" indent="-514350"/>
            <a:r>
              <a:rPr lang="uk-UA" dirty="0" smtClean="0"/>
              <a:t>Гужового транспорту є кілька категорій: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Бричка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Віз (</a:t>
            </a:r>
            <a:r>
              <a:rPr lang="uk-UA" dirty="0" err="1" smtClean="0"/>
              <a:t>фіра</a:t>
            </a:r>
            <a:r>
              <a:rPr lang="uk-UA" dirty="0" smtClean="0"/>
              <a:t>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Диліжанс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Карета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Колісниця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Мажа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Нарти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фір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85554" cy="4221087"/>
          </a:xfrm>
        </p:spPr>
      </p:pic>
      <p:pic>
        <p:nvPicPr>
          <p:cNvPr id="5" name="Рисунок 4" descr="фір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313" y="2458864"/>
            <a:ext cx="6686687" cy="439913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993_20071129090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4752247" cy="35641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Найбільше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забруднює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автомобільний</a:t>
            </a:r>
            <a:r>
              <a:rPr lang="ru-RU" sz="2800" dirty="0" smtClean="0"/>
              <a:t> транспорт. </a:t>
            </a:r>
            <a:r>
              <a:rPr lang="ru-RU" sz="2800" dirty="0" err="1" smtClean="0"/>
              <a:t>Забруднення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викидами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автомобільного</a:t>
            </a:r>
            <a:r>
              <a:rPr lang="ru-RU" sz="2800" dirty="0" smtClean="0"/>
              <a:t> транспорту –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причин </a:t>
            </a:r>
            <a:r>
              <a:rPr lang="ru-RU" sz="2800" dirty="0" err="1" smtClean="0"/>
              <a:t>підвищеної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1dbdfe0-3668-be52-3668-be5dd7562377.photo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тролейб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905031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254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49" baseType="lpstr">
      <vt:lpstr>Arial</vt:lpstr>
      <vt:lpstr>Book Antiqua</vt:lpstr>
      <vt:lpstr>Calibri</vt:lpstr>
      <vt:lpstr>Cambria</vt:lpstr>
      <vt:lpstr>Century Gothic</vt:lpstr>
      <vt:lpstr>Century Schoolbook</vt:lpstr>
      <vt:lpstr>Consolas</vt:lpstr>
      <vt:lpstr>Constantia</vt:lpstr>
      <vt:lpstr>Corbel</vt:lpstr>
      <vt:lpstr>Franklin Gothic Book</vt:lpstr>
      <vt:lpstr>Georgia</vt:lpstr>
      <vt:lpstr>Lucida Sans</vt:lpstr>
      <vt:lpstr>Lucida Sans Unicode</vt:lpstr>
      <vt:lpstr>Monotype Corsiva</vt:lpstr>
      <vt:lpstr>Perpetua</vt:lpstr>
      <vt:lpstr>Times New Roman</vt:lpstr>
      <vt:lpstr>Trebuchet MS</vt:lpstr>
      <vt:lpstr>Verdana</vt:lpstr>
      <vt:lpstr>Wingdings</vt:lpstr>
      <vt:lpstr>Wingdings 2</vt:lpstr>
      <vt:lpstr>Wingdings 3</vt:lpstr>
      <vt:lpstr>Изящная</vt:lpstr>
      <vt:lpstr>Апекс</vt:lpstr>
      <vt:lpstr>Бумажная</vt:lpstr>
      <vt:lpstr>Городская</vt:lpstr>
      <vt:lpstr>Метро</vt:lpstr>
      <vt:lpstr>Открытая</vt:lpstr>
      <vt:lpstr>Поток</vt:lpstr>
      <vt:lpstr>1_Городская</vt:lpstr>
      <vt:lpstr>Справедливость</vt:lpstr>
      <vt:lpstr>Эркер</vt:lpstr>
      <vt:lpstr>1_Поток</vt:lpstr>
      <vt:lpstr>Яркая</vt:lpstr>
      <vt:lpstr>Аналіз впливу на довкілля різних видів транспорту</vt:lpstr>
      <vt:lpstr>Презентация PowerPoint</vt:lpstr>
      <vt:lpstr>За видами транспорту викиди забруднюючих речовин розподіляються наступним чином:</vt:lpstr>
      <vt:lpstr>Презентация PowerPoint</vt:lpstr>
      <vt:lpstr>Гужовий транспорт</vt:lpstr>
      <vt:lpstr>Презентация PowerPoint</vt:lpstr>
      <vt:lpstr>Найбільше забруднює довкілля автомобільний транспорт. Забруднення міста викидами автомобільного транспорту – одна з причин підвищеної захворюваності населення.</vt:lpstr>
      <vt:lpstr>Презентация PowerPoint</vt:lpstr>
      <vt:lpstr>Презентация PowerPoint</vt:lpstr>
      <vt:lpstr>Скутери та мотоцикли</vt:lpstr>
      <vt:lpstr>Грузові автомобілі та камази</vt:lpstr>
      <vt:lpstr>Трактори</vt:lpstr>
      <vt:lpstr>Забруднюють довкілля і аеропорти та залізничний транспорт</vt:lpstr>
      <vt:lpstr>Презентация PowerPoint</vt:lpstr>
      <vt:lpstr>Водний транспорт служить джерелом забруднення басейнів річок, Чорного та Азовського морів.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впливу на довкілля різних видів транспорту</dc:title>
  <dc:creator>User</dc:creator>
  <cp:lastModifiedBy>Пользователь Windows</cp:lastModifiedBy>
  <cp:revision>13</cp:revision>
  <dcterms:created xsi:type="dcterms:W3CDTF">2014-03-13T16:00:40Z</dcterms:created>
  <dcterms:modified xsi:type="dcterms:W3CDTF">2022-01-17T07:01:40Z</dcterms:modified>
</cp:coreProperties>
</file>