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media/image10.jpg" ContentType="image/png"/>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6"/>
  </p:notesMasterIdLst>
  <p:handoutMasterIdLst>
    <p:handoutMasterId r:id="rId27"/>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F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39EB47-D509-4BA0-9C59-A3186D00B4FF}"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ru-RU"/>
        </a:p>
      </dgm:t>
    </dgm:pt>
    <dgm:pt modelId="{52109ECD-59B6-432F-ABF8-EA50806023DE}">
      <dgm:prSet phldrT="[Текст]"/>
      <dgm:spPr/>
      <dgm:t>
        <a:bodyPr/>
        <a:lstStyle/>
        <a:p>
          <a:r>
            <a:rPr lang="uk-UA" smtClean="0">
              <a:solidFill>
                <a:schemeClr val="tx1"/>
              </a:solidFill>
              <a:latin typeface="Times New Roman" panose="02020603050405020304" pitchFamily="18" charset="0"/>
              <a:cs typeface="Times New Roman" panose="02020603050405020304" pitchFamily="18" charset="0"/>
            </a:rPr>
            <a:t>виникнення значних змін ландшафтів;</a:t>
          </a:r>
          <a:endParaRPr lang="ru-RU" dirty="0">
            <a:solidFill>
              <a:schemeClr val="tx1"/>
            </a:solidFill>
            <a:latin typeface="Times New Roman" panose="02020603050405020304" pitchFamily="18" charset="0"/>
            <a:cs typeface="Times New Roman" panose="02020603050405020304" pitchFamily="18" charset="0"/>
          </a:endParaRPr>
        </a:p>
      </dgm:t>
    </dgm:pt>
    <dgm:pt modelId="{D7F65D02-C5F3-4BB2-8BB5-551439B94F06}" type="parTrans" cxnId="{E0E6C15A-4D89-4BA3-B189-8D01AFBFB872}">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550A9FA-A56C-4D4A-9E1F-F390143B6158}" type="sibTrans" cxnId="{E0E6C15A-4D89-4BA3-B189-8D01AFBFB872}">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A81E462-B818-4113-969E-970868E68B30}">
      <dgm:prSet phldrT="[Текст]"/>
      <dgm:spPr/>
      <dgm:t>
        <a:bodyPr/>
        <a:lstStyle/>
        <a:p>
          <a:r>
            <a:rPr lang="uk-UA" smtClean="0">
              <a:solidFill>
                <a:schemeClr val="tx1"/>
              </a:solidFill>
              <a:latin typeface="Times New Roman" panose="02020603050405020304" pitchFamily="18" charset="0"/>
              <a:cs typeface="Times New Roman" panose="02020603050405020304" pitchFamily="18" charset="0"/>
            </a:rPr>
            <a:t>швидке наростання загрози виснаження або втрати природних ресурсів (в тому числі генофонду), унікальних природних об’єктів;</a:t>
          </a:r>
          <a:endParaRPr lang="ru-RU" dirty="0">
            <a:solidFill>
              <a:schemeClr val="tx1"/>
            </a:solidFill>
            <a:latin typeface="Times New Roman" panose="02020603050405020304" pitchFamily="18" charset="0"/>
            <a:cs typeface="Times New Roman" panose="02020603050405020304" pitchFamily="18" charset="0"/>
          </a:endParaRPr>
        </a:p>
      </dgm:t>
    </dgm:pt>
    <dgm:pt modelId="{5B475540-CA56-4A75-A5B9-3423F6A62694}" type="parTrans" cxnId="{2E26B270-2FE8-43E4-AEDD-5DF899C2CBF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76B9467-42DF-48E5-BCB7-58573C0DD2D4}" type="sibTrans" cxnId="{2E26B270-2FE8-43E4-AEDD-5DF899C2CBF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D10DC4E-ACBA-42DE-9D00-B172726C0CFA}">
      <dgm:prSet phldrT="[Текст]"/>
      <dgm:spPr/>
      <dgm:t>
        <a:bodyPr/>
        <a:lstStyle/>
        <a:p>
          <a:r>
            <a:rPr lang="uk-UA" smtClean="0">
              <a:solidFill>
                <a:schemeClr val="tx1"/>
              </a:solidFill>
              <a:latin typeface="Times New Roman" panose="02020603050405020304" pitchFamily="18" charset="0"/>
              <a:cs typeface="Times New Roman" panose="02020603050405020304" pitchFamily="18" charset="0"/>
            </a:rPr>
            <a:t>погіршення умов проживання населення. </a:t>
          </a:r>
          <a:endParaRPr lang="ru-RU" dirty="0">
            <a:solidFill>
              <a:schemeClr val="tx1"/>
            </a:solidFill>
            <a:latin typeface="Times New Roman" panose="02020603050405020304" pitchFamily="18" charset="0"/>
            <a:cs typeface="Times New Roman" panose="02020603050405020304" pitchFamily="18" charset="0"/>
          </a:endParaRPr>
        </a:p>
      </dgm:t>
    </dgm:pt>
    <dgm:pt modelId="{DC3FF935-F76B-49AF-807D-356989D06B33}" type="parTrans" cxnId="{E3BA8270-6928-4219-9899-6CE041F7844E}">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DA3CC750-DA03-4BE6-A818-12BBE0BF2AD4}" type="sibTrans" cxnId="{E3BA8270-6928-4219-9899-6CE041F7844E}">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D962641-8499-4F16-AB78-3FA081849249}" type="pres">
      <dgm:prSet presAssocID="{C839EB47-D509-4BA0-9C59-A3186D00B4FF}" presName="Name0" presStyleCnt="0">
        <dgm:presLayoutVars>
          <dgm:chMax val="7"/>
          <dgm:chPref val="7"/>
          <dgm:dir/>
        </dgm:presLayoutVars>
      </dgm:prSet>
      <dgm:spPr/>
      <dgm:t>
        <a:bodyPr/>
        <a:lstStyle/>
        <a:p>
          <a:endParaRPr lang="ru-RU"/>
        </a:p>
      </dgm:t>
    </dgm:pt>
    <dgm:pt modelId="{CF4FCBFB-6F66-4263-943E-5711CCBD9276}" type="pres">
      <dgm:prSet presAssocID="{C839EB47-D509-4BA0-9C59-A3186D00B4FF}" presName="Name1" presStyleCnt="0"/>
      <dgm:spPr/>
      <dgm:t>
        <a:bodyPr/>
        <a:lstStyle/>
        <a:p>
          <a:endParaRPr lang="ru-RU"/>
        </a:p>
      </dgm:t>
    </dgm:pt>
    <dgm:pt modelId="{D51DDEDF-A592-4E3E-8749-21A625A3EE77}" type="pres">
      <dgm:prSet presAssocID="{C839EB47-D509-4BA0-9C59-A3186D00B4FF}" presName="cycle" presStyleCnt="0"/>
      <dgm:spPr/>
      <dgm:t>
        <a:bodyPr/>
        <a:lstStyle/>
        <a:p>
          <a:endParaRPr lang="ru-RU"/>
        </a:p>
      </dgm:t>
    </dgm:pt>
    <dgm:pt modelId="{D8FE93F7-7340-4D0F-ADCC-E56A603E0616}" type="pres">
      <dgm:prSet presAssocID="{C839EB47-D509-4BA0-9C59-A3186D00B4FF}" presName="srcNode" presStyleLbl="node1" presStyleIdx="0" presStyleCnt="3"/>
      <dgm:spPr/>
      <dgm:t>
        <a:bodyPr/>
        <a:lstStyle/>
        <a:p>
          <a:endParaRPr lang="ru-RU"/>
        </a:p>
      </dgm:t>
    </dgm:pt>
    <dgm:pt modelId="{0C53FC65-9A5C-4B6D-8841-240ED10DD672}" type="pres">
      <dgm:prSet presAssocID="{C839EB47-D509-4BA0-9C59-A3186D00B4FF}" presName="conn" presStyleLbl="parChTrans1D2" presStyleIdx="0" presStyleCnt="1"/>
      <dgm:spPr/>
      <dgm:t>
        <a:bodyPr/>
        <a:lstStyle/>
        <a:p>
          <a:endParaRPr lang="ru-RU"/>
        </a:p>
      </dgm:t>
    </dgm:pt>
    <dgm:pt modelId="{D29F4C54-6163-428E-AD56-BE653E681D56}" type="pres">
      <dgm:prSet presAssocID="{C839EB47-D509-4BA0-9C59-A3186D00B4FF}" presName="extraNode" presStyleLbl="node1" presStyleIdx="0" presStyleCnt="3"/>
      <dgm:spPr/>
      <dgm:t>
        <a:bodyPr/>
        <a:lstStyle/>
        <a:p>
          <a:endParaRPr lang="ru-RU"/>
        </a:p>
      </dgm:t>
    </dgm:pt>
    <dgm:pt modelId="{25F75520-FF03-4C02-A1A5-E4B09FD26F60}" type="pres">
      <dgm:prSet presAssocID="{C839EB47-D509-4BA0-9C59-A3186D00B4FF}" presName="dstNode" presStyleLbl="node1" presStyleIdx="0" presStyleCnt="3"/>
      <dgm:spPr/>
      <dgm:t>
        <a:bodyPr/>
        <a:lstStyle/>
        <a:p>
          <a:endParaRPr lang="ru-RU"/>
        </a:p>
      </dgm:t>
    </dgm:pt>
    <dgm:pt modelId="{FFC3D5BE-3B2B-4AA8-AEAB-6E108EF6AB12}" type="pres">
      <dgm:prSet presAssocID="{52109ECD-59B6-432F-ABF8-EA50806023DE}" presName="text_1" presStyleLbl="node1" presStyleIdx="0" presStyleCnt="3">
        <dgm:presLayoutVars>
          <dgm:bulletEnabled val="1"/>
        </dgm:presLayoutVars>
      </dgm:prSet>
      <dgm:spPr/>
      <dgm:t>
        <a:bodyPr/>
        <a:lstStyle/>
        <a:p>
          <a:endParaRPr lang="ru-RU"/>
        </a:p>
      </dgm:t>
    </dgm:pt>
    <dgm:pt modelId="{0EC5F330-7927-4FDC-80E8-9288142DEE65}" type="pres">
      <dgm:prSet presAssocID="{52109ECD-59B6-432F-ABF8-EA50806023DE}" presName="accent_1" presStyleCnt="0"/>
      <dgm:spPr/>
      <dgm:t>
        <a:bodyPr/>
        <a:lstStyle/>
        <a:p>
          <a:endParaRPr lang="ru-RU"/>
        </a:p>
      </dgm:t>
    </dgm:pt>
    <dgm:pt modelId="{324AE587-514B-4F4E-91E3-F2B5769EE9A4}" type="pres">
      <dgm:prSet presAssocID="{52109ECD-59B6-432F-ABF8-EA50806023DE}" presName="accentRepeatNode" presStyleLbl="solidFgAcc1" presStyleIdx="0" presStyleCnt="3"/>
      <dgm:spPr/>
      <dgm:t>
        <a:bodyPr/>
        <a:lstStyle/>
        <a:p>
          <a:endParaRPr lang="ru-RU"/>
        </a:p>
      </dgm:t>
    </dgm:pt>
    <dgm:pt modelId="{B884261A-208A-4090-A693-C71947958FE2}" type="pres">
      <dgm:prSet presAssocID="{BA81E462-B818-4113-969E-970868E68B30}" presName="text_2" presStyleLbl="node1" presStyleIdx="1" presStyleCnt="3">
        <dgm:presLayoutVars>
          <dgm:bulletEnabled val="1"/>
        </dgm:presLayoutVars>
      </dgm:prSet>
      <dgm:spPr/>
      <dgm:t>
        <a:bodyPr/>
        <a:lstStyle/>
        <a:p>
          <a:endParaRPr lang="ru-RU"/>
        </a:p>
      </dgm:t>
    </dgm:pt>
    <dgm:pt modelId="{FC9E1E2D-B039-4C46-9F87-AED8DEDCF78D}" type="pres">
      <dgm:prSet presAssocID="{BA81E462-B818-4113-969E-970868E68B30}" presName="accent_2" presStyleCnt="0"/>
      <dgm:spPr/>
      <dgm:t>
        <a:bodyPr/>
        <a:lstStyle/>
        <a:p>
          <a:endParaRPr lang="ru-RU"/>
        </a:p>
      </dgm:t>
    </dgm:pt>
    <dgm:pt modelId="{3A2BC1EB-5A86-4595-994A-E253C075508B}" type="pres">
      <dgm:prSet presAssocID="{BA81E462-B818-4113-969E-970868E68B30}" presName="accentRepeatNode" presStyleLbl="solidFgAcc1" presStyleIdx="1" presStyleCnt="3"/>
      <dgm:spPr/>
      <dgm:t>
        <a:bodyPr/>
        <a:lstStyle/>
        <a:p>
          <a:endParaRPr lang="ru-RU"/>
        </a:p>
      </dgm:t>
    </dgm:pt>
    <dgm:pt modelId="{1B8CA6A6-FCE8-4E76-B4E4-E7F9C2CDD709}" type="pres">
      <dgm:prSet presAssocID="{BD10DC4E-ACBA-42DE-9D00-B172726C0CFA}" presName="text_3" presStyleLbl="node1" presStyleIdx="2" presStyleCnt="3">
        <dgm:presLayoutVars>
          <dgm:bulletEnabled val="1"/>
        </dgm:presLayoutVars>
      </dgm:prSet>
      <dgm:spPr/>
      <dgm:t>
        <a:bodyPr/>
        <a:lstStyle/>
        <a:p>
          <a:endParaRPr lang="ru-RU"/>
        </a:p>
      </dgm:t>
    </dgm:pt>
    <dgm:pt modelId="{20E5B814-ECB2-4172-A03D-47C37A437CC5}" type="pres">
      <dgm:prSet presAssocID="{BD10DC4E-ACBA-42DE-9D00-B172726C0CFA}" presName="accent_3" presStyleCnt="0"/>
      <dgm:spPr/>
      <dgm:t>
        <a:bodyPr/>
        <a:lstStyle/>
        <a:p>
          <a:endParaRPr lang="ru-RU"/>
        </a:p>
      </dgm:t>
    </dgm:pt>
    <dgm:pt modelId="{CB7FEE6E-2942-4AEB-8BB6-FB3DE29A6FDC}" type="pres">
      <dgm:prSet presAssocID="{BD10DC4E-ACBA-42DE-9D00-B172726C0CFA}" presName="accentRepeatNode" presStyleLbl="solidFgAcc1" presStyleIdx="2" presStyleCnt="3"/>
      <dgm:spPr/>
      <dgm:t>
        <a:bodyPr/>
        <a:lstStyle/>
        <a:p>
          <a:endParaRPr lang="ru-RU"/>
        </a:p>
      </dgm:t>
    </dgm:pt>
  </dgm:ptLst>
  <dgm:cxnLst>
    <dgm:cxn modelId="{901794CE-EA45-4C5C-A316-16A0AC5CBAFC}" type="presOf" srcId="{3550A9FA-A56C-4D4A-9E1F-F390143B6158}" destId="{0C53FC65-9A5C-4B6D-8841-240ED10DD672}" srcOrd="0" destOrd="0" presId="urn:microsoft.com/office/officeart/2008/layout/VerticalCurvedList"/>
    <dgm:cxn modelId="{F18B3547-CFDB-492C-87EF-8DDC68A16368}" type="presOf" srcId="{BA81E462-B818-4113-969E-970868E68B30}" destId="{B884261A-208A-4090-A693-C71947958FE2}" srcOrd="0" destOrd="0" presId="urn:microsoft.com/office/officeart/2008/layout/VerticalCurvedList"/>
    <dgm:cxn modelId="{2E26B270-2FE8-43E4-AEDD-5DF899C2CBF7}" srcId="{C839EB47-D509-4BA0-9C59-A3186D00B4FF}" destId="{BA81E462-B818-4113-969E-970868E68B30}" srcOrd="1" destOrd="0" parTransId="{5B475540-CA56-4A75-A5B9-3423F6A62694}" sibTransId="{376B9467-42DF-48E5-BCB7-58573C0DD2D4}"/>
    <dgm:cxn modelId="{F793B181-7156-47F5-9686-5267701D9036}" type="presOf" srcId="{C839EB47-D509-4BA0-9C59-A3186D00B4FF}" destId="{3D962641-8499-4F16-AB78-3FA081849249}" srcOrd="0" destOrd="0" presId="urn:microsoft.com/office/officeart/2008/layout/VerticalCurvedList"/>
    <dgm:cxn modelId="{60435F44-8BBF-4F17-B6DD-22E64B788E03}" type="presOf" srcId="{52109ECD-59B6-432F-ABF8-EA50806023DE}" destId="{FFC3D5BE-3B2B-4AA8-AEAB-6E108EF6AB12}" srcOrd="0" destOrd="0" presId="urn:microsoft.com/office/officeart/2008/layout/VerticalCurvedList"/>
    <dgm:cxn modelId="{E3BA8270-6928-4219-9899-6CE041F7844E}" srcId="{C839EB47-D509-4BA0-9C59-A3186D00B4FF}" destId="{BD10DC4E-ACBA-42DE-9D00-B172726C0CFA}" srcOrd="2" destOrd="0" parTransId="{DC3FF935-F76B-49AF-807D-356989D06B33}" sibTransId="{DA3CC750-DA03-4BE6-A818-12BBE0BF2AD4}"/>
    <dgm:cxn modelId="{096A9A78-9CE8-4049-81AF-93B69A9A1693}" type="presOf" srcId="{BD10DC4E-ACBA-42DE-9D00-B172726C0CFA}" destId="{1B8CA6A6-FCE8-4E76-B4E4-E7F9C2CDD709}" srcOrd="0" destOrd="0" presId="urn:microsoft.com/office/officeart/2008/layout/VerticalCurvedList"/>
    <dgm:cxn modelId="{E0E6C15A-4D89-4BA3-B189-8D01AFBFB872}" srcId="{C839EB47-D509-4BA0-9C59-A3186D00B4FF}" destId="{52109ECD-59B6-432F-ABF8-EA50806023DE}" srcOrd="0" destOrd="0" parTransId="{D7F65D02-C5F3-4BB2-8BB5-551439B94F06}" sibTransId="{3550A9FA-A56C-4D4A-9E1F-F390143B6158}"/>
    <dgm:cxn modelId="{2C218507-91F7-4E9F-AD99-CA90D3C53A8F}" type="presParOf" srcId="{3D962641-8499-4F16-AB78-3FA081849249}" destId="{CF4FCBFB-6F66-4263-943E-5711CCBD9276}" srcOrd="0" destOrd="0" presId="urn:microsoft.com/office/officeart/2008/layout/VerticalCurvedList"/>
    <dgm:cxn modelId="{728B9988-4286-4216-8433-5EBAA5865D54}" type="presParOf" srcId="{CF4FCBFB-6F66-4263-943E-5711CCBD9276}" destId="{D51DDEDF-A592-4E3E-8749-21A625A3EE77}" srcOrd="0" destOrd="0" presId="urn:microsoft.com/office/officeart/2008/layout/VerticalCurvedList"/>
    <dgm:cxn modelId="{39184F1A-CC42-442D-A324-6BEDC5642241}" type="presParOf" srcId="{D51DDEDF-A592-4E3E-8749-21A625A3EE77}" destId="{D8FE93F7-7340-4D0F-ADCC-E56A603E0616}" srcOrd="0" destOrd="0" presId="urn:microsoft.com/office/officeart/2008/layout/VerticalCurvedList"/>
    <dgm:cxn modelId="{D92876EA-A170-48E1-9B8C-122B8C061F30}" type="presParOf" srcId="{D51DDEDF-A592-4E3E-8749-21A625A3EE77}" destId="{0C53FC65-9A5C-4B6D-8841-240ED10DD672}" srcOrd="1" destOrd="0" presId="urn:microsoft.com/office/officeart/2008/layout/VerticalCurvedList"/>
    <dgm:cxn modelId="{274F3ED2-E685-4054-B318-0738AC7DBD50}" type="presParOf" srcId="{D51DDEDF-A592-4E3E-8749-21A625A3EE77}" destId="{D29F4C54-6163-428E-AD56-BE653E681D56}" srcOrd="2" destOrd="0" presId="urn:microsoft.com/office/officeart/2008/layout/VerticalCurvedList"/>
    <dgm:cxn modelId="{A6E38F75-236C-4956-8E8C-654BC393ED0B}" type="presParOf" srcId="{D51DDEDF-A592-4E3E-8749-21A625A3EE77}" destId="{25F75520-FF03-4C02-A1A5-E4B09FD26F60}" srcOrd="3" destOrd="0" presId="urn:microsoft.com/office/officeart/2008/layout/VerticalCurvedList"/>
    <dgm:cxn modelId="{52B9F9C7-41A1-4C0D-8EBF-53402AF664F5}" type="presParOf" srcId="{CF4FCBFB-6F66-4263-943E-5711CCBD9276}" destId="{FFC3D5BE-3B2B-4AA8-AEAB-6E108EF6AB12}" srcOrd="1" destOrd="0" presId="urn:microsoft.com/office/officeart/2008/layout/VerticalCurvedList"/>
    <dgm:cxn modelId="{1A76585F-C0A6-406B-B9A2-AC2B76BEC842}" type="presParOf" srcId="{CF4FCBFB-6F66-4263-943E-5711CCBD9276}" destId="{0EC5F330-7927-4FDC-80E8-9288142DEE65}" srcOrd="2" destOrd="0" presId="urn:microsoft.com/office/officeart/2008/layout/VerticalCurvedList"/>
    <dgm:cxn modelId="{710D13B1-D89D-43B6-BB6B-7F5B87A7702D}" type="presParOf" srcId="{0EC5F330-7927-4FDC-80E8-9288142DEE65}" destId="{324AE587-514B-4F4E-91E3-F2B5769EE9A4}" srcOrd="0" destOrd="0" presId="urn:microsoft.com/office/officeart/2008/layout/VerticalCurvedList"/>
    <dgm:cxn modelId="{82620AA0-AF09-43FE-BC4A-4FBA1B6B5EE1}" type="presParOf" srcId="{CF4FCBFB-6F66-4263-943E-5711CCBD9276}" destId="{B884261A-208A-4090-A693-C71947958FE2}" srcOrd="3" destOrd="0" presId="urn:microsoft.com/office/officeart/2008/layout/VerticalCurvedList"/>
    <dgm:cxn modelId="{CEBD7AB1-03EB-42BB-9843-12E8F3FFE8AC}" type="presParOf" srcId="{CF4FCBFB-6F66-4263-943E-5711CCBD9276}" destId="{FC9E1E2D-B039-4C46-9F87-AED8DEDCF78D}" srcOrd="4" destOrd="0" presId="urn:microsoft.com/office/officeart/2008/layout/VerticalCurvedList"/>
    <dgm:cxn modelId="{52D7A73F-17B0-4014-87A8-5F53D64F1EB5}" type="presParOf" srcId="{FC9E1E2D-B039-4C46-9F87-AED8DEDCF78D}" destId="{3A2BC1EB-5A86-4595-994A-E253C075508B}" srcOrd="0" destOrd="0" presId="urn:microsoft.com/office/officeart/2008/layout/VerticalCurvedList"/>
    <dgm:cxn modelId="{7FD7A000-04A6-493A-954A-6A336569D593}" type="presParOf" srcId="{CF4FCBFB-6F66-4263-943E-5711CCBD9276}" destId="{1B8CA6A6-FCE8-4E76-B4E4-E7F9C2CDD709}" srcOrd="5" destOrd="0" presId="urn:microsoft.com/office/officeart/2008/layout/VerticalCurvedList"/>
    <dgm:cxn modelId="{97C76C02-AACC-4274-B472-1176E97C539B}" type="presParOf" srcId="{CF4FCBFB-6F66-4263-943E-5711CCBD9276}" destId="{20E5B814-ECB2-4172-A03D-47C37A437CC5}" srcOrd="6" destOrd="0" presId="urn:microsoft.com/office/officeart/2008/layout/VerticalCurvedList"/>
    <dgm:cxn modelId="{CC02290E-5E63-4718-845D-A06A2F8A60D7}" type="presParOf" srcId="{20E5B814-ECB2-4172-A03D-47C37A437CC5}" destId="{CB7FEE6E-2942-4AEB-8BB6-FB3DE29A6FD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EDDBD1-CE45-43D5-A35D-0791EBEFDF07}" type="doc">
      <dgm:prSet loTypeId="urn:microsoft.com/office/officeart/2005/8/layout/vProcess5" loCatId="process" qsTypeId="urn:microsoft.com/office/officeart/2005/8/quickstyle/simple5" qsCatId="simple" csTypeId="urn:microsoft.com/office/officeart/2005/8/colors/accent0_1" csCatId="mainScheme" phldr="1"/>
      <dgm:spPr/>
      <dgm:t>
        <a:bodyPr/>
        <a:lstStyle/>
        <a:p>
          <a:endParaRPr lang="ru-RU"/>
        </a:p>
      </dgm:t>
    </dgm:pt>
    <dgm:pt modelId="{3698674F-F8D0-4D83-A555-CCC43B0BFF97}">
      <dgm:prSet phldrT="[Текст]"/>
      <dgm:spPr/>
      <dgm:t>
        <a:bodyPr/>
        <a:lstStyle/>
        <a:p>
          <a:r>
            <a:rPr lang="uk-UA" smtClean="0"/>
            <a:t>Накопичення відхилень від нормального стану або процесів.</a:t>
          </a:r>
          <a:endParaRPr lang="ru-RU" dirty="0"/>
        </a:p>
      </dgm:t>
    </dgm:pt>
    <dgm:pt modelId="{520C6A75-0F08-4F94-BC26-16658A9DB4E8}" type="parTrans" cxnId="{A78229B1-3C5F-4559-8E21-E92984BF8199}">
      <dgm:prSet/>
      <dgm:spPr/>
      <dgm:t>
        <a:bodyPr/>
        <a:lstStyle/>
        <a:p>
          <a:endParaRPr lang="ru-RU">
            <a:solidFill>
              <a:schemeClr val="tx1"/>
            </a:solidFill>
          </a:endParaRPr>
        </a:p>
      </dgm:t>
    </dgm:pt>
    <dgm:pt modelId="{4F0D429E-DA16-43F5-8E5A-155423EA4539}" type="sibTrans" cxnId="{A78229B1-3C5F-4559-8E21-E92984BF8199}">
      <dgm:prSet/>
      <dgm:spPr/>
      <dgm:t>
        <a:bodyPr/>
        <a:lstStyle/>
        <a:p>
          <a:endParaRPr lang="ru-RU">
            <a:solidFill>
              <a:schemeClr val="tx1"/>
            </a:solidFill>
          </a:endParaRPr>
        </a:p>
      </dgm:t>
    </dgm:pt>
    <dgm:pt modelId="{B06EED47-51B4-4164-91C5-0D5F3F577968}">
      <dgm:prSet phldrT="[Текст]"/>
      <dgm:spPr/>
      <dgm:t>
        <a:bodyPr/>
        <a:lstStyle/>
        <a:p>
          <a:r>
            <a:rPr lang="uk-UA" smtClean="0"/>
            <a:t>Ініціювання надзвичайної події (аварії, катастрофи чи стихійного лиха).</a:t>
          </a:r>
          <a:endParaRPr lang="ru-RU" dirty="0"/>
        </a:p>
      </dgm:t>
    </dgm:pt>
    <dgm:pt modelId="{50FDC312-4427-4AB7-BC0F-ECE6AC35C840}" type="parTrans" cxnId="{5EFC1A89-7CBB-4D2E-A505-5FF71F2604A2}">
      <dgm:prSet/>
      <dgm:spPr/>
      <dgm:t>
        <a:bodyPr/>
        <a:lstStyle/>
        <a:p>
          <a:endParaRPr lang="ru-RU">
            <a:solidFill>
              <a:schemeClr val="tx1"/>
            </a:solidFill>
          </a:endParaRPr>
        </a:p>
      </dgm:t>
    </dgm:pt>
    <dgm:pt modelId="{0D87EC7B-3086-4032-86F5-59FC70D3FFF4}" type="sibTrans" cxnId="{5EFC1A89-7CBB-4D2E-A505-5FF71F2604A2}">
      <dgm:prSet/>
      <dgm:spPr/>
      <dgm:t>
        <a:bodyPr/>
        <a:lstStyle/>
        <a:p>
          <a:endParaRPr lang="ru-RU">
            <a:solidFill>
              <a:schemeClr val="tx1"/>
            </a:solidFill>
          </a:endParaRPr>
        </a:p>
      </dgm:t>
    </dgm:pt>
    <dgm:pt modelId="{673D5AF3-C0AF-4DED-ADC1-C1C5BBB8F282}">
      <dgm:prSet phldrT="[Текст]"/>
      <dgm:spPr/>
      <dgm:t>
        <a:bodyPr/>
        <a:lstStyle/>
        <a:p>
          <a:r>
            <a:rPr lang="uk-UA" smtClean="0"/>
            <a:t>Процес надзвичайної події, під час якої відбувається безпосередній вплив на людей, об</a:t>
          </a:r>
          <a:r>
            <a:rPr lang="ru-RU" smtClean="0"/>
            <a:t>’</a:t>
          </a:r>
          <a:r>
            <a:rPr lang="uk-UA" smtClean="0"/>
            <a:t>єкти і природне середовище первинних вражаючих факторів.</a:t>
          </a:r>
          <a:endParaRPr lang="ru-RU" dirty="0"/>
        </a:p>
      </dgm:t>
    </dgm:pt>
    <dgm:pt modelId="{024E59FA-9054-47B8-A378-44E54AC4EA76}" type="parTrans" cxnId="{7BF9544D-B5C6-4A4F-92A9-D3BB1EAFBC4B}">
      <dgm:prSet/>
      <dgm:spPr/>
      <dgm:t>
        <a:bodyPr/>
        <a:lstStyle/>
        <a:p>
          <a:endParaRPr lang="ru-RU">
            <a:solidFill>
              <a:schemeClr val="tx1"/>
            </a:solidFill>
          </a:endParaRPr>
        </a:p>
      </dgm:t>
    </dgm:pt>
    <dgm:pt modelId="{0C80E074-8CCF-4A88-9E73-B2F1C5DB085F}" type="sibTrans" cxnId="{7BF9544D-B5C6-4A4F-92A9-D3BB1EAFBC4B}">
      <dgm:prSet/>
      <dgm:spPr/>
      <dgm:t>
        <a:bodyPr/>
        <a:lstStyle/>
        <a:p>
          <a:endParaRPr lang="ru-RU">
            <a:solidFill>
              <a:schemeClr val="tx1"/>
            </a:solidFill>
          </a:endParaRPr>
        </a:p>
      </dgm:t>
    </dgm:pt>
    <dgm:pt modelId="{ABE4F464-5722-48EC-B6EE-1E50D9E4D435}">
      <dgm:prSet phldrT="[Текст]"/>
      <dgm:spPr/>
      <dgm:t>
        <a:bodyPr/>
        <a:lstStyle/>
        <a:p>
          <a:r>
            <a:rPr lang="uk-UA" smtClean="0"/>
            <a:t>Вихід надзвичайної ситуації за межі території і дія залишкових факторів ураження.</a:t>
          </a:r>
          <a:endParaRPr lang="ru-RU" dirty="0"/>
        </a:p>
      </dgm:t>
    </dgm:pt>
    <dgm:pt modelId="{47019E4B-6DB3-4AFA-B792-1B58F1FA6ED7}" type="parTrans" cxnId="{077C62C2-AC3D-40B1-91A8-A6AB0157693D}">
      <dgm:prSet/>
      <dgm:spPr/>
      <dgm:t>
        <a:bodyPr/>
        <a:lstStyle/>
        <a:p>
          <a:endParaRPr lang="ru-RU">
            <a:solidFill>
              <a:schemeClr val="tx1"/>
            </a:solidFill>
          </a:endParaRPr>
        </a:p>
      </dgm:t>
    </dgm:pt>
    <dgm:pt modelId="{D36E5C71-1A53-4635-995C-C64B3E604DB6}" type="sibTrans" cxnId="{077C62C2-AC3D-40B1-91A8-A6AB0157693D}">
      <dgm:prSet/>
      <dgm:spPr/>
      <dgm:t>
        <a:bodyPr/>
        <a:lstStyle/>
        <a:p>
          <a:endParaRPr lang="ru-RU">
            <a:solidFill>
              <a:schemeClr val="tx1"/>
            </a:solidFill>
          </a:endParaRPr>
        </a:p>
      </dgm:t>
    </dgm:pt>
    <dgm:pt modelId="{7357C91F-A320-454D-B481-17BC4D02BEDE}">
      <dgm:prSet phldrT="[Текст]"/>
      <dgm:spPr/>
      <dgm:t>
        <a:bodyPr/>
        <a:lstStyle/>
        <a:p>
          <a:r>
            <a:rPr lang="uk-UA" smtClean="0"/>
            <a:t>Ліквідація наслідків надзвичайних ситуацій та природних катастроф. </a:t>
          </a:r>
          <a:endParaRPr lang="ru-RU" dirty="0"/>
        </a:p>
      </dgm:t>
    </dgm:pt>
    <dgm:pt modelId="{D5C44E55-47D0-46BB-A8FC-6FCB24D41945}" type="parTrans" cxnId="{020BEEDD-165D-4DAE-BF33-08D7BA4DB543}">
      <dgm:prSet/>
      <dgm:spPr/>
      <dgm:t>
        <a:bodyPr/>
        <a:lstStyle/>
        <a:p>
          <a:endParaRPr lang="ru-RU">
            <a:solidFill>
              <a:schemeClr val="tx1"/>
            </a:solidFill>
          </a:endParaRPr>
        </a:p>
      </dgm:t>
    </dgm:pt>
    <dgm:pt modelId="{8254CA3A-A0B0-40FD-8D1F-01ABEC86A175}" type="sibTrans" cxnId="{020BEEDD-165D-4DAE-BF33-08D7BA4DB543}">
      <dgm:prSet/>
      <dgm:spPr/>
      <dgm:t>
        <a:bodyPr/>
        <a:lstStyle/>
        <a:p>
          <a:endParaRPr lang="ru-RU">
            <a:solidFill>
              <a:schemeClr val="tx1"/>
            </a:solidFill>
          </a:endParaRPr>
        </a:p>
      </dgm:t>
    </dgm:pt>
    <dgm:pt modelId="{98C88B05-8059-42C7-A980-5722DC8D04EE}" type="pres">
      <dgm:prSet presAssocID="{F2EDDBD1-CE45-43D5-A35D-0791EBEFDF07}" presName="outerComposite" presStyleCnt="0">
        <dgm:presLayoutVars>
          <dgm:chMax val="5"/>
          <dgm:dir/>
          <dgm:resizeHandles val="exact"/>
        </dgm:presLayoutVars>
      </dgm:prSet>
      <dgm:spPr/>
      <dgm:t>
        <a:bodyPr/>
        <a:lstStyle/>
        <a:p>
          <a:endParaRPr lang="ru-RU"/>
        </a:p>
      </dgm:t>
    </dgm:pt>
    <dgm:pt modelId="{0CA4FA1F-77BE-43D0-B96B-B0F7EBBFFF72}" type="pres">
      <dgm:prSet presAssocID="{F2EDDBD1-CE45-43D5-A35D-0791EBEFDF07}" presName="dummyMaxCanvas" presStyleCnt="0">
        <dgm:presLayoutVars/>
      </dgm:prSet>
      <dgm:spPr/>
      <dgm:t>
        <a:bodyPr/>
        <a:lstStyle/>
        <a:p>
          <a:endParaRPr lang="ru-RU"/>
        </a:p>
      </dgm:t>
    </dgm:pt>
    <dgm:pt modelId="{9C6F67D2-C448-4B8B-A187-633D04364545}" type="pres">
      <dgm:prSet presAssocID="{F2EDDBD1-CE45-43D5-A35D-0791EBEFDF07}" presName="FiveNodes_1" presStyleLbl="node1" presStyleIdx="0" presStyleCnt="5">
        <dgm:presLayoutVars>
          <dgm:bulletEnabled val="1"/>
        </dgm:presLayoutVars>
      </dgm:prSet>
      <dgm:spPr/>
      <dgm:t>
        <a:bodyPr/>
        <a:lstStyle/>
        <a:p>
          <a:endParaRPr lang="ru-RU"/>
        </a:p>
      </dgm:t>
    </dgm:pt>
    <dgm:pt modelId="{F65402C5-F341-4A50-9659-EF1FE60E4E9F}" type="pres">
      <dgm:prSet presAssocID="{F2EDDBD1-CE45-43D5-A35D-0791EBEFDF07}" presName="FiveNodes_2" presStyleLbl="node1" presStyleIdx="1" presStyleCnt="5">
        <dgm:presLayoutVars>
          <dgm:bulletEnabled val="1"/>
        </dgm:presLayoutVars>
      </dgm:prSet>
      <dgm:spPr/>
      <dgm:t>
        <a:bodyPr/>
        <a:lstStyle/>
        <a:p>
          <a:endParaRPr lang="ru-RU"/>
        </a:p>
      </dgm:t>
    </dgm:pt>
    <dgm:pt modelId="{81B87F50-A815-406F-A39E-F0442008BE24}" type="pres">
      <dgm:prSet presAssocID="{F2EDDBD1-CE45-43D5-A35D-0791EBEFDF07}" presName="FiveNodes_3" presStyleLbl="node1" presStyleIdx="2" presStyleCnt="5">
        <dgm:presLayoutVars>
          <dgm:bulletEnabled val="1"/>
        </dgm:presLayoutVars>
      </dgm:prSet>
      <dgm:spPr/>
      <dgm:t>
        <a:bodyPr/>
        <a:lstStyle/>
        <a:p>
          <a:endParaRPr lang="ru-RU"/>
        </a:p>
      </dgm:t>
    </dgm:pt>
    <dgm:pt modelId="{391042F5-F053-4E46-9B6D-1E8CD577D6C4}" type="pres">
      <dgm:prSet presAssocID="{F2EDDBD1-CE45-43D5-A35D-0791EBEFDF07}" presName="FiveNodes_4" presStyleLbl="node1" presStyleIdx="3" presStyleCnt="5">
        <dgm:presLayoutVars>
          <dgm:bulletEnabled val="1"/>
        </dgm:presLayoutVars>
      </dgm:prSet>
      <dgm:spPr/>
      <dgm:t>
        <a:bodyPr/>
        <a:lstStyle/>
        <a:p>
          <a:endParaRPr lang="ru-RU"/>
        </a:p>
      </dgm:t>
    </dgm:pt>
    <dgm:pt modelId="{6D4FE6A2-FDF0-4249-8BFF-CE2CFE2BE3CB}" type="pres">
      <dgm:prSet presAssocID="{F2EDDBD1-CE45-43D5-A35D-0791EBEFDF07}" presName="FiveNodes_5" presStyleLbl="node1" presStyleIdx="4" presStyleCnt="5">
        <dgm:presLayoutVars>
          <dgm:bulletEnabled val="1"/>
        </dgm:presLayoutVars>
      </dgm:prSet>
      <dgm:spPr/>
      <dgm:t>
        <a:bodyPr/>
        <a:lstStyle/>
        <a:p>
          <a:endParaRPr lang="ru-RU"/>
        </a:p>
      </dgm:t>
    </dgm:pt>
    <dgm:pt modelId="{B378C21A-C50F-46D4-897F-B0C8FAC34476}" type="pres">
      <dgm:prSet presAssocID="{F2EDDBD1-CE45-43D5-A35D-0791EBEFDF07}" presName="FiveConn_1-2" presStyleLbl="fgAccFollowNode1" presStyleIdx="0" presStyleCnt="4">
        <dgm:presLayoutVars>
          <dgm:bulletEnabled val="1"/>
        </dgm:presLayoutVars>
      </dgm:prSet>
      <dgm:spPr/>
      <dgm:t>
        <a:bodyPr/>
        <a:lstStyle/>
        <a:p>
          <a:endParaRPr lang="ru-RU"/>
        </a:p>
      </dgm:t>
    </dgm:pt>
    <dgm:pt modelId="{753F4CA2-C739-4C18-85E2-FD6C695B4DC9}" type="pres">
      <dgm:prSet presAssocID="{F2EDDBD1-CE45-43D5-A35D-0791EBEFDF07}" presName="FiveConn_2-3" presStyleLbl="fgAccFollowNode1" presStyleIdx="1" presStyleCnt="4">
        <dgm:presLayoutVars>
          <dgm:bulletEnabled val="1"/>
        </dgm:presLayoutVars>
      </dgm:prSet>
      <dgm:spPr/>
      <dgm:t>
        <a:bodyPr/>
        <a:lstStyle/>
        <a:p>
          <a:endParaRPr lang="ru-RU"/>
        </a:p>
      </dgm:t>
    </dgm:pt>
    <dgm:pt modelId="{3158AB65-033C-4D4C-9291-3B2C0628C9E2}" type="pres">
      <dgm:prSet presAssocID="{F2EDDBD1-CE45-43D5-A35D-0791EBEFDF07}" presName="FiveConn_3-4" presStyleLbl="fgAccFollowNode1" presStyleIdx="2" presStyleCnt="4">
        <dgm:presLayoutVars>
          <dgm:bulletEnabled val="1"/>
        </dgm:presLayoutVars>
      </dgm:prSet>
      <dgm:spPr/>
      <dgm:t>
        <a:bodyPr/>
        <a:lstStyle/>
        <a:p>
          <a:endParaRPr lang="ru-RU"/>
        </a:p>
      </dgm:t>
    </dgm:pt>
    <dgm:pt modelId="{FEFD5991-3C72-4C20-88FF-11F55DF733FB}" type="pres">
      <dgm:prSet presAssocID="{F2EDDBD1-CE45-43D5-A35D-0791EBEFDF07}" presName="FiveConn_4-5" presStyleLbl="fgAccFollowNode1" presStyleIdx="3" presStyleCnt="4">
        <dgm:presLayoutVars>
          <dgm:bulletEnabled val="1"/>
        </dgm:presLayoutVars>
      </dgm:prSet>
      <dgm:spPr/>
      <dgm:t>
        <a:bodyPr/>
        <a:lstStyle/>
        <a:p>
          <a:endParaRPr lang="ru-RU"/>
        </a:p>
      </dgm:t>
    </dgm:pt>
    <dgm:pt modelId="{04A96195-06E2-47C0-814D-F51E6B356D96}" type="pres">
      <dgm:prSet presAssocID="{F2EDDBD1-CE45-43D5-A35D-0791EBEFDF07}" presName="FiveNodes_1_text" presStyleLbl="node1" presStyleIdx="4" presStyleCnt="5">
        <dgm:presLayoutVars>
          <dgm:bulletEnabled val="1"/>
        </dgm:presLayoutVars>
      </dgm:prSet>
      <dgm:spPr/>
      <dgm:t>
        <a:bodyPr/>
        <a:lstStyle/>
        <a:p>
          <a:endParaRPr lang="ru-RU"/>
        </a:p>
      </dgm:t>
    </dgm:pt>
    <dgm:pt modelId="{A6D174E4-0D45-4707-9BCA-29610BEA4ADB}" type="pres">
      <dgm:prSet presAssocID="{F2EDDBD1-CE45-43D5-A35D-0791EBEFDF07}" presName="FiveNodes_2_text" presStyleLbl="node1" presStyleIdx="4" presStyleCnt="5">
        <dgm:presLayoutVars>
          <dgm:bulletEnabled val="1"/>
        </dgm:presLayoutVars>
      </dgm:prSet>
      <dgm:spPr/>
      <dgm:t>
        <a:bodyPr/>
        <a:lstStyle/>
        <a:p>
          <a:endParaRPr lang="ru-RU"/>
        </a:p>
      </dgm:t>
    </dgm:pt>
    <dgm:pt modelId="{4B2CA533-B793-45DF-B5BE-ED00792F761D}" type="pres">
      <dgm:prSet presAssocID="{F2EDDBD1-CE45-43D5-A35D-0791EBEFDF07}" presName="FiveNodes_3_text" presStyleLbl="node1" presStyleIdx="4" presStyleCnt="5">
        <dgm:presLayoutVars>
          <dgm:bulletEnabled val="1"/>
        </dgm:presLayoutVars>
      </dgm:prSet>
      <dgm:spPr/>
      <dgm:t>
        <a:bodyPr/>
        <a:lstStyle/>
        <a:p>
          <a:endParaRPr lang="ru-RU"/>
        </a:p>
      </dgm:t>
    </dgm:pt>
    <dgm:pt modelId="{43F3B056-2CA0-4C82-A775-16DCD09ED9BC}" type="pres">
      <dgm:prSet presAssocID="{F2EDDBD1-CE45-43D5-A35D-0791EBEFDF07}" presName="FiveNodes_4_text" presStyleLbl="node1" presStyleIdx="4" presStyleCnt="5">
        <dgm:presLayoutVars>
          <dgm:bulletEnabled val="1"/>
        </dgm:presLayoutVars>
      </dgm:prSet>
      <dgm:spPr/>
      <dgm:t>
        <a:bodyPr/>
        <a:lstStyle/>
        <a:p>
          <a:endParaRPr lang="ru-RU"/>
        </a:p>
      </dgm:t>
    </dgm:pt>
    <dgm:pt modelId="{892F0C84-54BC-43EA-A55A-867A9ACBD546}" type="pres">
      <dgm:prSet presAssocID="{F2EDDBD1-CE45-43D5-A35D-0791EBEFDF07}" presName="FiveNodes_5_text" presStyleLbl="node1" presStyleIdx="4" presStyleCnt="5">
        <dgm:presLayoutVars>
          <dgm:bulletEnabled val="1"/>
        </dgm:presLayoutVars>
      </dgm:prSet>
      <dgm:spPr/>
      <dgm:t>
        <a:bodyPr/>
        <a:lstStyle/>
        <a:p>
          <a:endParaRPr lang="ru-RU"/>
        </a:p>
      </dgm:t>
    </dgm:pt>
  </dgm:ptLst>
  <dgm:cxnLst>
    <dgm:cxn modelId="{9E57990F-6598-415D-BA22-C3D21CCB7845}" type="presOf" srcId="{D36E5C71-1A53-4635-995C-C64B3E604DB6}" destId="{FEFD5991-3C72-4C20-88FF-11F55DF733FB}" srcOrd="0" destOrd="0" presId="urn:microsoft.com/office/officeart/2005/8/layout/vProcess5"/>
    <dgm:cxn modelId="{A78229B1-3C5F-4559-8E21-E92984BF8199}" srcId="{F2EDDBD1-CE45-43D5-A35D-0791EBEFDF07}" destId="{3698674F-F8D0-4D83-A555-CCC43B0BFF97}" srcOrd="0" destOrd="0" parTransId="{520C6A75-0F08-4F94-BC26-16658A9DB4E8}" sibTransId="{4F0D429E-DA16-43F5-8E5A-155423EA4539}"/>
    <dgm:cxn modelId="{020BEEDD-165D-4DAE-BF33-08D7BA4DB543}" srcId="{F2EDDBD1-CE45-43D5-A35D-0791EBEFDF07}" destId="{7357C91F-A320-454D-B481-17BC4D02BEDE}" srcOrd="4" destOrd="0" parTransId="{D5C44E55-47D0-46BB-A8FC-6FCB24D41945}" sibTransId="{8254CA3A-A0B0-40FD-8D1F-01ABEC86A175}"/>
    <dgm:cxn modelId="{3E56A5EF-C626-4631-B4FC-82B5FEB2AB4E}" type="presOf" srcId="{673D5AF3-C0AF-4DED-ADC1-C1C5BBB8F282}" destId="{4B2CA533-B793-45DF-B5BE-ED00792F761D}" srcOrd="1" destOrd="0" presId="urn:microsoft.com/office/officeart/2005/8/layout/vProcess5"/>
    <dgm:cxn modelId="{355D0352-E729-4E85-B494-54F80FB0BD47}" type="presOf" srcId="{B06EED47-51B4-4164-91C5-0D5F3F577968}" destId="{F65402C5-F341-4A50-9659-EF1FE60E4E9F}" srcOrd="0" destOrd="0" presId="urn:microsoft.com/office/officeart/2005/8/layout/vProcess5"/>
    <dgm:cxn modelId="{077C62C2-AC3D-40B1-91A8-A6AB0157693D}" srcId="{F2EDDBD1-CE45-43D5-A35D-0791EBEFDF07}" destId="{ABE4F464-5722-48EC-B6EE-1E50D9E4D435}" srcOrd="3" destOrd="0" parTransId="{47019E4B-6DB3-4AFA-B792-1B58F1FA6ED7}" sibTransId="{D36E5C71-1A53-4635-995C-C64B3E604DB6}"/>
    <dgm:cxn modelId="{F84B78DE-F460-4BAB-85B8-6D3A7CEC2442}" type="presOf" srcId="{0C80E074-8CCF-4A88-9E73-B2F1C5DB085F}" destId="{3158AB65-033C-4D4C-9291-3B2C0628C9E2}" srcOrd="0" destOrd="0" presId="urn:microsoft.com/office/officeart/2005/8/layout/vProcess5"/>
    <dgm:cxn modelId="{6354ACCC-022E-45F9-9258-B72866BD5198}" type="presOf" srcId="{ABE4F464-5722-48EC-B6EE-1E50D9E4D435}" destId="{391042F5-F053-4E46-9B6D-1E8CD577D6C4}" srcOrd="0" destOrd="0" presId="urn:microsoft.com/office/officeart/2005/8/layout/vProcess5"/>
    <dgm:cxn modelId="{5EFC1A89-7CBB-4D2E-A505-5FF71F2604A2}" srcId="{F2EDDBD1-CE45-43D5-A35D-0791EBEFDF07}" destId="{B06EED47-51B4-4164-91C5-0D5F3F577968}" srcOrd="1" destOrd="0" parTransId="{50FDC312-4427-4AB7-BC0F-ECE6AC35C840}" sibTransId="{0D87EC7B-3086-4032-86F5-59FC70D3FFF4}"/>
    <dgm:cxn modelId="{33596287-5A97-41BA-9D3C-9897BE237F91}" type="presOf" srcId="{4F0D429E-DA16-43F5-8E5A-155423EA4539}" destId="{B378C21A-C50F-46D4-897F-B0C8FAC34476}" srcOrd="0" destOrd="0" presId="urn:microsoft.com/office/officeart/2005/8/layout/vProcess5"/>
    <dgm:cxn modelId="{F737DEF5-4429-4F1F-B9E5-972C6F2D5D30}" type="presOf" srcId="{ABE4F464-5722-48EC-B6EE-1E50D9E4D435}" destId="{43F3B056-2CA0-4C82-A775-16DCD09ED9BC}" srcOrd="1" destOrd="0" presId="urn:microsoft.com/office/officeart/2005/8/layout/vProcess5"/>
    <dgm:cxn modelId="{435A2741-7AFC-4F4D-B63D-69803D333DBA}" type="presOf" srcId="{7357C91F-A320-454D-B481-17BC4D02BEDE}" destId="{6D4FE6A2-FDF0-4249-8BFF-CE2CFE2BE3CB}" srcOrd="0" destOrd="0" presId="urn:microsoft.com/office/officeart/2005/8/layout/vProcess5"/>
    <dgm:cxn modelId="{1E8F030F-2E8E-4B13-B61B-3E7326803C34}" type="presOf" srcId="{0D87EC7B-3086-4032-86F5-59FC70D3FFF4}" destId="{753F4CA2-C739-4C18-85E2-FD6C695B4DC9}" srcOrd="0" destOrd="0" presId="urn:microsoft.com/office/officeart/2005/8/layout/vProcess5"/>
    <dgm:cxn modelId="{1169A3CB-283D-4545-BBB3-1106C2265D00}" type="presOf" srcId="{673D5AF3-C0AF-4DED-ADC1-C1C5BBB8F282}" destId="{81B87F50-A815-406F-A39E-F0442008BE24}" srcOrd="0" destOrd="0" presId="urn:microsoft.com/office/officeart/2005/8/layout/vProcess5"/>
    <dgm:cxn modelId="{F373BA36-4373-404C-ADB7-D944AFBBB1AF}" type="presOf" srcId="{F2EDDBD1-CE45-43D5-A35D-0791EBEFDF07}" destId="{98C88B05-8059-42C7-A980-5722DC8D04EE}" srcOrd="0" destOrd="0" presId="urn:microsoft.com/office/officeart/2005/8/layout/vProcess5"/>
    <dgm:cxn modelId="{253A957F-7327-4215-B6FD-2B25569CA00B}" type="presOf" srcId="{B06EED47-51B4-4164-91C5-0D5F3F577968}" destId="{A6D174E4-0D45-4707-9BCA-29610BEA4ADB}" srcOrd="1" destOrd="0" presId="urn:microsoft.com/office/officeart/2005/8/layout/vProcess5"/>
    <dgm:cxn modelId="{29352E53-1765-494B-98A2-19F7896259E6}" type="presOf" srcId="{3698674F-F8D0-4D83-A555-CCC43B0BFF97}" destId="{9C6F67D2-C448-4B8B-A187-633D04364545}" srcOrd="0" destOrd="0" presId="urn:microsoft.com/office/officeart/2005/8/layout/vProcess5"/>
    <dgm:cxn modelId="{7BF9544D-B5C6-4A4F-92A9-D3BB1EAFBC4B}" srcId="{F2EDDBD1-CE45-43D5-A35D-0791EBEFDF07}" destId="{673D5AF3-C0AF-4DED-ADC1-C1C5BBB8F282}" srcOrd="2" destOrd="0" parTransId="{024E59FA-9054-47B8-A378-44E54AC4EA76}" sibTransId="{0C80E074-8CCF-4A88-9E73-B2F1C5DB085F}"/>
    <dgm:cxn modelId="{99429D40-A79D-48C7-9A4A-37F0CDB5CF4B}" type="presOf" srcId="{3698674F-F8D0-4D83-A555-CCC43B0BFF97}" destId="{04A96195-06E2-47C0-814D-F51E6B356D96}" srcOrd="1" destOrd="0" presId="urn:microsoft.com/office/officeart/2005/8/layout/vProcess5"/>
    <dgm:cxn modelId="{48E7F1A9-EC5B-4068-829A-2C7E9AA42BE7}" type="presOf" srcId="{7357C91F-A320-454D-B481-17BC4D02BEDE}" destId="{892F0C84-54BC-43EA-A55A-867A9ACBD546}" srcOrd="1" destOrd="0" presId="urn:microsoft.com/office/officeart/2005/8/layout/vProcess5"/>
    <dgm:cxn modelId="{78647E36-1505-4E2D-BCE5-5AF8BE5DC8CF}" type="presParOf" srcId="{98C88B05-8059-42C7-A980-5722DC8D04EE}" destId="{0CA4FA1F-77BE-43D0-B96B-B0F7EBBFFF72}" srcOrd="0" destOrd="0" presId="urn:microsoft.com/office/officeart/2005/8/layout/vProcess5"/>
    <dgm:cxn modelId="{91E88030-7A48-4A41-B6C3-F36780B6CA73}" type="presParOf" srcId="{98C88B05-8059-42C7-A980-5722DC8D04EE}" destId="{9C6F67D2-C448-4B8B-A187-633D04364545}" srcOrd="1" destOrd="0" presId="urn:microsoft.com/office/officeart/2005/8/layout/vProcess5"/>
    <dgm:cxn modelId="{2512E6A5-58FB-4E3A-83AD-8D85BBD913B6}" type="presParOf" srcId="{98C88B05-8059-42C7-A980-5722DC8D04EE}" destId="{F65402C5-F341-4A50-9659-EF1FE60E4E9F}" srcOrd="2" destOrd="0" presId="urn:microsoft.com/office/officeart/2005/8/layout/vProcess5"/>
    <dgm:cxn modelId="{EB5728DA-2DA9-4278-AA2E-7145DAB6BB13}" type="presParOf" srcId="{98C88B05-8059-42C7-A980-5722DC8D04EE}" destId="{81B87F50-A815-406F-A39E-F0442008BE24}" srcOrd="3" destOrd="0" presId="urn:microsoft.com/office/officeart/2005/8/layout/vProcess5"/>
    <dgm:cxn modelId="{BBE0FD6D-082E-4B6F-A0E9-145EA739FA9A}" type="presParOf" srcId="{98C88B05-8059-42C7-A980-5722DC8D04EE}" destId="{391042F5-F053-4E46-9B6D-1E8CD577D6C4}" srcOrd="4" destOrd="0" presId="urn:microsoft.com/office/officeart/2005/8/layout/vProcess5"/>
    <dgm:cxn modelId="{FFD641F8-8609-41C0-BBC1-6A05EE1228A1}" type="presParOf" srcId="{98C88B05-8059-42C7-A980-5722DC8D04EE}" destId="{6D4FE6A2-FDF0-4249-8BFF-CE2CFE2BE3CB}" srcOrd="5" destOrd="0" presId="urn:microsoft.com/office/officeart/2005/8/layout/vProcess5"/>
    <dgm:cxn modelId="{ECB43BC5-9949-48A6-A5B9-582ECCA4BE73}" type="presParOf" srcId="{98C88B05-8059-42C7-A980-5722DC8D04EE}" destId="{B378C21A-C50F-46D4-897F-B0C8FAC34476}" srcOrd="6" destOrd="0" presId="urn:microsoft.com/office/officeart/2005/8/layout/vProcess5"/>
    <dgm:cxn modelId="{E52D336C-ECB0-4A6B-8FDA-7C890D0BE286}" type="presParOf" srcId="{98C88B05-8059-42C7-A980-5722DC8D04EE}" destId="{753F4CA2-C739-4C18-85E2-FD6C695B4DC9}" srcOrd="7" destOrd="0" presId="urn:microsoft.com/office/officeart/2005/8/layout/vProcess5"/>
    <dgm:cxn modelId="{EAB54E6F-80EF-4E13-A5F5-854D51F6F7ED}" type="presParOf" srcId="{98C88B05-8059-42C7-A980-5722DC8D04EE}" destId="{3158AB65-033C-4D4C-9291-3B2C0628C9E2}" srcOrd="8" destOrd="0" presId="urn:microsoft.com/office/officeart/2005/8/layout/vProcess5"/>
    <dgm:cxn modelId="{408062C8-2B88-496A-B45A-BB0678CBA571}" type="presParOf" srcId="{98C88B05-8059-42C7-A980-5722DC8D04EE}" destId="{FEFD5991-3C72-4C20-88FF-11F55DF733FB}" srcOrd="9" destOrd="0" presId="urn:microsoft.com/office/officeart/2005/8/layout/vProcess5"/>
    <dgm:cxn modelId="{939D0992-8C42-4FF1-9191-28F83DEDAFD9}" type="presParOf" srcId="{98C88B05-8059-42C7-A980-5722DC8D04EE}" destId="{04A96195-06E2-47C0-814D-F51E6B356D96}" srcOrd="10" destOrd="0" presId="urn:microsoft.com/office/officeart/2005/8/layout/vProcess5"/>
    <dgm:cxn modelId="{517BF3B6-09DC-4B65-AD9F-1A628B72EAF4}" type="presParOf" srcId="{98C88B05-8059-42C7-A980-5722DC8D04EE}" destId="{A6D174E4-0D45-4707-9BCA-29610BEA4ADB}" srcOrd="11" destOrd="0" presId="urn:microsoft.com/office/officeart/2005/8/layout/vProcess5"/>
    <dgm:cxn modelId="{14671399-845D-438B-A13F-3B33C1D50573}" type="presParOf" srcId="{98C88B05-8059-42C7-A980-5722DC8D04EE}" destId="{4B2CA533-B793-45DF-B5BE-ED00792F761D}" srcOrd="12" destOrd="0" presId="urn:microsoft.com/office/officeart/2005/8/layout/vProcess5"/>
    <dgm:cxn modelId="{F013F3C8-776F-4EFC-B016-A55935259598}" type="presParOf" srcId="{98C88B05-8059-42C7-A980-5722DC8D04EE}" destId="{43F3B056-2CA0-4C82-A775-16DCD09ED9BC}" srcOrd="13" destOrd="0" presId="urn:microsoft.com/office/officeart/2005/8/layout/vProcess5"/>
    <dgm:cxn modelId="{56636F9B-1237-4760-85E7-90270800E59C}" type="presParOf" srcId="{98C88B05-8059-42C7-A980-5722DC8D04EE}" destId="{892F0C84-54BC-43EA-A55A-867A9ACBD54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1D81E8-375F-4EC8-9F83-EC7C5F3AB949}"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ru-RU"/>
        </a:p>
      </dgm:t>
    </dgm:pt>
    <dgm:pt modelId="{9258591F-CE97-4CB4-A9B4-587932214E6E}">
      <dgm:prSet phldrT="[Текст]" custT="1"/>
      <dgm:spPr/>
      <dgm:t>
        <a:bodyPr/>
        <a:lstStyle/>
        <a:p>
          <a:r>
            <a:rPr lang="uk-UA" sz="2000" dirty="0" smtClean="0">
              <a:latin typeface="Times New Roman" panose="02020603050405020304" pitchFamily="18" charset="0"/>
              <a:cs typeface="Times New Roman" panose="02020603050405020304" pitchFamily="18" charset="0"/>
            </a:rPr>
            <a:t>1</a:t>
          </a:r>
          <a:endParaRPr lang="ru-RU" sz="2000" dirty="0">
            <a:latin typeface="Times New Roman" panose="02020603050405020304" pitchFamily="18" charset="0"/>
            <a:cs typeface="Times New Roman" panose="02020603050405020304" pitchFamily="18" charset="0"/>
          </a:endParaRPr>
        </a:p>
      </dgm:t>
    </dgm:pt>
    <dgm:pt modelId="{D439A63B-6D36-4C9A-B6D0-3E9495AED1B2}" type="parTrans" cxnId="{ADC4F630-7DB0-4F1A-BA13-03BC830DE368}">
      <dgm:prSet/>
      <dgm:spPr/>
      <dgm:t>
        <a:bodyPr/>
        <a:lstStyle/>
        <a:p>
          <a:endParaRPr lang="ru-RU" sz="2800">
            <a:latin typeface="Times New Roman" panose="02020603050405020304" pitchFamily="18" charset="0"/>
            <a:cs typeface="Times New Roman" panose="02020603050405020304" pitchFamily="18" charset="0"/>
          </a:endParaRPr>
        </a:p>
      </dgm:t>
    </dgm:pt>
    <dgm:pt modelId="{68D619F8-6332-41CC-8FB7-C35FD8B6799C}" type="sibTrans" cxnId="{ADC4F630-7DB0-4F1A-BA13-03BC830DE368}">
      <dgm:prSet/>
      <dgm:spPr/>
      <dgm:t>
        <a:bodyPr/>
        <a:lstStyle/>
        <a:p>
          <a:endParaRPr lang="ru-RU" sz="2800">
            <a:latin typeface="Times New Roman" panose="02020603050405020304" pitchFamily="18" charset="0"/>
            <a:cs typeface="Times New Roman" panose="02020603050405020304" pitchFamily="18" charset="0"/>
          </a:endParaRPr>
        </a:p>
      </dgm:t>
    </dgm:pt>
    <dgm:pt modelId="{7853BEA1-6104-4507-BD7D-300CBD8C65A2}">
      <dgm:prSet phldrT="[Текст]" custT="1"/>
      <dgm:spPr/>
      <dgm:t>
        <a:bodyPr/>
        <a:lstStyle/>
        <a:p>
          <a:r>
            <a:rPr lang="uk-UA" sz="2000" dirty="0" smtClean="0">
              <a:latin typeface="Times New Roman" panose="02020603050405020304" pitchFamily="18" charset="0"/>
              <a:cs typeface="Times New Roman" panose="02020603050405020304" pitchFamily="18" charset="0"/>
            </a:rPr>
            <a:t>збільшення антропогенного впливу на навколишнє середовище;</a:t>
          </a:r>
          <a:endParaRPr lang="ru-RU" sz="2000" dirty="0">
            <a:latin typeface="Times New Roman" panose="02020603050405020304" pitchFamily="18" charset="0"/>
            <a:cs typeface="Times New Roman" panose="02020603050405020304" pitchFamily="18" charset="0"/>
          </a:endParaRPr>
        </a:p>
      </dgm:t>
    </dgm:pt>
    <dgm:pt modelId="{4147DF35-0CF7-405B-A892-3611899FC2A3}" type="parTrans" cxnId="{2745753F-E032-465C-BB03-E497D40CD27D}">
      <dgm:prSet/>
      <dgm:spPr/>
      <dgm:t>
        <a:bodyPr/>
        <a:lstStyle/>
        <a:p>
          <a:endParaRPr lang="ru-RU" sz="2800">
            <a:latin typeface="Times New Roman" panose="02020603050405020304" pitchFamily="18" charset="0"/>
            <a:cs typeface="Times New Roman" panose="02020603050405020304" pitchFamily="18" charset="0"/>
          </a:endParaRPr>
        </a:p>
      </dgm:t>
    </dgm:pt>
    <dgm:pt modelId="{7D0F41A3-D647-4BEA-B730-9AAE7510C6B4}" type="sibTrans" cxnId="{2745753F-E032-465C-BB03-E497D40CD27D}">
      <dgm:prSet/>
      <dgm:spPr/>
      <dgm:t>
        <a:bodyPr/>
        <a:lstStyle/>
        <a:p>
          <a:endParaRPr lang="ru-RU" sz="2800">
            <a:latin typeface="Times New Roman" panose="02020603050405020304" pitchFamily="18" charset="0"/>
            <a:cs typeface="Times New Roman" panose="02020603050405020304" pitchFamily="18" charset="0"/>
          </a:endParaRPr>
        </a:p>
      </dgm:t>
    </dgm:pt>
    <dgm:pt modelId="{782BDC57-A307-48FC-A2BE-E99B5958D5F3}">
      <dgm:prSet phldrT="[Текст]" custT="1"/>
      <dgm:spPr/>
      <dgm:t>
        <a:bodyPr/>
        <a:lstStyle/>
        <a:p>
          <a:r>
            <a:rPr lang="uk-UA" sz="2000" dirty="0" smtClean="0">
              <a:latin typeface="Times New Roman" panose="02020603050405020304" pitchFamily="18" charset="0"/>
              <a:cs typeface="Times New Roman" panose="02020603050405020304" pitchFamily="18" charset="0"/>
            </a:rPr>
            <a:t>2</a:t>
          </a:r>
          <a:endParaRPr lang="ru-RU" sz="2000" dirty="0">
            <a:latin typeface="Times New Roman" panose="02020603050405020304" pitchFamily="18" charset="0"/>
            <a:cs typeface="Times New Roman" panose="02020603050405020304" pitchFamily="18" charset="0"/>
          </a:endParaRPr>
        </a:p>
      </dgm:t>
    </dgm:pt>
    <dgm:pt modelId="{7C30D94D-A20E-4501-B586-069FC11DA0C1}" type="parTrans" cxnId="{B3560D77-E730-4D84-BA61-82B6BC0CEAF6}">
      <dgm:prSet/>
      <dgm:spPr/>
      <dgm:t>
        <a:bodyPr/>
        <a:lstStyle/>
        <a:p>
          <a:endParaRPr lang="ru-RU" sz="2800">
            <a:latin typeface="Times New Roman" panose="02020603050405020304" pitchFamily="18" charset="0"/>
            <a:cs typeface="Times New Roman" panose="02020603050405020304" pitchFamily="18" charset="0"/>
          </a:endParaRPr>
        </a:p>
      </dgm:t>
    </dgm:pt>
    <dgm:pt modelId="{E9E064C4-9801-46D8-9950-3AA563E3D026}" type="sibTrans" cxnId="{B3560D77-E730-4D84-BA61-82B6BC0CEAF6}">
      <dgm:prSet/>
      <dgm:spPr/>
      <dgm:t>
        <a:bodyPr/>
        <a:lstStyle/>
        <a:p>
          <a:endParaRPr lang="ru-RU" sz="2800">
            <a:latin typeface="Times New Roman" panose="02020603050405020304" pitchFamily="18" charset="0"/>
            <a:cs typeface="Times New Roman" panose="02020603050405020304" pitchFamily="18" charset="0"/>
          </a:endParaRPr>
        </a:p>
      </dgm:t>
    </dgm:pt>
    <dgm:pt modelId="{A0458D15-819D-4B55-8B05-AB259EB88BA2}">
      <dgm:prSet phldrT="[Текст]" custT="1"/>
      <dgm:spPr/>
      <dgm:t>
        <a:bodyPr/>
        <a:lstStyle/>
        <a:p>
          <a:r>
            <a:rPr lang="uk-UA" sz="2000" dirty="0" smtClean="0">
              <a:latin typeface="Times New Roman" panose="02020603050405020304" pitchFamily="18" charset="0"/>
              <a:cs typeface="Times New Roman" panose="02020603050405020304" pitchFamily="18" charset="0"/>
            </a:rPr>
            <a:t>аномальні зміни певних параметрів біосфери, атмосфери, гідросфери та літосфери;</a:t>
          </a:r>
          <a:endParaRPr lang="ru-RU" sz="2000" dirty="0">
            <a:latin typeface="Times New Roman" panose="02020603050405020304" pitchFamily="18" charset="0"/>
            <a:cs typeface="Times New Roman" panose="02020603050405020304" pitchFamily="18" charset="0"/>
          </a:endParaRPr>
        </a:p>
      </dgm:t>
    </dgm:pt>
    <dgm:pt modelId="{92C36B91-F3A3-4784-86AF-46786672852E}" type="parTrans" cxnId="{288AE84F-7DD7-416A-A455-D9CCF260C995}">
      <dgm:prSet/>
      <dgm:spPr/>
      <dgm:t>
        <a:bodyPr/>
        <a:lstStyle/>
        <a:p>
          <a:endParaRPr lang="ru-RU" sz="2800">
            <a:latin typeface="Times New Roman" panose="02020603050405020304" pitchFamily="18" charset="0"/>
            <a:cs typeface="Times New Roman" panose="02020603050405020304" pitchFamily="18" charset="0"/>
          </a:endParaRPr>
        </a:p>
      </dgm:t>
    </dgm:pt>
    <dgm:pt modelId="{EF679139-11E3-4BAB-84A9-F3D3889E530E}" type="sibTrans" cxnId="{288AE84F-7DD7-416A-A455-D9CCF260C995}">
      <dgm:prSet/>
      <dgm:spPr/>
      <dgm:t>
        <a:bodyPr/>
        <a:lstStyle/>
        <a:p>
          <a:endParaRPr lang="ru-RU" sz="2800">
            <a:latin typeface="Times New Roman" panose="02020603050405020304" pitchFamily="18" charset="0"/>
            <a:cs typeface="Times New Roman" panose="02020603050405020304" pitchFamily="18" charset="0"/>
          </a:endParaRPr>
        </a:p>
      </dgm:t>
    </dgm:pt>
    <dgm:pt modelId="{35300F4F-126C-4917-BE09-5A09ECC7B9AE}">
      <dgm:prSet phldrT="[Текст]" custT="1"/>
      <dgm:spPr/>
      <dgm:t>
        <a:bodyPr/>
        <a:lstStyle/>
        <a:p>
          <a:r>
            <a:rPr lang="uk-UA" sz="2000" dirty="0" smtClean="0">
              <a:latin typeface="Times New Roman" panose="02020603050405020304" pitchFamily="18" charset="0"/>
              <a:cs typeface="Times New Roman" panose="02020603050405020304" pitchFamily="18" charset="0"/>
            </a:rPr>
            <a:t>3</a:t>
          </a:r>
          <a:endParaRPr lang="ru-RU" sz="2000" dirty="0">
            <a:latin typeface="Times New Roman" panose="02020603050405020304" pitchFamily="18" charset="0"/>
            <a:cs typeface="Times New Roman" panose="02020603050405020304" pitchFamily="18" charset="0"/>
          </a:endParaRPr>
        </a:p>
      </dgm:t>
    </dgm:pt>
    <dgm:pt modelId="{4608C6CC-4517-41CF-AA7E-E87B044F9C9D}" type="parTrans" cxnId="{01397997-734B-4F1B-B35C-1F4560DA9C32}">
      <dgm:prSet/>
      <dgm:spPr/>
      <dgm:t>
        <a:bodyPr/>
        <a:lstStyle/>
        <a:p>
          <a:endParaRPr lang="ru-RU" sz="2800">
            <a:latin typeface="Times New Roman" panose="02020603050405020304" pitchFamily="18" charset="0"/>
            <a:cs typeface="Times New Roman" panose="02020603050405020304" pitchFamily="18" charset="0"/>
          </a:endParaRPr>
        </a:p>
      </dgm:t>
    </dgm:pt>
    <dgm:pt modelId="{00DB004B-4C03-4608-98F8-AE78E743E37F}" type="sibTrans" cxnId="{01397997-734B-4F1B-B35C-1F4560DA9C32}">
      <dgm:prSet/>
      <dgm:spPr/>
      <dgm:t>
        <a:bodyPr/>
        <a:lstStyle/>
        <a:p>
          <a:endParaRPr lang="ru-RU" sz="2800">
            <a:latin typeface="Times New Roman" panose="02020603050405020304" pitchFamily="18" charset="0"/>
            <a:cs typeface="Times New Roman" panose="02020603050405020304" pitchFamily="18" charset="0"/>
          </a:endParaRPr>
        </a:p>
      </dgm:t>
    </dgm:pt>
    <dgm:pt modelId="{00F14B01-75EE-446D-A612-096FA12CB5F0}">
      <dgm:prSet phldrT="[Текст]" custT="1"/>
      <dgm:spPr/>
      <dgm:t>
        <a:bodyPr/>
        <a:lstStyle/>
        <a:p>
          <a:r>
            <a:rPr lang="uk-UA" sz="2000" dirty="0" smtClean="0">
              <a:latin typeface="Times New Roman" panose="02020603050405020304" pitchFamily="18" charset="0"/>
              <a:cs typeface="Times New Roman" panose="02020603050405020304" pitchFamily="18" charset="0"/>
            </a:rPr>
            <a:t>висока урбанізація територій, розміщення об’єктів господарської діяльності та населених пунктів в зонах потенційної природної небезпеки;</a:t>
          </a:r>
          <a:endParaRPr lang="ru-RU" sz="2000" dirty="0">
            <a:latin typeface="Times New Roman" panose="02020603050405020304" pitchFamily="18" charset="0"/>
            <a:cs typeface="Times New Roman" panose="02020603050405020304" pitchFamily="18" charset="0"/>
          </a:endParaRPr>
        </a:p>
      </dgm:t>
    </dgm:pt>
    <dgm:pt modelId="{07A0BDFE-6CE0-441F-B17E-39958D87A3BA}" type="parTrans" cxnId="{BCF794BB-F832-41AB-B822-A1C52FD6A57F}">
      <dgm:prSet/>
      <dgm:spPr/>
      <dgm:t>
        <a:bodyPr/>
        <a:lstStyle/>
        <a:p>
          <a:endParaRPr lang="ru-RU" sz="2800">
            <a:latin typeface="Times New Roman" panose="02020603050405020304" pitchFamily="18" charset="0"/>
            <a:cs typeface="Times New Roman" panose="02020603050405020304" pitchFamily="18" charset="0"/>
          </a:endParaRPr>
        </a:p>
      </dgm:t>
    </dgm:pt>
    <dgm:pt modelId="{A933E8F7-8896-4A39-852C-1EDD473A8A49}" type="sibTrans" cxnId="{BCF794BB-F832-41AB-B822-A1C52FD6A57F}">
      <dgm:prSet/>
      <dgm:spPr/>
      <dgm:t>
        <a:bodyPr/>
        <a:lstStyle/>
        <a:p>
          <a:endParaRPr lang="ru-RU" sz="2800">
            <a:latin typeface="Times New Roman" panose="02020603050405020304" pitchFamily="18" charset="0"/>
            <a:cs typeface="Times New Roman" panose="02020603050405020304" pitchFamily="18" charset="0"/>
          </a:endParaRPr>
        </a:p>
      </dgm:t>
    </dgm:pt>
    <dgm:pt modelId="{1BDE8346-09BB-4A68-BE48-2B2552C07233}">
      <dgm:prSet phldrT="[Текст]" custT="1"/>
      <dgm:spPr/>
      <dgm:t>
        <a:bodyPr/>
        <a:lstStyle/>
        <a:p>
          <a:r>
            <a:rPr lang="uk-UA" sz="2000" dirty="0" smtClean="0">
              <a:latin typeface="Times New Roman" panose="02020603050405020304" pitchFamily="18" charset="0"/>
              <a:cs typeface="Times New Roman" panose="02020603050405020304" pitchFamily="18" charset="0"/>
            </a:rPr>
            <a:t>4</a:t>
          </a:r>
          <a:endParaRPr lang="ru-RU" sz="2000" dirty="0">
            <a:latin typeface="Times New Roman" panose="02020603050405020304" pitchFamily="18" charset="0"/>
            <a:cs typeface="Times New Roman" panose="02020603050405020304" pitchFamily="18" charset="0"/>
          </a:endParaRPr>
        </a:p>
      </dgm:t>
    </dgm:pt>
    <dgm:pt modelId="{4A62FE6D-3F2B-442D-9332-0D37A2D6F53B}" type="parTrans" cxnId="{7E6FF34B-15E0-4158-8AB0-5A5AA49202E9}">
      <dgm:prSet/>
      <dgm:spPr/>
      <dgm:t>
        <a:bodyPr/>
        <a:lstStyle/>
        <a:p>
          <a:endParaRPr lang="ru-RU" sz="2800">
            <a:latin typeface="Times New Roman" panose="02020603050405020304" pitchFamily="18" charset="0"/>
            <a:cs typeface="Times New Roman" panose="02020603050405020304" pitchFamily="18" charset="0"/>
          </a:endParaRPr>
        </a:p>
      </dgm:t>
    </dgm:pt>
    <dgm:pt modelId="{8634BD54-A2CD-4CB3-9498-4EEB77124411}" type="sibTrans" cxnId="{7E6FF34B-15E0-4158-8AB0-5A5AA49202E9}">
      <dgm:prSet/>
      <dgm:spPr/>
      <dgm:t>
        <a:bodyPr/>
        <a:lstStyle/>
        <a:p>
          <a:endParaRPr lang="ru-RU" sz="2800">
            <a:latin typeface="Times New Roman" panose="02020603050405020304" pitchFamily="18" charset="0"/>
            <a:cs typeface="Times New Roman" panose="02020603050405020304" pitchFamily="18" charset="0"/>
          </a:endParaRPr>
        </a:p>
      </dgm:t>
    </dgm:pt>
    <dgm:pt modelId="{9BCA74B6-73B8-4311-866E-EC701BBFF9C1}">
      <dgm:prSet phldrT="[Текст]" custT="1"/>
      <dgm:spPr/>
      <dgm:t>
        <a:bodyPr/>
        <a:lstStyle/>
        <a:p>
          <a:r>
            <a:rPr lang="uk-UA" sz="2000" dirty="0" smtClean="0">
              <a:latin typeface="Times New Roman" panose="02020603050405020304" pitchFamily="18" charset="0"/>
              <a:cs typeface="Times New Roman" panose="02020603050405020304" pitchFamily="18" charset="0"/>
            </a:rPr>
            <a:t>нерозвиненість або відсутність систем моніторингу компонентів природного середовища;</a:t>
          </a:r>
          <a:endParaRPr lang="ru-RU" sz="2000" dirty="0">
            <a:latin typeface="Times New Roman" panose="02020603050405020304" pitchFamily="18" charset="0"/>
            <a:cs typeface="Times New Roman" panose="02020603050405020304" pitchFamily="18" charset="0"/>
          </a:endParaRPr>
        </a:p>
      </dgm:t>
    </dgm:pt>
    <dgm:pt modelId="{C41A53A6-139A-4867-8968-F6DE5CAC05A4}" type="parTrans" cxnId="{3A9DFF00-5710-446B-8E3E-1AA5D724582C}">
      <dgm:prSet/>
      <dgm:spPr/>
      <dgm:t>
        <a:bodyPr/>
        <a:lstStyle/>
        <a:p>
          <a:endParaRPr lang="ru-RU" sz="2800">
            <a:latin typeface="Times New Roman" panose="02020603050405020304" pitchFamily="18" charset="0"/>
            <a:cs typeface="Times New Roman" panose="02020603050405020304" pitchFamily="18" charset="0"/>
          </a:endParaRPr>
        </a:p>
      </dgm:t>
    </dgm:pt>
    <dgm:pt modelId="{9FA77C47-0605-4E08-925A-6DCA400964BD}" type="sibTrans" cxnId="{3A9DFF00-5710-446B-8E3E-1AA5D724582C}">
      <dgm:prSet/>
      <dgm:spPr/>
      <dgm:t>
        <a:bodyPr/>
        <a:lstStyle/>
        <a:p>
          <a:endParaRPr lang="ru-RU" sz="2800">
            <a:latin typeface="Times New Roman" panose="02020603050405020304" pitchFamily="18" charset="0"/>
            <a:cs typeface="Times New Roman" panose="02020603050405020304" pitchFamily="18" charset="0"/>
          </a:endParaRPr>
        </a:p>
      </dgm:t>
    </dgm:pt>
    <dgm:pt modelId="{A23B041A-321A-4301-86A2-DAFF57ADB026}">
      <dgm:prSet phldrT="[Текст]" custT="1"/>
      <dgm:spPr/>
      <dgm:t>
        <a:bodyPr/>
        <a:lstStyle/>
        <a:p>
          <a:r>
            <a:rPr lang="uk-UA" sz="2000" dirty="0" smtClean="0">
              <a:latin typeface="Times New Roman" panose="02020603050405020304" pitchFamily="18" charset="0"/>
              <a:cs typeface="Times New Roman" panose="02020603050405020304" pitchFamily="18" charset="0"/>
            </a:rPr>
            <a:t>5</a:t>
          </a:r>
          <a:endParaRPr lang="ru-RU" sz="2000" dirty="0">
            <a:latin typeface="Times New Roman" panose="02020603050405020304" pitchFamily="18" charset="0"/>
            <a:cs typeface="Times New Roman" panose="02020603050405020304" pitchFamily="18" charset="0"/>
          </a:endParaRPr>
        </a:p>
      </dgm:t>
    </dgm:pt>
    <dgm:pt modelId="{FB14D7CC-7C1E-4919-AF09-E03AEC0D0F7F}" type="parTrans" cxnId="{6094B50D-64B1-4132-92B6-46EB994FDB3F}">
      <dgm:prSet/>
      <dgm:spPr/>
      <dgm:t>
        <a:bodyPr/>
        <a:lstStyle/>
        <a:p>
          <a:endParaRPr lang="ru-RU" sz="2800">
            <a:latin typeface="Times New Roman" panose="02020603050405020304" pitchFamily="18" charset="0"/>
            <a:cs typeface="Times New Roman" panose="02020603050405020304" pitchFamily="18" charset="0"/>
          </a:endParaRPr>
        </a:p>
      </dgm:t>
    </dgm:pt>
    <dgm:pt modelId="{35767DAA-73B2-4E06-B37B-46AF9C5B9F63}" type="sibTrans" cxnId="{6094B50D-64B1-4132-92B6-46EB994FDB3F}">
      <dgm:prSet/>
      <dgm:spPr/>
      <dgm:t>
        <a:bodyPr/>
        <a:lstStyle/>
        <a:p>
          <a:endParaRPr lang="ru-RU" sz="2800">
            <a:latin typeface="Times New Roman" panose="02020603050405020304" pitchFamily="18" charset="0"/>
            <a:cs typeface="Times New Roman" panose="02020603050405020304" pitchFamily="18" charset="0"/>
          </a:endParaRPr>
        </a:p>
      </dgm:t>
    </dgm:pt>
    <dgm:pt modelId="{65AF06D9-4EB7-4911-8397-4BFB63CED8C8}">
      <dgm:prSet phldrT="[Текст]" custT="1"/>
      <dgm:spPr/>
      <dgm:t>
        <a:bodyPr/>
        <a:lstStyle/>
        <a:p>
          <a:r>
            <a:rPr lang="uk-UA" sz="2000" dirty="0" smtClean="0">
              <a:latin typeface="Times New Roman" panose="02020603050405020304" pitchFamily="18" charset="0"/>
              <a:cs typeface="Times New Roman" panose="02020603050405020304" pitchFamily="18" charset="0"/>
            </a:rPr>
            <a:t>низька достовірність прогнозування небезпечних природних явищ;</a:t>
          </a:r>
          <a:endParaRPr lang="ru-RU" sz="2000" dirty="0">
            <a:latin typeface="Times New Roman" panose="02020603050405020304" pitchFamily="18" charset="0"/>
            <a:cs typeface="Times New Roman" panose="02020603050405020304" pitchFamily="18" charset="0"/>
          </a:endParaRPr>
        </a:p>
      </dgm:t>
    </dgm:pt>
    <dgm:pt modelId="{E8752606-21AC-43CC-A654-B59728AAFC9D}" type="parTrans" cxnId="{C3E5831A-0AF5-47CB-A91E-66CD396C4BAE}">
      <dgm:prSet/>
      <dgm:spPr/>
      <dgm:t>
        <a:bodyPr/>
        <a:lstStyle/>
        <a:p>
          <a:endParaRPr lang="ru-RU" sz="2800">
            <a:latin typeface="Times New Roman" panose="02020603050405020304" pitchFamily="18" charset="0"/>
            <a:cs typeface="Times New Roman" panose="02020603050405020304" pitchFamily="18" charset="0"/>
          </a:endParaRPr>
        </a:p>
      </dgm:t>
    </dgm:pt>
    <dgm:pt modelId="{3CB5FA93-27D0-45B5-9C99-632DBC475FB8}" type="sibTrans" cxnId="{C3E5831A-0AF5-47CB-A91E-66CD396C4BAE}">
      <dgm:prSet/>
      <dgm:spPr/>
      <dgm:t>
        <a:bodyPr/>
        <a:lstStyle/>
        <a:p>
          <a:endParaRPr lang="ru-RU" sz="2800">
            <a:latin typeface="Times New Roman" panose="02020603050405020304" pitchFamily="18" charset="0"/>
            <a:cs typeface="Times New Roman" panose="02020603050405020304" pitchFamily="18" charset="0"/>
          </a:endParaRPr>
        </a:p>
      </dgm:t>
    </dgm:pt>
    <dgm:pt modelId="{CF25FA02-F564-4596-AFC6-7F6D61BDB2B1}">
      <dgm:prSet phldrT="[Текст]" custT="1"/>
      <dgm:spPr/>
      <dgm:t>
        <a:bodyPr/>
        <a:lstStyle/>
        <a:p>
          <a:r>
            <a:rPr lang="uk-UA" sz="2000" dirty="0" smtClean="0">
              <a:latin typeface="Times New Roman" panose="02020603050405020304" pitchFamily="18" charset="0"/>
              <a:cs typeface="Times New Roman" panose="02020603050405020304" pitchFamily="18" charset="0"/>
            </a:rPr>
            <a:t>6</a:t>
          </a:r>
          <a:endParaRPr lang="ru-RU" sz="2000" dirty="0">
            <a:latin typeface="Times New Roman" panose="02020603050405020304" pitchFamily="18" charset="0"/>
            <a:cs typeface="Times New Roman" panose="02020603050405020304" pitchFamily="18" charset="0"/>
          </a:endParaRPr>
        </a:p>
      </dgm:t>
    </dgm:pt>
    <dgm:pt modelId="{8959C91C-8FEE-4B37-8487-ACC11C8B26ED}" type="parTrans" cxnId="{313871F1-5B7C-43CF-A6EB-D13766FEB1FD}">
      <dgm:prSet/>
      <dgm:spPr/>
      <dgm:t>
        <a:bodyPr/>
        <a:lstStyle/>
        <a:p>
          <a:endParaRPr lang="ru-RU" sz="2800">
            <a:latin typeface="Times New Roman" panose="02020603050405020304" pitchFamily="18" charset="0"/>
            <a:cs typeface="Times New Roman" panose="02020603050405020304" pitchFamily="18" charset="0"/>
          </a:endParaRPr>
        </a:p>
      </dgm:t>
    </dgm:pt>
    <dgm:pt modelId="{82F00A6B-D5FF-4CA4-9ECB-096F552B5782}" type="sibTrans" cxnId="{313871F1-5B7C-43CF-A6EB-D13766FEB1FD}">
      <dgm:prSet/>
      <dgm:spPr/>
      <dgm:t>
        <a:bodyPr/>
        <a:lstStyle/>
        <a:p>
          <a:endParaRPr lang="ru-RU" sz="2800">
            <a:latin typeface="Times New Roman" panose="02020603050405020304" pitchFamily="18" charset="0"/>
            <a:cs typeface="Times New Roman" panose="02020603050405020304" pitchFamily="18" charset="0"/>
          </a:endParaRPr>
        </a:p>
      </dgm:t>
    </dgm:pt>
    <dgm:pt modelId="{611C52EF-65BA-42D5-B7CE-34A3F19CF715}">
      <dgm:prSet phldrT="[Текст]" custT="1"/>
      <dgm:spPr/>
      <dgm:t>
        <a:bodyPr/>
        <a:lstStyle/>
        <a:p>
          <a:r>
            <a:rPr lang="uk-UA" sz="2000" dirty="0" smtClean="0">
              <a:latin typeface="Times New Roman" panose="02020603050405020304" pitchFamily="18" charset="0"/>
              <a:cs typeface="Times New Roman" panose="02020603050405020304" pitchFamily="18" charset="0"/>
            </a:rPr>
            <a:t>відсутність або поганий стан гідротехнічних, протизсувних, </a:t>
          </a:r>
          <a:r>
            <a:rPr lang="uk-UA" sz="2000" dirty="0" err="1" smtClean="0">
              <a:latin typeface="Times New Roman" panose="02020603050405020304" pitchFamily="18" charset="0"/>
              <a:cs typeface="Times New Roman" panose="02020603050405020304" pitchFamily="18" charset="0"/>
            </a:rPr>
            <a:t>протиселевих</a:t>
          </a:r>
          <a:r>
            <a:rPr lang="uk-UA" sz="2000" dirty="0" smtClean="0">
              <a:latin typeface="Times New Roman" panose="02020603050405020304" pitchFamily="18" charset="0"/>
              <a:cs typeface="Times New Roman" panose="02020603050405020304" pitchFamily="18" charset="0"/>
            </a:rPr>
            <a:t> та інших захисних споруд;</a:t>
          </a:r>
          <a:endParaRPr lang="ru-RU" sz="2000" dirty="0">
            <a:latin typeface="Times New Roman" panose="02020603050405020304" pitchFamily="18" charset="0"/>
            <a:cs typeface="Times New Roman" panose="02020603050405020304" pitchFamily="18" charset="0"/>
          </a:endParaRPr>
        </a:p>
      </dgm:t>
    </dgm:pt>
    <dgm:pt modelId="{5C7F2038-30FD-45F2-97CC-A822DCF7653C}" type="parTrans" cxnId="{0349EDAF-3BD1-4104-B442-58B68BEB3081}">
      <dgm:prSet/>
      <dgm:spPr/>
      <dgm:t>
        <a:bodyPr/>
        <a:lstStyle/>
        <a:p>
          <a:endParaRPr lang="ru-RU" sz="2800">
            <a:latin typeface="Times New Roman" panose="02020603050405020304" pitchFamily="18" charset="0"/>
            <a:cs typeface="Times New Roman" panose="02020603050405020304" pitchFamily="18" charset="0"/>
          </a:endParaRPr>
        </a:p>
      </dgm:t>
    </dgm:pt>
    <dgm:pt modelId="{CFE31744-66E6-467F-BD7F-A9977941D5C6}" type="sibTrans" cxnId="{0349EDAF-3BD1-4104-B442-58B68BEB3081}">
      <dgm:prSet/>
      <dgm:spPr/>
      <dgm:t>
        <a:bodyPr/>
        <a:lstStyle/>
        <a:p>
          <a:endParaRPr lang="ru-RU" sz="2800">
            <a:latin typeface="Times New Roman" panose="02020603050405020304" pitchFamily="18" charset="0"/>
            <a:cs typeface="Times New Roman" panose="02020603050405020304" pitchFamily="18" charset="0"/>
          </a:endParaRPr>
        </a:p>
      </dgm:t>
    </dgm:pt>
    <dgm:pt modelId="{F5E1DF54-2031-4079-ACC9-63E55E6147E1}">
      <dgm:prSet phldrT="[Текст]" custT="1"/>
      <dgm:spPr/>
      <dgm:t>
        <a:bodyPr/>
        <a:lstStyle/>
        <a:p>
          <a:r>
            <a:rPr lang="uk-UA" sz="2000" dirty="0" smtClean="0">
              <a:latin typeface="Times New Roman" panose="02020603050405020304" pitchFamily="18" charset="0"/>
              <a:cs typeface="Times New Roman" panose="02020603050405020304" pitchFamily="18" charset="0"/>
            </a:rPr>
            <a:t>7</a:t>
          </a:r>
          <a:endParaRPr lang="ru-RU" sz="2000" dirty="0">
            <a:latin typeface="Times New Roman" panose="02020603050405020304" pitchFamily="18" charset="0"/>
            <a:cs typeface="Times New Roman" panose="02020603050405020304" pitchFamily="18" charset="0"/>
          </a:endParaRPr>
        </a:p>
      </dgm:t>
    </dgm:pt>
    <dgm:pt modelId="{D5B88515-25E3-4A33-ACDC-974B67C89A05}" type="parTrans" cxnId="{C1E36150-5BDA-4880-8AA2-29C7F6A7AF2E}">
      <dgm:prSet/>
      <dgm:spPr/>
      <dgm:t>
        <a:bodyPr/>
        <a:lstStyle/>
        <a:p>
          <a:endParaRPr lang="ru-RU" sz="2800">
            <a:latin typeface="Times New Roman" panose="02020603050405020304" pitchFamily="18" charset="0"/>
            <a:cs typeface="Times New Roman" panose="02020603050405020304" pitchFamily="18" charset="0"/>
          </a:endParaRPr>
        </a:p>
      </dgm:t>
    </dgm:pt>
    <dgm:pt modelId="{1682EF76-2B63-4E5A-A696-28FF0F58F40A}" type="sibTrans" cxnId="{C1E36150-5BDA-4880-8AA2-29C7F6A7AF2E}">
      <dgm:prSet/>
      <dgm:spPr/>
      <dgm:t>
        <a:bodyPr/>
        <a:lstStyle/>
        <a:p>
          <a:endParaRPr lang="ru-RU" sz="2800">
            <a:latin typeface="Times New Roman" panose="02020603050405020304" pitchFamily="18" charset="0"/>
            <a:cs typeface="Times New Roman" panose="02020603050405020304" pitchFamily="18" charset="0"/>
          </a:endParaRPr>
        </a:p>
      </dgm:t>
    </dgm:pt>
    <dgm:pt modelId="{2AE1BB8E-9DEE-4850-BBAE-927C7CCFF126}">
      <dgm:prSet phldrT="[Текст]" custT="1"/>
      <dgm:spPr/>
      <dgm:t>
        <a:bodyPr/>
        <a:lstStyle/>
        <a:p>
          <a:r>
            <a:rPr lang="uk-UA" sz="2000" dirty="0" smtClean="0">
              <a:latin typeface="Times New Roman" panose="02020603050405020304" pitchFamily="18" charset="0"/>
              <a:cs typeface="Times New Roman" panose="02020603050405020304" pitchFamily="18" charset="0"/>
            </a:rPr>
            <a:t>недостатні обсяги </a:t>
          </a:r>
          <a:r>
            <a:rPr lang="uk-UA" sz="2000" dirty="0" err="1" smtClean="0">
              <a:latin typeface="Times New Roman" panose="02020603050405020304" pitchFamily="18" charset="0"/>
              <a:cs typeface="Times New Roman" panose="02020603050405020304" pitchFamily="18" charset="0"/>
            </a:rPr>
            <a:t>сейсмоустойчивость</a:t>
          </a:r>
          <a:r>
            <a:rPr lang="uk-UA" sz="2000" dirty="0" smtClean="0">
              <a:latin typeface="Times New Roman" panose="02020603050405020304" pitchFamily="18" charset="0"/>
              <a:cs typeface="Times New Roman" panose="02020603050405020304" pitchFamily="18" charset="0"/>
            </a:rPr>
            <a:t> будівництва та </a:t>
          </a:r>
          <a:r>
            <a:rPr lang="uk-UA" sz="2000" dirty="0" err="1" smtClean="0">
              <a:latin typeface="Times New Roman" panose="02020603050405020304" pitchFamily="18" charset="0"/>
              <a:cs typeface="Times New Roman" panose="02020603050405020304" pitchFamily="18" charset="0"/>
            </a:rPr>
            <a:t>сейсмоукрепленія</a:t>
          </a:r>
          <a:r>
            <a:rPr lang="uk-UA" sz="2000" dirty="0" smtClean="0">
              <a:latin typeface="Times New Roman" panose="02020603050405020304" pitchFamily="18" charset="0"/>
              <a:cs typeface="Times New Roman" panose="02020603050405020304" pitchFamily="18" charset="0"/>
            </a:rPr>
            <a:t> побудованих будівель і споруд в сейсмоактивних зонах;</a:t>
          </a:r>
          <a:endParaRPr lang="ru-RU" sz="2000" dirty="0">
            <a:latin typeface="Times New Roman" panose="02020603050405020304" pitchFamily="18" charset="0"/>
            <a:cs typeface="Times New Roman" panose="02020603050405020304" pitchFamily="18" charset="0"/>
          </a:endParaRPr>
        </a:p>
      </dgm:t>
    </dgm:pt>
    <dgm:pt modelId="{7B259439-5226-4066-8882-2AF02AD37CBE}" type="parTrans" cxnId="{7F62EA25-C994-4EB0-8A15-A2153CED9E42}">
      <dgm:prSet/>
      <dgm:spPr/>
      <dgm:t>
        <a:bodyPr/>
        <a:lstStyle/>
        <a:p>
          <a:endParaRPr lang="ru-RU" sz="2800">
            <a:latin typeface="Times New Roman" panose="02020603050405020304" pitchFamily="18" charset="0"/>
            <a:cs typeface="Times New Roman" panose="02020603050405020304" pitchFamily="18" charset="0"/>
          </a:endParaRPr>
        </a:p>
      </dgm:t>
    </dgm:pt>
    <dgm:pt modelId="{9340A527-1891-4C60-813E-B4D823BA7E7D}" type="sibTrans" cxnId="{7F62EA25-C994-4EB0-8A15-A2153CED9E42}">
      <dgm:prSet/>
      <dgm:spPr/>
      <dgm:t>
        <a:bodyPr/>
        <a:lstStyle/>
        <a:p>
          <a:endParaRPr lang="ru-RU" sz="2800">
            <a:latin typeface="Times New Roman" panose="02020603050405020304" pitchFamily="18" charset="0"/>
            <a:cs typeface="Times New Roman" panose="02020603050405020304" pitchFamily="18" charset="0"/>
          </a:endParaRPr>
        </a:p>
      </dgm:t>
    </dgm:pt>
    <dgm:pt modelId="{E5B644F5-522E-4E76-89EF-949F3183C359}">
      <dgm:prSet phldrT="[Текст]" custT="1"/>
      <dgm:spPr/>
      <dgm:t>
        <a:bodyPr/>
        <a:lstStyle/>
        <a:p>
          <a:r>
            <a:rPr lang="uk-UA" sz="2000" dirty="0" smtClean="0">
              <a:latin typeface="Times New Roman" panose="02020603050405020304" pitchFamily="18" charset="0"/>
              <a:cs typeface="Times New Roman" panose="02020603050405020304" pitchFamily="18" charset="0"/>
            </a:rPr>
            <a:t>8</a:t>
          </a:r>
          <a:endParaRPr lang="ru-RU" sz="2000" dirty="0">
            <a:latin typeface="Times New Roman" panose="02020603050405020304" pitchFamily="18" charset="0"/>
            <a:cs typeface="Times New Roman" panose="02020603050405020304" pitchFamily="18" charset="0"/>
          </a:endParaRPr>
        </a:p>
      </dgm:t>
    </dgm:pt>
    <dgm:pt modelId="{BF035392-1741-4FFA-A827-9F592DB83DEF}" type="parTrans" cxnId="{30D16E7C-8FCB-480D-B8FC-98AD0809BB28}">
      <dgm:prSet/>
      <dgm:spPr/>
      <dgm:t>
        <a:bodyPr/>
        <a:lstStyle/>
        <a:p>
          <a:endParaRPr lang="ru-RU" sz="2800">
            <a:latin typeface="Times New Roman" panose="02020603050405020304" pitchFamily="18" charset="0"/>
            <a:cs typeface="Times New Roman" panose="02020603050405020304" pitchFamily="18" charset="0"/>
          </a:endParaRPr>
        </a:p>
      </dgm:t>
    </dgm:pt>
    <dgm:pt modelId="{D39AFCDC-4471-4C88-BDA2-C2547BD1C3A6}" type="sibTrans" cxnId="{30D16E7C-8FCB-480D-B8FC-98AD0809BB28}">
      <dgm:prSet/>
      <dgm:spPr/>
      <dgm:t>
        <a:bodyPr/>
        <a:lstStyle/>
        <a:p>
          <a:endParaRPr lang="ru-RU" sz="2800">
            <a:latin typeface="Times New Roman" panose="02020603050405020304" pitchFamily="18" charset="0"/>
            <a:cs typeface="Times New Roman" panose="02020603050405020304" pitchFamily="18" charset="0"/>
          </a:endParaRPr>
        </a:p>
      </dgm:t>
    </dgm:pt>
    <dgm:pt modelId="{2AE33719-7425-4C69-BFB8-D9AD4A0E3119}">
      <dgm:prSet phldrT="[Текст]" custT="1"/>
      <dgm:spPr/>
      <dgm:t>
        <a:bodyPr/>
        <a:lstStyle/>
        <a:p>
          <a:r>
            <a:rPr lang="uk-UA" sz="2000" dirty="0" smtClean="0">
              <a:latin typeface="Times New Roman" panose="02020603050405020304" pitchFamily="18" charset="0"/>
              <a:cs typeface="Times New Roman" panose="02020603050405020304" pitchFamily="18" charset="0"/>
            </a:rPr>
            <a:t>мінімізація заходів щодо запобігання деяких природних явищ (наприклад, </a:t>
          </a:r>
          <a:r>
            <a:rPr lang="uk-UA" sz="2000" dirty="0" err="1" smtClean="0">
              <a:latin typeface="Times New Roman" panose="02020603050405020304" pitchFamily="18" charset="0"/>
              <a:cs typeface="Times New Roman" panose="02020603050405020304" pitchFamily="18" charset="0"/>
            </a:rPr>
            <a:t>градобою</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dgm:t>
    </dgm:pt>
    <dgm:pt modelId="{6C6CE71E-DA4F-4987-9882-392A415B24D8}" type="parTrans" cxnId="{B5119780-C258-4ED9-9C52-EC43383A009C}">
      <dgm:prSet/>
      <dgm:spPr/>
      <dgm:t>
        <a:bodyPr/>
        <a:lstStyle/>
        <a:p>
          <a:endParaRPr lang="ru-RU" sz="2800">
            <a:latin typeface="Times New Roman" panose="02020603050405020304" pitchFamily="18" charset="0"/>
            <a:cs typeface="Times New Roman" panose="02020603050405020304" pitchFamily="18" charset="0"/>
          </a:endParaRPr>
        </a:p>
      </dgm:t>
    </dgm:pt>
    <dgm:pt modelId="{5EBB1D5B-8405-4790-BBF3-071843C8520E}" type="sibTrans" cxnId="{B5119780-C258-4ED9-9C52-EC43383A009C}">
      <dgm:prSet/>
      <dgm:spPr/>
      <dgm:t>
        <a:bodyPr/>
        <a:lstStyle/>
        <a:p>
          <a:endParaRPr lang="ru-RU" sz="2800">
            <a:latin typeface="Times New Roman" panose="02020603050405020304" pitchFamily="18" charset="0"/>
            <a:cs typeface="Times New Roman" panose="02020603050405020304" pitchFamily="18" charset="0"/>
          </a:endParaRPr>
        </a:p>
      </dgm:t>
    </dgm:pt>
    <dgm:pt modelId="{D4DF0543-8ED2-4CF9-A795-B35E87BF5DE1}" type="pres">
      <dgm:prSet presAssocID="{751D81E8-375F-4EC8-9F83-EC7C5F3AB949}" presName="linearFlow" presStyleCnt="0">
        <dgm:presLayoutVars>
          <dgm:dir/>
          <dgm:animLvl val="lvl"/>
          <dgm:resizeHandles val="exact"/>
        </dgm:presLayoutVars>
      </dgm:prSet>
      <dgm:spPr/>
      <dgm:t>
        <a:bodyPr/>
        <a:lstStyle/>
        <a:p>
          <a:endParaRPr lang="ru-RU"/>
        </a:p>
      </dgm:t>
    </dgm:pt>
    <dgm:pt modelId="{3E046C4F-6067-41AE-A851-BFB65E327E25}" type="pres">
      <dgm:prSet presAssocID="{9258591F-CE97-4CB4-A9B4-587932214E6E}" presName="composite" presStyleCnt="0"/>
      <dgm:spPr/>
    </dgm:pt>
    <dgm:pt modelId="{E912A97D-90F4-4B2D-837E-2A485B381B92}" type="pres">
      <dgm:prSet presAssocID="{9258591F-CE97-4CB4-A9B4-587932214E6E}" presName="parentText" presStyleLbl="alignNode1" presStyleIdx="0" presStyleCnt="8">
        <dgm:presLayoutVars>
          <dgm:chMax val="1"/>
          <dgm:bulletEnabled val="1"/>
        </dgm:presLayoutVars>
      </dgm:prSet>
      <dgm:spPr/>
      <dgm:t>
        <a:bodyPr/>
        <a:lstStyle/>
        <a:p>
          <a:endParaRPr lang="ru-RU"/>
        </a:p>
      </dgm:t>
    </dgm:pt>
    <dgm:pt modelId="{B9DCCA08-DEBB-484D-9C46-B6C85C6F121B}" type="pres">
      <dgm:prSet presAssocID="{9258591F-CE97-4CB4-A9B4-587932214E6E}" presName="descendantText" presStyleLbl="alignAcc1" presStyleIdx="0" presStyleCnt="8">
        <dgm:presLayoutVars>
          <dgm:bulletEnabled val="1"/>
        </dgm:presLayoutVars>
      </dgm:prSet>
      <dgm:spPr/>
      <dgm:t>
        <a:bodyPr/>
        <a:lstStyle/>
        <a:p>
          <a:endParaRPr lang="ru-RU"/>
        </a:p>
      </dgm:t>
    </dgm:pt>
    <dgm:pt modelId="{A670747E-C65C-481B-ADBC-154F73FA4B9A}" type="pres">
      <dgm:prSet presAssocID="{68D619F8-6332-41CC-8FB7-C35FD8B6799C}" presName="sp" presStyleCnt="0"/>
      <dgm:spPr/>
    </dgm:pt>
    <dgm:pt modelId="{9B7B9F4D-5AC4-47CA-A956-C805C1C7509D}" type="pres">
      <dgm:prSet presAssocID="{782BDC57-A307-48FC-A2BE-E99B5958D5F3}" presName="composite" presStyleCnt="0"/>
      <dgm:spPr/>
    </dgm:pt>
    <dgm:pt modelId="{312D29CE-B2AA-4CB6-A001-F702B5B6D90B}" type="pres">
      <dgm:prSet presAssocID="{782BDC57-A307-48FC-A2BE-E99B5958D5F3}" presName="parentText" presStyleLbl="alignNode1" presStyleIdx="1" presStyleCnt="8">
        <dgm:presLayoutVars>
          <dgm:chMax val="1"/>
          <dgm:bulletEnabled val="1"/>
        </dgm:presLayoutVars>
      </dgm:prSet>
      <dgm:spPr/>
      <dgm:t>
        <a:bodyPr/>
        <a:lstStyle/>
        <a:p>
          <a:endParaRPr lang="ru-RU"/>
        </a:p>
      </dgm:t>
    </dgm:pt>
    <dgm:pt modelId="{66A50EC0-1B03-4DF8-94DA-716562BFD431}" type="pres">
      <dgm:prSet presAssocID="{782BDC57-A307-48FC-A2BE-E99B5958D5F3}" presName="descendantText" presStyleLbl="alignAcc1" presStyleIdx="1" presStyleCnt="8">
        <dgm:presLayoutVars>
          <dgm:bulletEnabled val="1"/>
        </dgm:presLayoutVars>
      </dgm:prSet>
      <dgm:spPr/>
      <dgm:t>
        <a:bodyPr/>
        <a:lstStyle/>
        <a:p>
          <a:endParaRPr lang="ru-RU"/>
        </a:p>
      </dgm:t>
    </dgm:pt>
    <dgm:pt modelId="{52619358-117C-4DD3-95FE-7D1E154855AC}" type="pres">
      <dgm:prSet presAssocID="{E9E064C4-9801-46D8-9950-3AA563E3D026}" presName="sp" presStyleCnt="0"/>
      <dgm:spPr/>
    </dgm:pt>
    <dgm:pt modelId="{EE0772BD-4DF4-4C3F-AA7C-99F76B8FF7C2}" type="pres">
      <dgm:prSet presAssocID="{35300F4F-126C-4917-BE09-5A09ECC7B9AE}" presName="composite" presStyleCnt="0"/>
      <dgm:spPr/>
    </dgm:pt>
    <dgm:pt modelId="{2CB0F7DC-F866-4A5B-B3B5-C5264158DECF}" type="pres">
      <dgm:prSet presAssocID="{35300F4F-126C-4917-BE09-5A09ECC7B9AE}" presName="parentText" presStyleLbl="alignNode1" presStyleIdx="2" presStyleCnt="8">
        <dgm:presLayoutVars>
          <dgm:chMax val="1"/>
          <dgm:bulletEnabled val="1"/>
        </dgm:presLayoutVars>
      </dgm:prSet>
      <dgm:spPr/>
      <dgm:t>
        <a:bodyPr/>
        <a:lstStyle/>
        <a:p>
          <a:endParaRPr lang="ru-RU"/>
        </a:p>
      </dgm:t>
    </dgm:pt>
    <dgm:pt modelId="{F4829B1B-F68F-4354-AA3A-7A9FF863D066}" type="pres">
      <dgm:prSet presAssocID="{35300F4F-126C-4917-BE09-5A09ECC7B9AE}" presName="descendantText" presStyleLbl="alignAcc1" presStyleIdx="2" presStyleCnt="8">
        <dgm:presLayoutVars>
          <dgm:bulletEnabled val="1"/>
        </dgm:presLayoutVars>
      </dgm:prSet>
      <dgm:spPr/>
      <dgm:t>
        <a:bodyPr/>
        <a:lstStyle/>
        <a:p>
          <a:endParaRPr lang="ru-RU"/>
        </a:p>
      </dgm:t>
    </dgm:pt>
    <dgm:pt modelId="{2778B35C-3CFA-4D51-83F4-61D4C27BD7D8}" type="pres">
      <dgm:prSet presAssocID="{00DB004B-4C03-4608-98F8-AE78E743E37F}" presName="sp" presStyleCnt="0"/>
      <dgm:spPr/>
    </dgm:pt>
    <dgm:pt modelId="{9F2CDC4E-2F04-40C1-AB8F-B167DA7A5724}" type="pres">
      <dgm:prSet presAssocID="{1BDE8346-09BB-4A68-BE48-2B2552C07233}" presName="composite" presStyleCnt="0"/>
      <dgm:spPr/>
    </dgm:pt>
    <dgm:pt modelId="{4AD44711-E068-4B6C-9000-AE2EB070D5D0}" type="pres">
      <dgm:prSet presAssocID="{1BDE8346-09BB-4A68-BE48-2B2552C07233}" presName="parentText" presStyleLbl="alignNode1" presStyleIdx="3" presStyleCnt="8">
        <dgm:presLayoutVars>
          <dgm:chMax val="1"/>
          <dgm:bulletEnabled val="1"/>
        </dgm:presLayoutVars>
      </dgm:prSet>
      <dgm:spPr/>
      <dgm:t>
        <a:bodyPr/>
        <a:lstStyle/>
        <a:p>
          <a:endParaRPr lang="ru-RU"/>
        </a:p>
      </dgm:t>
    </dgm:pt>
    <dgm:pt modelId="{090F571E-6F75-48AC-A5AC-FDC657DC479A}" type="pres">
      <dgm:prSet presAssocID="{1BDE8346-09BB-4A68-BE48-2B2552C07233}" presName="descendantText" presStyleLbl="alignAcc1" presStyleIdx="3" presStyleCnt="8">
        <dgm:presLayoutVars>
          <dgm:bulletEnabled val="1"/>
        </dgm:presLayoutVars>
      </dgm:prSet>
      <dgm:spPr/>
      <dgm:t>
        <a:bodyPr/>
        <a:lstStyle/>
        <a:p>
          <a:endParaRPr lang="ru-RU"/>
        </a:p>
      </dgm:t>
    </dgm:pt>
    <dgm:pt modelId="{FB0A3831-763B-4844-ACB2-9366A5C60941}" type="pres">
      <dgm:prSet presAssocID="{8634BD54-A2CD-4CB3-9498-4EEB77124411}" presName="sp" presStyleCnt="0"/>
      <dgm:spPr/>
    </dgm:pt>
    <dgm:pt modelId="{5E489C32-503F-4F0E-B5A1-EDD034E92B22}" type="pres">
      <dgm:prSet presAssocID="{A23B041A-321A-4301-86A2-DAFF57ADB026}" presName="composite" presStyleCnt="0"/>
      <dgm:spPr/>
    </dgm:pt>
    <dgm:pt modelId="{E4FFDF66-FA98-43C9-86F8-2EB1C4218383}" type="pres">
      <dgm:prSet presAssocID="{A23B041A-321A-4301-86A2-DAFF57ADB026}" presName="parentText" presStyleLbl="alignNode1" presStyleIdx="4" presStyleCnt="8">
        <dgm:presLayoutVars>
          <dgm:chMax val="1"/>
          <dgm:bulletEnabled val="1"/>
        </dgm:presLayoutVars>
      </dgm:prSet>
      <dgm:spPr/>
      <dgm:t>
        <a:bodyPr/>
        <a:lstStyle/>
        <a:p>
          <a:endParaRPr lang="ru-RU"/>
        </a:p>
      </dgm:t>
    </dgm:pt>
    <dgm:pt modelId="{237B9D35-FE19-4B67-AAA4-742045CA9C04}" type="pres">
      <dgm:prSet presAssocID="{A23B041A-321A-4301-86A2-DAFF57ADB026}" presName="descendantText" presStyleLbl="alignAcc1" presStyleIdx="4" presStyleCnt="8">
        <dgm:presLayoutVars>
          <dgm:bulletEnabled val="1"/>
        </dgm:presLayoutVars>
      </dgm:prSet>
      <dgm:spPr/>
      <dgm:t>
        <a:bodyPr/>
        <a:lstStyle/>
        <a:p>
          <a:endParaRPr lang="ru-RU"/>
        </a:p>
      </dgm:t>
    </dgm:pt>
    <dgm:pt modelId="{E040E409-C35F-4238-9306-BAAFF2B7719A}" type="pres">
      <dgm:prSet presAssocID="{35767DAA-73B2-4E06-B37B-46AF9C5B9F63}" presName="sp" presStyleCnt="0"/>
      <dgm:spPr/>
    </dgm:pt>
    <dgm:pt modelId="{B7612B2D-A776-44B0-804D-0D6CA41EDC59}" type="pres">
      <dgm:prSet presAssocID="{CF25FA02-F564-4596-AFC6-7F6D61BDB2B1}" presName="composite" presStyleCnt="0"/>
      <dgm:spPr/>
    </dgm:pt>
    <dgm:pt modelId="{A6E14551-6CB1-40E1-90DC-469F1C766230}" type="pres">
      <dgm:prSet presAssocID="{CF25FA02-F564-4596-AFC6-7F6D61BDB2B1}" presName="parentText" presStyleLbl="alignNode1" presStyleIdx="5" presStyleCnt="8">
        <dgm:presLayoutVars>
          <dgm:chMax val="1"/>
          <dgm:bulletEnabled val="1"/>
        </dgm:presLayoutVars>
      </dgm:prSet>
      <dgm:spPr/>
      <dgm:t>
        <a:bodyPr/>
        <a:lstStyle/>
        <a:p>
          <a:endParaRPr lang="ru-RU"/>
        </a:p>
      </dgm:t>
    </dgm:pt>
    <dgm:pt modelId="{3127700B-DD00-407B-B349-16AC8B3D43E1}" type="pres">
      <dgm:prSet presAssocID="{CF25FA02-F564-4596-AFC6-7F6D61BDB2B1}" presName="descendantText" presStyleLbl="alignAcc1" presStyleIdx="5" presStyleCnt="8">
        <dgm:presLayoutVars>
          <dgm:bulletEnabled val="1"/>
        </dgm:presLayoutVars>
      </dgm:prSet>
      <dgm:spPr/>
      <dgm:t>
        <a:bodyPr/>
        <a:lstStyle/>
        <a:p>
          <a:endParaRPr lang="ru-RU"/>
        </a:p>
      </dgm:t>
    </dgm:pt>
    <dgm:pt modelId="{F7A5CF10-F3B3-448B-8547-9DC42706BA0B}" type="pres">
      <dgm:prSet presAssocID="{82F00A6B-D5FF-4CA4-9ECB-096F552B5782}" presName="sp" presStyleCnt="0"/>
      <dgm:spPr/>
    </dgm:pt>
    <dgm:pt modelId="{2E3539FB-6870-4CC1-A1D1-B814322875AF}" type="pres">
      <dgm:prSet presAssocID="{F5E1DF54-2031-4079-ACC9-63E55E6147E1}" presName="composite" presStyleCnt="0"/>
      <dgm:spPr/>
    </dgm:pt>
    <dgm:pt modelId="{482355C2-75BE-47D8-9B95-F47EAB3887F9}" type="pres">
      <dgm:prSet presAssocID="{F5E1DF54-2031-4079-ACC9-63E55E6147E1}" presName="parentText" presStyleLbl="alignNode1" presStyleIdx="6" presStyleCnt="8">
        <dgm:presLayoutVars>
          <dgm:chMax val="1"/>
          <dgm:bulletEnabled val="1"/>
        </dgm:presLayoutVars>
      </dgm:prSet>
      <dgm:spPr/>
      <dgm:t>
        <a:bodyPr/>
        <a:lstStyle/>
        <a:p>
          <a:endParaRPr lang="ru-RU"/>
        </a:p>
      </dgm:t>
    </dgm:pt>
    <dgm:pt modelId="{047990B7-CB9B-4915-8F75-14DF28C7E38F}" type="pres">
      <dgm:prSet presAssocID="{F5E1DF54-2031-4079-ACC9-63E55E6147E1}" presName="descendantText" presStyleLbl="alignAcc1" presStyleIdx="6" presStyleCnt="8">
        <dgm:presLayoutVars>
          <dgm:bulletEnabled val="1"/>
        </dgm:presLayoutVars>
      </dgm:prSet>
      <dgm:spPr/>
      <dgm:t>
        <a:bodyPr/>
        <a:lstStyle/>
        <a:p>
          <a:endParaRPr lang="ru-RU"/>
        </a:p>
      </dgm:t>
    </dgm:pt>
    <dgm:pt modelId="{6ED4AF73-4F57-44D3-89AD-29BC9463874D}" type="pres">
      <dgm:prSet presAssocID="{1682EF76-2B63-4E5A-A696-28FF0F58F40A}" presName="sp" presStyleCnt="0"/>
      <dgm:spPr/>
    </dgm:pt>
    <dgm:pt modelId="{903B03B6-1224-445A-AA5D-313ADE4E9EE5}" type="pres">
      <dgm:prSet presAssocID="{E5B644F5-522E-4E76-89EF-949F3183C359}" presName="composite" presStyleCnt="0"/>
      <dgm:spPr/>
    </dgm:pt>
    <dgm:pt modelId="{6C8D4F70-8ED7-4EE9-AD01-043481A2D619}" type="pres">
      <dgm:prSet presAssocID="{E5B644F5-522E-4E76-89EF-949F3183C359}" presName="parentText" presStyleLbl="alignNode1" presStyleIdx="7" presStyleCnt="8">
        <dgm:presLayoutVars>
          <dgm:chMax val="1"/>
          <dgm:bulletEnabled val="1"/>
        </dgm:presLayoutVars>
      </dgm:prSet>
      <dgm:spPr/>
      <dgm:t>
        <a:bodyPr/>
        <a:lstStyle/>
        <a:p>
          <a:endParaRPr lang="ru-RU"/>
        </a:p>
      </dgm:t>
    </dgm:pt>
    <dgm:pt modelId="{86DF811B-D435-4145-A95E-29D46E8AD9ED}" type="pres">
      <dgm:prSet presAssocID="{E5B644F5-522E-4E76-89EF-949F3183C359}" presName="descendantText" presStyleLbl="alignAcc1" presStyleIdx="7" presStyleCnt="8">
        <dgm:presLayoutVars>
          <dgm:bulletEnabled val="1"/>
        </dgm:presLayoutVars>
      </dgm:prSet>
      <dgm:spPr/>
      <dgm:t>
        <a:bodyPr/>
        <a:lstStyle/>
        <a:p>
          <a:endParaRPr lang="ru-RU"/>
        </a:p>
      </dgm:t>
    </dgm:pt>
  </dgm:ptLst>
  <dgm:cxnLst>
    <dgm:cxn modelId="{DB262BAB-6140-48C0-8B67-947F31D5AD30}" type="presOf" srcId="{E5B644F5-522E-4E76-89EF-949F3183C359}" destId="{6C8D4F70-8ED7-4EE9-AD01-043481A2D619}" srcOrd="0" destOrd="0" presId="urn:microsoft.com/office/officeart/2005/8/layout/chevron2"/>
    <dgm:cxn modelId="{01397997-734B-4F1B-B35C-1F4560DA9C32}" srcId="{751D81E8-375F-4EC8-9F83-EC7C5F3AB949}" destId="{35300F4F-126C-4917-BE09-5A09ECC7B9AE}" srcOrd="2" destOrd="0" parTransId="{4608C6CC-4517-41CF-AA7E-E87B044F9C9D}" sibTransId="{00DB004B-4C03-4608-98F8-AE78E743E37F}"/>
    <dgm:cxn modelId="{7F62EA25-C994-4EB0-8A15-A2153CED9E42}" srcId="{F5E1DF54-2031-4079-ACC9-63E55E6147E1}" destId="{2AE1BB8E-9DEE-4850-BBAE-927C7CCFF126}" srcOrd="0" destOrd="0" parTransId="{7B259439-5226-4066-8882-2AF02AD37CBE}" sibTransId="{9340A527-1891-4C60-813E-B4D823BA7E7D}"/>
    <dgm:cxn modelId="{2745753F-E032-465C-BB03-E497D40CD27D}" srcId="{9258591F-CE97-4CB4-A9B4-587932214E6E}" destId="{7853BEA1-6104-4507-BD7D-300CBD8C65A2}" srcOrd="0" destOrd="0" parTransId="{4147DF35-0CF7-405B-A892-3611899FC2A3}" sibTransId="{7D0F41A3-D647-4BEA-B730-9AAE7510C6B4}"/>
    <dgm:cxn modelId="{C3E5831A-0AF5-47CB-A91E-66CD396C4BAE}" srcId="{A23B041A-321A-4301-86A2-DAFF57ADB026}" destId="{65AF06D9-4EB7-4911-8397-4BFB63CED8C8}" srcOrd="0" destOrd="0" parTransId="{E8752606-21AC-43CC-A654-B59728AAFC9D}" sibTransId="{3CB5FA93-27D0-45B5-9C99-632DBC475FB8}"/>
    <dgm:cxn modelId="{B5119780-C258-4ED9-9C52-EC43383A009C}" srcId="{E5B644F5-522E-4E76-89EF-949F3183C359}" destId="{2AE33719-7425-4C69-BFB8-D9AD4A0E3119}" srcOrd="0" destOrd="0" parTransId="{6C6CE71E-DA4F-4987-9882-392A415B24D8}" sibTransId="{5EBB1D5B-8405-4790-BBF3-071843C8520E}"/>
    <dgm:cxn modelId="{B3CC9C14-E93D-4A23-AD97-58903106F063}" type="presOf" srcId="{9BCA74B6-73B8-4311-866E-EC701BBFF9C1}" destId="{090F571E-6F75-48AC-A5AC-FDC657DC479A}" srcOrd="0" destOrd="0" presId="urn:microsoft.com/office/officeart/2005/8/layout/chevron2"/>
    <dgm:cxn modelId="{BCF794BB-F832-41AB-B822-A1C52FD6A57F}" srcId="{35300F4F-126C-4917-BE09-5A09ECC7B9AE}" destId="{00F14B01-75EE-446D-A612-096FA12CB5F0}" srcOrd="0" destOrd="0" parTransId="{07A0BDFE-6CE0-441F-B17E-39958D87A3BA}" sibTransId="{A933E8F7-8896-4A39-852C-1EDD473A8A49}"/>
    <dgm:cxn modelId="{A25E868A-85F6-4DBC-BA5A-D750246197A8}" type="presOf" srcId="{9258591F-CE97-4CB4-A9B4-587932214E6E}" destId="{E912A97D-90F4-4B2D-837E-2A485B381B92}" srcOrd="0" destOrd="0" presId="urn:microsoft.com/office/officeart/2005/8/layout/chevron2"/>
    <dgm:cxn modelId="{E3F0A530-31D3-4805-BC23-491769026838}" type="presOf" srcId="{F5E1DF54-2031-4079-ACC9-63E55E6147E1}" destId="{482355C2-75BE-47D8-9B95-F47EAB3887F9}" srcOrd="0" destOrd="0" presId="urn:microsoft.com/office/officeart/2005/8/layout/chevron2"/>
    <dgm:cxn modelId="{F9602181-19FF-47EC-8597-3A7D04FD7A63}" type="presOf" srcId="{00F14B01-75EE-446D-A612-096FA12CB5F0}" destId="{F4829B1B-F68F-4354-AA3A-7A9FF863D066}" srcOrd="0" destOrd="0" presId="urn:microsoft.com/office/officeart/2005/8/layout/chevron2"/>
    <dgm:cxn modelId="{3A9DFF00-5710-446B-8E3E-1AA5D724582C}" srcId="{1BDE8346-09BB-4A68-BE48-2B2552C07233}" destId="{9BCA74B6-73B8-4311-866E-EC701BBFF9C1}" srcOrd="0" destOrd="0" parTransId="{C41A53A6-139A-4867-8968-F6DE5CAC05A4}" sibTransId="{9FA77C47-0605-4E08-925A-6DCA400964BD}"/>
    <dgm:cxn modelId="{4CB88BDA-4C7B-41EA-BFF8-C5197E7A9DA2}" type="presOf" srcId="{65AF06D9-4EB7-4911-8397-4BFB63CED8C8}" destId="{237B9D35-FE19-4B67-AAA4-742045CA9C04}" srcOrd="0" destOrd="0" presId="urn:microsoft.com/office/officeart/2005/8/layout/chevron2"/>
    <dgm:cxn modelId="{288AE84F-7DD7-416A-A455-D9CCF260C995}" srcId="{782BDC57-A307-48FC-A2BE-E99B5958D5F3}" destId="{A0458D15-819D-4B55-8B05-AB259EB88BA2}" srcOrd="0" destOrd="0" parTransId="{92C36B91-F3A3-4784-86AF-46786672852E}" sibTransId="{EF679139-11E3-4BAB-84A9-F3D3889E530E}"/>
    <dgm:cxn modelId="{0349EDAF-3BD1-4104-B442-58B68BEB3081}" srcId="{CF25FA02-F564-4596-AFC6-7F6D61BDB2B1}" destId="{611C52EF-65BA-42D5-B7CE-34A3F19CF715}" srcOrd="0" destOrd="0" parTransId="{5C7F2038-30FD-45F2-97CC-A822DCF7653C}" sibTransId="{CFE31744-66E6-467F-BD7F-A9977941D5C6}"/>
    <dgm:cxn modelId="{ADC4F630-7DB0-4F1A-BA13-03BC830DE368}" srcId="{751D81E8-375F-4EC8-9F83-EC7C5F3AB949}" destId="{9258591F-CE97-4CB4-A9B4-587932214E6E}" srcOrd="0" destOrd="0" parTransId="{D439A63B-6D36-4C9A-B6D0-3E9495AED1B2}" sibTransId="{68D619F8-6332-41CC-8FB7-C35FD8B6799C}"/>
    <dgm:cxn modelId="{CAA82229-0517-4B27-87D9-3EE093DBAAE1}" type="presOf" srcId="{2AE33719-7425-4C69-BFB8-D9AD4A0E3119}" destId="{86DF811B-D435-4145-A95E-29D46E8AD9ED}" srcOrd="0" destOrd="0" presId="urn:microsoft.com/office/officeart/2005/8/layout/chevron2"/>
    <dgm:cxn modelId="{A95190DF-9720-403A-B452-6EAC2951CF11}" type="presOf" srcId="{611C52EF-65BA-42D5-B7CE-34A3F19CF715}" destId="{3127700B-DD00-407B-B349-16AC8B3D43E1}" srcOrd="0" destOrd="0" presId="urn:microsoft.com/office/officeart/2005/8/layout/chevron2"/>
    <dgm:cxn modelId="{C1E36150-5BDA-4880-8AA2-29C7F6A7AF2E}" srcId="{751D81E8-375F-4EC8-9F83-EC7C5F3AB949}" destId="{F5E1DF54-2031-4079-ACC9-63E55E6147E1}" srcOrd="6" destOrd="0" parTransId="{D5B88515-25E3-4A33-ACDC-974B67C89A05}" sibTransId="{1682EF76-2B63-4E5A-A696-28FF0F58F40A}"/>
    <dgm:cxn modelId="{661FEF4B-1CA2-4414-BFE5-0A5FE505F41F}" type="presOf" srcId="{751D81E8-375F-4EC8-9F83-EC7C5F3AB949}" destId="{D4DF0543-8ED2-4CF9-A795-B35E87BF5DE1}" srcOrd="0" destOrd="0" presId="urn:microsoft.com/office/officeart/2005/8/layout/chevron2"/>
    <dgm:cxn modelId="{DBBB914B-2A59-4A47-9142-F11DE6921682}" type="presOf" srcId="{35300F4F-126C-4917-BE09-5A09ECC7B9AE}" destId="{2CB0F7DC-F866-4A5B-B3B5-C5264158DECF}" srcOrd="0" destOrd="0" presId="urn:microsoft.com/office/officeart/2005/8/layout/chevron2"/>
    <dgm:cxn modelId="{6094B50D-64B1-4132-92B6-46EB994FDB3F}" srcId="{751D81E8-375F-4EC8-9F83-EC7C5F3AB949}" destId="{A23B041A-321A-4301-86A2-DAFF57ADB026}" srcOrd="4" destOrd="0" parTransId="{FB14D7CC-7C1E-4919-AF09-E03AEC0D0F7F}" sibTransId="{35767DAA-73B2-4E06-B37B-46AF9C5B9F63}"/>
    <dgm:cxn modelId="{43762512-4682-412F-9BA5-DFF236E91139}" type="presOf" srcId="{782BDC57-A307-48FC-A2BE-E99B5958D5F3}" destId="{312D29CE-B2AA-4CB6-A001-F702B5B6D90B}" srcOrd="0" destOrd="0" presId="urn:microsoft.com/office/officeart/2005/8/layout/chevron2"/>
    <dgm:cxn modelId="{A99229DE-A4D8-4476-BDA0-D954A0E58C19}" type="presOf" srcId="{A23B041A-321A-4301-86A2-DAFF57ADB026}" destId="{E4FFDF66-FA98-43C9-86F8-2EB1C4218383}" srcOrd="0" destOrd="0" presId="urn:microsoft.com/office/officeart/2005/8/layout/chevron2"/>
    <dgm:cxn modelId="{B3560D77-E730-4D84-BA61-82B6BC0CEAF6}" srcId="{751D81E8-375F-4EC8-9F83-EC7C5F3AB949}" destId="{782BDC57-A307-48FC-A2BE-E99B5958D5F3}" srcOrd="1" destOrd="0" parTransId="{7C30D94D-A20E-4501-B586-069FC11DA0C1}" sibTransId="{E9E064C4-9801-46D8-9950-3AA563E3D026}"/>
    <dgm:cxn modelId="{FB452B6B-DD88-4093-8A07-8EECC774EBFB}" type="presOf" srcId="{1BDE8346-09BB-4A68-BE48-2B2552C07233}" destId="{4AD44711-E068-4B6C-9000-AE2EB070D5D0}" srcOrd="0" destOrd="0" presId="urn:microsoft.com/office/officeart/2005/8/layout/chevron2"/>
    <dgm:cxn modelId="{30D16E7C-8FCB-480D-B8FC-98AD0809BB28}" srcId="{751D81E8-375F-4EC8-9F83-EC7C5F3AB949}" destId="{E5B644F5-522E-4E76-89EF-949F3183C359}" srcOrd="7" destOrd="0" parTransId="{BF035392-1741-4FFA-A827-9F592DB83DEF}" sibTransId="{D39AFCDC-4471-4C88-BDA2-C2547BD1C3A6}"/>
    <dgm:cxn modelId="{9E634405-2D73-4A38-89D1-AC7E9BD1E829}" type="presOf" srcId="{CF25FA02-F564-4596-AFC6-7F6D61BDB2B1}" destId="{A6E14551-6CB1-40E1-90DC-469F1C766230}" srcOrd="0" destOrd="0" presId="urn:microsoft.com/office/officeart/2005/8/layout/chevron2"/>
    <dgm:cxn modelId="{C11EAC94-6600-42CD-BD43-2108F8BCBA7B}" type="presOf" srcId="{A0458D15-819D-4B55-8B05-AB259EB88BA2}" destId="{66A50EC0-1B03-4DF8-94DA-716562BFD431}" srcOrd="0" destOrd="0" presId="urn:microsoft.com/office/officeart/2005/8/layout/chevron2"/>
    <dgm:cxn modelId="{7E6FF34B-15E0-4158-8AB0-5A5AA49202E9}" srcId="{751D81E8-375F-4EC8-9F83-EC7C5F3AB949}" destId="{1BDE8346-09BB-4A68-BE48-2B2552C07233}" srcOrd="3" destOrd="0" parTransId="{4A62FE6D-3F2B-442D-9332-0D37A2D6F53B}" sibTransId="{8634BD54-A2CD-4CB3-9498-4EEB77124411}"/>
    <dgm:cxn modelId="{707E83E6-0E55-43F0-AABA-C750B0C5F8EA}" type="presOf" srcId="{7853BEA1-6104-4507-BD7D-300CBD8C65A2}" destId="{B9DCCA08-DEBB-484D-9C46-B6C85C6F121B}" srcOrd="0" destOrd="0" presId="urn:microsoft.com/office/officeart/2005/8/layout/chevron2"/>
    <dgm:cxn modelId="{313871F1-5B7C-43CF-A6EB-D13766FEB1FD}" srcId="{751D81E8-375F-4EC8-9F83-EC7C5F3AB949}" destId="{CF25FA02-F564-4596-AFC6-7F6D61BDB2B1}" srcOrd="5" destOrd="0" parTransId="{8959C91C-8FEE-4B37-8487-ACC11C8B26ED}" sibTransId="{82F00A6B-D5FF-4CA4-9ECB-096F552B5782}"/>
    <dgm:cxn modelId="{12B91E61-A642-4083-A20B-5D7DCEC32AA1}" type="presOf" srcId="{2AE1BB8E-9DEE-4850-BBAE-927C7CCFF126}" destId="{047990B7-CB9B-4915-8F75-14DF28C7E38F}" srcOrd="0" destOrd="0" presId="urn:microsoft.com/office/officeart/2005/8/layout/chevron2"/>
    <dgm:cxn modelId="{1229B2B1-2C2E-4811-B5BD-54CA5E9D8783}" type="presParOf" srcId="{D4DF0543-8ED2-4CF9-A795-B35E87BF5DE1}" destId="{3E046C4F-6067-41AE-A851-BFB65E327E25}" srcOrd="0" destOrd="0" presId="urn:microsoft.com/office/officeart/2005/8/layout/chevron2"/>
    <dgm:cxn modelId="{B5B72DD9-9889-4652-97E0-07106AB13B81}" type="presParOf" srcId="{3E046C4F-6067-41AE-A851-BFB65E327E25}" destId="{E912A97D-90F4-4B2D-837E-2A485B381B92}" srcOrd="0" destOrd="0" presId="urn:microsoft.com/office/officeart/2005/8/layout/chevron2"/>
    <dgm:cxn modelId="{076362EF-B503-460D-92F5-A6E395A98C63}" type="presParOf" srcId="{3E046C4F-6067-41AE-A851-BFB65E327E25}" destId="{B9DCCA08-DEBB-484D-9C46-B6C85C6F121B}" srcOrd="1" destOrd="0" presId="urn:microsoft.com/office/officeart/2005/8/layout/chevron2"/>
    <dgm:cxn modelId="{4376FFC7-5B30-4BFB-929E-3B1802EBBF24}" type="presParOf" srcId="{D4DF0543-8ED2-4CF9-A795-B35E87BF5DE1}" destId="{A670747E-C65C-481B-ADBC-154F73FA4B9A}" srcOrd="1" destOrd="0" presId="urn:microsoft.com/office/officeart/2005/8/layout/chevron2"/>
    <dgm:cxn modelId="{C44329C2-7F4F-445B-A1E7-C63099B2DD2F}" type="presParOf" srcId="{D4DF0543-8ED2-4CF9-A795-B35E87BF5DE1}" destId="{9B7B9F4D-5AC4-47CA-A956-C805C1C7509D}" srcOrd="2" destOrd="0" presId="urn:microsoft.com/office/officeart/2005/8/layout/chevron2"/>
    <dgm:cxn modelId="{46E6C075-35EE-4F9A-AEF9-A5B108095C91}" type="presParOf" srcId="{9B7B9F4D-5AC4-47CA-A956-C805C1C7509D}" destId="{312D29CE-B2AA-4CB6-A001-F702B5B6D90B}" srcOrd="0" destOrd="0" presId="urn:microsoft.com/office/officeart/2005/8/layout/chevron2"/>
    <dgm:cxn modelId="{4C3928B9-9498-4D5D-B869-3D0C83C4143C}" type="presParOf" srcId="{9B7B9F4D-5AC4-47CA-A956-C805C1C7509D}" destId="{66A50EC0-1B03-4DF8-94DA-716562BFD431}" srcOrd="1" destOrd="0" presId="urn:microsoft.com/office/officeart/2005/8/layout/chevron2"/>
    <dgm:cxn modelId="{9D27798C-F08A-4557-846F-C619C61596E3}" type="presParOf" srcId="{D4DF0543-8ED2-4CF9-A795-B35E87BF5DE1}" destId="{52619358-117C-4DD3-95FE-7D1E154855AC}" srcOrd="3" destOrd="0" presId="urn:microsoft.com/office/officeart/2005/8/layout/chevron2"/>
    <dgm:cxn modelId="{5A47DD14-0365-4531-833B-F48D6EC79CC4}" type="presParOf" srcId="{D4DF0543-8ED2-4CF9-A795-B35E87BF5DE1}" destId="{EE0772BD-4DF4-4C3F-AA7C-99F76B8FF7C2}" srcOrd="4" destOrd="0" presId="urn:microsoft.com/office/officeart/2005/8/layout/chevron2"/>
    <dgm:cxn modelId="{28A1BAC2-B651-4F44-AEA1-B2F28E5813F3}" type="presParOf" srcId="{EE0772BD-4DF4-4C3F-AA7C-99F76B8FF7C2}" destId="{2CB0F7DC-F866-4A5B-B3B5-C5264158DECF}" srcOrd="0" destOrd="0" presId="urn:microsoft.com/office/officeart/2005/8/layout/chevron2"/>
    <dgm:cxn modelId="{5A39F057-F35B-4ED3-9AC5-5066555EB0CB}" type="presParOf" srcId="{EE0772BD-4DF4-4C3F-AA7C-99F76B8FF7C2}" destId="{F4829B1B-F68F-4354-AA3A-7A9FF863D066}" srcOrd="1" destOrd="0" presId="urn:microsoft.com/office/officeart/2005/8/layout/chevron2"/>
    <dgm:cxn modelId="{48048113-FF19-4143-A7D5-E0EB96FCFE6B}" type="presParOf" srcId="{D4DF0543-8ED2-4CF9-A795-B35E87BF5DE1}" destId="{2778B35C-3CFA-4D51-83F4-61D4C27BD7D8}" srcOrd="5" destOrd="0" presId="urn:microsoft.com/office/officeart/2005/8/layout/chevron2"/>
    <dgm:cxn modelId="{8FF68B3C-FFBE-4B1C-B451-E30B2637F792}" type="presParOf" srcId="{D4DF0543-8ED2-4CF9-A795-B35E87BF5DE1}" destId="{9F2CDC4E-2F04-40C1-AB8F-B167DA7A5724}" srcOrd="6" destOrd="0" presId="urn:microsoft.com/office/officeart/2005/8/layout/chevron2"/>
    <dgm:cxn modelId="{6E16185B-997F-4A48-909B-E11B4852297E}" type="presParOf" srcId="{9F2CDC4E-2F04-40C1-AB8F-B167DA7A5724}" destId="{4AD44711-E068-4B6C-9000-AE2EB070D5D0}" srcOrd="0" destOrd="0" presId="urn:microsoft.com/office/officeart/2005/8/layout/chevron2"/>
    <dgm:cxn modelId="{CDE3D137-DA40-49DB-8A01-404B50BBCE9E}" type="presParOf" srcId="{9F2CDC4E-2F04-40C1-AB8F-B167DA7A5724}" destId="{090F571E-6F75-48AC-A5AC-FDC657DC479A}" srcOrd="1" destOrd="0" presId="urn:microsoft.com/office/officeart/2005/8/layout/chevron2"/>
    <dgm:cxn modelId="{979F8406-9E32-4C95-8658-D2D97CC5CFA3}" type="presParOf" srcId="{D4DF0543-8ED2-4CF9-A795-B35E87BF5DE1}" destId="{FB0A3831-763B-4844-ACB2-9366A5C60941}" srcOrd="7" destOrd="0" presId="urn:microsoft.com/office/officeart/2005/8/layout/chevron2"/>
    <dgm:cxn modelId="{8B50D2F1-6423-46C3-BB9A-73D3D1847712}" type="presParOf" srcId="{D4DF0543-8ED2-4CF9-A795-B35E87BF5DE1}" destId="{5E489C32-503F-4F0E-B5A1-EDD034E92B22}" srcOrd="8" destOrd="0" presId="urn:microsoft.com/office/officeart/2005/8/layout/chevron2"/>
    <dgm:cxn modelId="{B5B3779A-3AB9-4A4E-8B77-E7D10FE9D285}" type="presParOf" srcId="{5E489C32-503F-4F0E-B5A1-EDD034E92B22}" destId="{E4FFDF66-FA98-43C9-86F8-2EB1C4218383}" srcOrd="0" destOrd="0" presId="urn:microsoft.com/office/officeart/2005/8/layout/chevron2"/>
    <dgm:cxn modelId="{F1EBA007-45AB-4612-970A-C13CD09A6D36}" type="presParOf" srcId="{5E489C32-503F-4F0E-B5A1-EDD034E92B22}" destId="{237B9D35-FE19-4B67-AAA4-742045CA9C04}" srcOrd="1" destOrd="0" presId="urn:microsoft.com/office/officeart/2005/8/layout/chevron2"/>
    <dgm:cxn modelId="{D853EB43-C439-49C3-81D3-407998649F03}" type="presParOf" srcId="{D4DF0543-8ED2-4CF9-A795-B35E87BF5DE1}" destId="{E040E409-C35F-4238-9306-BAAFF2B7719A}" srcOrd="9" destOrd="0" presId="urn:microsoft.com/office/officeart/2005/8/layout/chevron2"/>
    <dgm:cxn modelId="{DF8DDE86-2BA4-4B37-B7B5-C8340E10870C}" type="presParOf" srcId="{D4DF0543-8ED2-4CF9-A795-B35E87BF5DE1}" destId="{B7612B2D-A776-44B0-804D-0D6CA41EDC59}" srcOrd="10" destOrd="0" presId="urn:microsoft.com/office/officeart/2005/8/layout/chevron2"/>
    <dgm:cxn modelId="{BB4D7277-A7BA-419C-BDE4-29FE514E0A58}" type="presParOf" srcId="{B7612B2D-A776-44B0-804D-0D6CA41EDC59}" destId="{A6E14551-6CB1-40E1-90DC-469F1C766230}" srcOrd="0" destOrd="0" presId="urn:microsoft.com/office/officeart/2005/8/layout/chevron2"/>
    <dgm:cxn modelId="{D5548675-F5CE-4194-9838-71479BB0B1A7}" type="presParOf" srcId="{B7612B2D-A776-44B0-804D-0D6CA41EDC59}" destId="{3127700B-DD00-407B-B349-16AC8B3D43E1}" srcOrd="1" destOrd="0" presId="urn:microsoft.com/office/officeart/2005/8/layout/chevron2"/>
    <dgm:cxn modelId="{829EEC85-563C-474A-AA8D-66E82BE3F903}" type="presParOf" srcId="{D4DF0543-8ED2-4CF9-A795-B35E87BF5DE1}" destId="{F7A5CF10-F3B3-448B-8547-9DC42706BA0B}" srcOrd="11" destOrd="0" presId="urn:microsoft.com/office/officeart/2005/8/layout/chevron2"/>
    <dgm:cxn modelId="{B1338EBA-2E6E-4364-B152-5DF629AA9451}" type="presParOf" srcId="{D4DF0543-8ED2-4CF9-A795-B35E87BF5DE1}" destId="{2E3539FB-6870-4CC1-A1D1-B814322875AF}" srcOrd="12" destOrd="0" presId="urn:microsoft.com/office/officeart/2005/8/layout/chevron2"/>
    <dgm:cxn modelId="{E8343C60-895A-4F3F-AA72-39D5525A524D}" type="presParOf" srcId="{2E3539FB-6870-4CC1-A1D1-B814322875AF}" destId="{482355C2-75BE-47D8-9B95-F47EAB3887F9}" srcOrd="0" destOrd="0" presId="urn:microsoft.com/office/officeart/2005/8/layout/chevron2"/>
    <dgm:cxn modelId="{E727FC80-361A-46B1-949B-D3D52F689F87}" type="presParOf" srcId="{2E3539FB-6870-4CC1-A1D1-B814322875AF}" destId="{047990B7-CB9B-4915-8F75-14DF28C7E38F}" srcOrd="1" destOrd="0" presId="urn:microsoft.com/office/officeart/2005/8/layout/chevron2"/>
    <dgm:cxn modelId="{B61756F4-9BD1-4ECC-95FC-A767D5405456}" type="presParOf" srcId="{D4DF0543-8ED2-4CF9-A795-B35E87BF5DE1}" destId="{6ED4AF73-4F57-44D3-89AD-29BC9463874D}" srcOrd="13" destOrd="0" presId="urn:microsoft.com/office/officeart/2005/8/layout/chevron2"/>
    <dgm:cxn modelId="{0199CFF0-A69F-4163-A9FB-41F7AEE7A0E9}" type="presParOf" srcId="{D4DF0543-8ED2-4CF9-A795-B35E87BF5DE1}" destId="{903B03B6-1224-445A-AA5D-313ADE4E9EE5}" srcOrd="14" destOrd="0" presId="urn:microsoft.com/office/officeart/2005/8/layout/chevron2"/>
    <dgm:cxn modelId="{8A64844A-F49E-4EEE-930D-6691FDBCC945}" type="presParOf" srcId="{903B03B6-1224-445A-AA5D-313ADE4E9EE5}" destId="{6C8D4F70-8ED7-4EE9-AD01-043481A2D619}" srcOrd="0" destOrd="0" presId="urn:microsoft.com/office/officeart/2005/8/layout/chevron2"/>
    <dgm:cxn modelId="{34F95FC1-3D25-49F6-9D5B-AD15B52B7674}" type="presParOf" srcId="{903B03B6-1224-445A-AA5D-313ADE4E9EE5}" destId="{86DF811B-D435-4145-A95E-29D46E8AD9E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7B2AB2-A193-4FD6-AC28-0E8619D8716B}"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ru-RU"/>
        </a:p>
      </dgm:t>
    </dgm:pt>
    <dgm:pt modelId="{5BBB91DE-B56F-4D76-B363-3B93DC177951}">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ґрунт</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розвиток ерозійних процесів; часткова або повна втрата родючого шару; мінералізація; переущільнення; замулення; засмічення піском, камінням і т. ін. </a:t>
          </a:r>
          <a:endParaRPr lang="ru-RU" dirty="0">
            <a:latin typeface="Times New Roman" panose="02020603050405020304" pitchFamily="18" charset="0"/>
            <a:cs typeface="Times New Roman" panose="02020603050405020304" pitchFamily="18" charset="0"/>
          </a:endParaRPr>
        </a:p>
      </dgm:t>
    </dgm:pt>
    <dgm:pt modelId="{DB1B68AD-F456-4F8A-AB69-E0C1EE79F7AC}" type="parTrans" cxnId="{D6BDF9CC-3B3C-44F1-A5E1-EC7CA8C9A63C}">
      <dgm:prSet/>
      <dgm:spPr/>
      <dgm:t>
        <a:bodyPr/>
        <a:lstStyle/>
        <a:p>
          <a:endParaRPr lang="ru-RU">
            <a:latin typeface="Times New Roman" panose="02020603050405020304" pitchFamily="18" charset="0"/>
            <a:cs typeface="Times New Roman" panose="02020603050405020304" pitchFamily="18" charset="0"/>
          </a:endParaRPr>
        </a:p>
      </dgm:t>
    </dgm:pt>
    <dgm:pt modelId="{1B49175A-7C9F-4FC5-B2DE-1A5F9F08A60D}" type="sibTrans" cxnId="{D6BDF9CC-3B3C-44F1-A5E1-EC7CA8C9A63C}">
      <dgm:prSet/>
      <dgm:spPr/>
      <dgm:t>
        <a:bodyPr/>
        <a:lstStyle/>
        <a:p>
          <a:endParaRPr lang="ru-RU">
            <a:latin typeface="Times New Roman" panose="02020603050405020304" pitchFamily="18" charset="0"/>
            <a:cs typeface="Times New Roman" panose="02020603050405020304" pitchFamily="18" charset="0"/>
          </a:endParaRPr>
        </a:p>
      </dgm:t>
    </dgm:pt>
    <dgm:pt modelId="{16D053B3-BD13-473B-92CE-A8993C944698}">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рельєф</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деформація русла річок і річкових долин, розвиток </a:t>
          </a:r>
          <a:r>
            <a:rPr lang="uk-UA" dirty="0" err="1" smtClean="0">
              <a:latin typeface="Times New Roman" panose="02020603050405020304" pitchFamily="18" charset="0"/>
              <a:cs typeface="Times New Roman" panose="02020603050405020304" pitchFamily="18" charset="0"/>
            </a:rPr>
            <a:t>ерозійно</a:t>
          </a:r>
          <a:r>
            <a:rPr lang="uk-UA" dirty="0" smtClean="0">
              <a:latin typeface="Times New Roman" panose="02020603050405020304" pitchFamily="18" charset="0"/>
              <a:cs typeface="Times New Roman" panose="02020603050405020304" pitchFamily="18" charset="0"/>
            </a:rPr>
            <a:t>-зсувних процесів; трансформація форм рельєфу.</a:t>
          </a:r>
          <a:endParaRPr lang="ru-RU" dirty="0">
            <a:latin typeface="Times New Roman" panose="02020603050405020304" pitchFamily="18" charset="0"/>
            <a:cs typeface="Times New Roman" panose="02020603050405020304" pitchFamily="18" charset="0"/>
          </a:endParaRPr>
        </a:p>
      </dgm:t>
    </dgm:pt>
    <dgm:pt modelId="{65B3F78F-82E6-4D5E-B572-B38342B25ED8}" type="parTrans" cxnId="{89356A4B-1963-48B9-81A1-64378B1A430E}">
      <dgm:prSet/>
      <dgm:spPr/>
      <dgm:t>
        <a:bodyPr/>
        <a:lstStyle/>
        <a:p>
          <a:endParaRPr lang="ru-RU">
            <a:latin typeface="Times New Roman" panose="02020603050405020304" pitchFamily="18" charset="0"/>
            <a:cs typeface="Times New Roman" panose="02020603050405020304" pitchFamily="18" charset="0"/>
          </a:endParaRPr>
        </a:p>
      </dgm:t>
    </dgm:pt>
    <dgm:pt modelId="{116D0034-3440-4EA7-8744-7E016976FC80}" type="sibTrans" cxnId="{89356A4B-1963-48B9-81A1-64378B1A430E}">
      <dgm:prSet/>
      <dgm:spPr/>
      <dgm:t>
        <a:bodyPr/>
        <a:lstStyle/>
        <a:p>
          <a:endParaRPr lang="ru-RU">
            <a:latin typeface="Times New Roman" panose="02020603050405020304" pitchFamily="18" charset="0"/>
            <a:cs typeface="Times New Roman" panose="02020603050405020304" pitchFamily="18" charset="0"/>
          </a:endParaRPr>
        </a:p>
      </dgm:t>
    </dgm:pt>
    <dgm:pt modelId="{21B7FE44-72D3-4D7F-ABE1-48B9C4305475}">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рослинність</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пригнічення росту і розвитку рослин; часткова або повна загибель рослин; зміна видового різноманіття.</a:t>
          </a:r>
          <a:endParaRPr lang="ru-RU" dirty="0">
            <a:latin typeface="Times New Roman" panose="02020603050405020304" pitchFamily="18" charset="0"/>
            <a:cs typeface="Times New Roman" panose="02020603050405020304" pitchFamily="18" charset="0"/>
          </a:endParaRPr>
        </a:p>
      </dgm:t>
    </dgm:pt>
    <dgm:pt modelId="{3B34E97D-CAD7-48B5-B69B-704DD95624BD}" type="parTrans" cxnId="{AF327A80-DCBE-4F8C-9AE8-755CCCFA6A74}">
      <dgm:prSet/>
      <dgm:spPr/>
      <dgm:t>
        <a:bodyPr/>
        <a:lstStyle/>
        <a:p>
          <a:endParaRPr lang="ru-RU">
            <a:latin typeface="Times New Roman" panose="02020603050405020304" pitchFamily="18" charset="0"/>
            <a:cs typeface="Times New Roman" panose="02020603050405020304" pitchFamily="18" charset="0"/>
          </a:endParaRPr>
        </a:p>
      </dgm:t>
    </dgm:pt>
    <dgm:pt modelId="{8F33660D-2AAF-4856-94F1-0909CCA25D29}" type="sibTrans" cxnId="{AF327A80-DCBE-4F8C-9AE8-755CCCFA6A74}">
      <dgm:prSet/>
      <dgm:spPr/>
      <dgm:t>
        <a:bodyPr/>
        <a:lstStyle/>
        <a:p>
          <a:endParaRPr lang="ru-RU">
            <a:latin typeface="Times New Roman" panose="02020603050405020304" pitchFamily="18" charset="0"/>
            <a:cs typeface="Times New Roman" panose="02020603050405020304" pitchFamily="18" charset="0"/>
          </a:endParaRPr>
        </a:p>
      </dgm:t>
    </dgm:pt>
    <dgm:pt modelId="{9DF154DF-586A-4418-BF3A-01FE4AEC3FD2}">
      <dgm:prSet phldrT="[Текст]"/>
      <dgm:spPr/>
      <dgm:t>
        <a:bodyPr/>
        <a:lstStyle/>
        <a:p>
          <a:r>
            <a:rPr lang="uk-UA" b="1" dirty="0" smtClean="0">
              <a:latin typeface="Times New Roman" panose="02020603050405020304" pitchFamily="18" charset="0"/>
              <a:cs typeface="Times New Roman" panose="02020603050405020304" pitchFamily="18" charset="0"/>
            </a:rPr>
            <a:t>вплив на тваринний світ</a:t>
          </a:r>
          <a:r>
            <a:rPr lang="uk-UA" i="1"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скорочення чисельності популяцій; міграція тварин під час і після стихійного лиха; загибель тварин в результаті погіршення якості середовища проживання.</a:t>
          </a:r>
          <a:endParaRPr lang="ru-RU" dirty="0">
            <a:latin typeface="Times New Roman" panose="02020603050405020304" pitchFamily="18" charset="0"/>
            <a:cs typeface="Times New Roman" panose="02020603050405020304" pitchFamily="18" charset="0"/>
          </a:endParaRPr>
        </a:p>
      </dgm:t>
    </dgm:pt>
    <dgm:pt modelId="{3B2EF7BD-9925-4153-B28F-DD44BD96FB4F}" type="parTrans" cxnId="{15D207C1-A994-46F5-9537-E94124C2503D}">
      <dgm:prSet/>
      <dgm:spPr/>
      <dgm:t>
        <a:bodyPr/>
        <a:lstStyle/>
        <a:p>
          <a:endParaRPr lang="ru-RU">
            <a:latin typeface="Times New Roman" panose="02020603050405020304" pitchFamily="18" charset="0"/>
            <a:cs typeface="Times New Roman" panose="02020603050405020304" pitchFamily="18" charset="0"/>
          </a:endParaRPr>
        </a:p>
      </dgm:t>
    </dgm:pt>
    <dgm:pt modelId="{C1B5D980-0407-40F4-BB32-67E5E6E4A82A}" type="sibTrans" cxnId="{15D207C1-A994-46F5-9537-E94124C2503D}">
      <dgm:prSet/>
      <dgm:spPr/>
      <dgm:t>
        <a:bodyPr/>
        <a:lstStyle/>
        <a:p>
          <a:endParaRPr lang="ru-RU">
            <a:latin typeface="Times New Roman" panose="02020603050405020304" pitchFamily="18" charset="0"/>
            <a:cs typeface="Times New Roman" panose="02020603050405020304" pitchFamily="18" charset="0"/>
          </a:endParaRPr>
        </a:p>
      </dgm:t>
    </dgm:pt>
    <dgm:pt modelId="{552CE90F-4BB0-4836-A391-B200AFDAB0F9}" type="pres">
      <dgm:prSet presAssocID="{957B2AB2-A193-4FD6-AC28-0E8619D8716B}" presName="Name0" presStyleCnt="0">
        <dgm:presLayoutVars>
          <dgm:chMax val="7"/>
          <dgm:chPref val="7"/>
          <dgm:dir/>
        </dgm:presLayoutVars>
      </dgm:prSet>
      <dgm:spPr/>
      <dgm:t>
        <a:bodyPr/>
        <a:lstStyle/>
        <a:p>
          <a:endParaRPr lang="ru-RU"/>
        </a:p>
      </dgm:t>
    </dgm:pt>
    <dgm:pt modelId="{E559CB67-092C-49D1-9256-622AF405F91B}" type="pres">
      <dgm:prSet presAssocID="{957B2AB2-A193-4FD6-AC28-0E8619D8716B}" presName="Name1" presStyleCnt="0"/>
      <dgm:spPr/>
    </dgm:pt>
    <dgm:pt modelId="{EAF3729E-40C1-4523-ABD6-903F4E4BF3CB}" type="pres">
      <dgm:prSet presAssocID="{957B2AB2-A193-4FD6-AC28-0E8619D8716B}" presName="cycle" presStyleCnt="0"/>
      <dgm:spPr/>
    </dgm:pt>
    <dgm:pt modelId="{0BF39B59-BBE6-43EC-9447-488507A8FADF}" type="pres">
      <dgm:prSet presAssocID="{957B2AB2-A193-4FD6-AC28-0E8619D8716B}" presName="srcNode" presStyleLbl="node1" presStyleIdx="0" presStyleCnt="4"/>
      <dgm:spPr/>
    </dgm:pt>
    <dgm:pt modelId="{ABCB0547-0FD3-4608-A7CE-25E0EF0D8AEF}" type="pres">
      <dgm:prSet presAssocID="{957B2AB2-A193-4FD6-AC28-0E8619D8716B}" presName="conn" presStyleLbl="parChTrans1D2" presStyleIdx="0" presStyleCnt="1"/>
      <dgm:spPr/>
      <dgm:t>
        <a:bodyPr/>
        <a:lstStyle/>
        <a:p>
          <a:endParaRPr lang="ru-RU"/>
        </a:p>
      </dgm:t>
    </dgm:pt>
    <dgm:pt modelId="{C3095857-FABC-4B2F-8F80-2279ABCE40BF}" type="pres">
      <dgm:prSet presAssocID="{957B2AB2-A193-4FD6-AC28-0E8619D8716B}" presName="extraNode" presStyleLbl="node1" presStyleIdx="0" presStyleCnt="4"/>
      <dgm:spPr/>
    </dgm:pt>
    <dgm:pt modelId="{A295FC9C-F744-4BA2-900D-4354BE7A400C}" type="pres">
      <dgm:prSet presAssocID="{957B2AB2-A193-4FD6-AC28-0E8619D8716B}" presName="dstNode" presStyleLbl="node1" presStyleIdx="0" presStyleCnt="4"/>
      <dgm:spPr/>
    </dgm:pt>
    <dgm:pt modelId="{90BF54CC-F9C3-4563-8204-631429E132CB}" type="pres">
      <dgm:prSet presAssocID="{5BBB91DE-B56F-4D76-B363-3B93DC177951}" presName="text_1" presStyleLbl="node1" presStyleIdx="0" presStyleCnt="4">
        <dgm:presLayoutVars>
          <dgm:bulletEnabled val="1"/>
        </dgm:presLayoutVars>
      </dgm:prSet>
      <dgm:spPr/>
      <dgm:t>
        <a:bodyPr/>
        <a:lstStyle/>
        <a:p>
          <a:endParaRPr lang="ru-RU"/>
        </a:p>
      </dgm:t>
    </dgm:pt>
    <dgm:pt modelId="{E8335375-305C-4C68-B587-23CB23B1BF19}" type="pres">
      <dgm:prSet presAssocID="{5BBB91DE-B56F-4D76-B363-3B93DC177951}" presName="accent_1" presStyleCnt="0"/>
      <dgm:spPr/>
    </dgm:pt>
    <dgm:pt modelId="{DE0BE1F9-306F-4508-AB04-F918478971ED}" type="pres">
      <dgm:prSet presAssocID="{5BBB91DE-B56F-4D76-B363-3B93DC177951}" presName="accentRepeatNode" presStyleLbl="solidFgAcc1" presStyleIdx="0" presStyleCnt="4"/>
      <dgm:spPr/>
    </dgm:pt>
    <dgm:pt modelId="{804D721E-9180-4BC0-A4B0-BCA0B372716D}" type="pres">
      <dgm:prSet presAssocID="{16D053B3-BD13-473B-92CE-A8993C944698}" presName="text_2" presStyleLbl="node1" presStyleIdx="1" presStyleCnt="4">
        <dgm:presLayoutVars>
          <dgm:bulletEnabled val="1"/>
        </dgm:presLayoutVars>
      </dgm:prSet>
      <dgm:spPr/>
      <dgm:t>
        <a:bodyPr/>
        <a:lstStyle/>
        <a:p>
          <a:endParaRPr lang="ru-RU"/>
        </a:p>
      </dgm:t>
    </dgm:pt>
    <dgm:pt modelId="{109E7E61-2E46-4C3E-B017-7246A52DCC45}" type="pres">
      <dgm:prSet presAssocID="{16D053B3-BD13-473B-92CE-A8993C944698}" presName="accent_2" presStyleCnt="0"/>
      <dgm:spPr/>
    </dgm:pt>
    <dgm:pt modelId="{8197924F-1135-4AF4-8926-2D35BB913C53}" type="pres">
      <dgm:prSet presAssocID="{16D053B3-BD13-473B-92CE-A8993C944698}" presName="accentRepeatNode" presStyleLbl="solidFgAcc1" presStyleIdx="1" presStyleCnt="4"/>
      <dgm:spPr/>
    </dgm:pt>
    <dgm:pt modelId="{6AAFC749-0230-49A5-AC4F-D88B48520E01}" type="pres">
      <dgm:prSet presAssocID="{21B7FE44-72D3-4D7F-ABE1-48B9C4305475}" presName="text_3" presStyleLbl="node1" presStyleIdx="2" presStyleCnt="4">
        <dgm:presLayoutVars>
          <dgm:bulletEnabled val="1"/>
        </dgm:presLayoutVars>
      </dgm:prSet>
      <dgm:spPr/>
      <dgm:t>
        <a:bodyPr/>
        <a:lstStyle/>
        <a:p>
          <a:endParaRPr lang="ru-RU"/>
        </a:p>
      </dgm:t>
    </dgm:pt>
    <dgm:pt modelId="{2181C563-8936-4DFE-B3E6-46FDE9E44693}" type="pres">
      <dgm:prSet presAssocID="{21B7FE44-72D3-4D7F-ABE1-48B9C4305475}" presName="accent_3" presStyleCnt="0"/>
      <dgm:spPr/>
    </dgm:pt>
    <dgm:pt modelId="{C8DA00C6-F0F9-4E97-9AC6-EBAD032F2255}" type="pres">
      <dgm:prSet presAssocID="{21B7FE44-72D3-4D7F-ABE1-48B9C4305475}" presName="accentRepeatNode" presStyleLbl="solidFgAcc1" presStyleIdx="2" presStyleCnt="4"/>
      <dgm:spPr/>
    </dgm:pt>
    <dgm:pt modelId="{C4BB3C91-851F-45E3-BB56-9A7C625FCF36}" type="pres">
      <dgm:prSet presAssocID="{9DF154DF-586A-4418-BF3A-01FE4AEC3FD2}" presName="text_4" presStyleLbl="node1" presStyleIdx="3" presStyleCnt="4">
        <dgm:presLayoutVars>
          <dgm:bulletEnabled val="1"/>
        </dgm:presLayoutVars>
      </dgm:prSet>
      <dgm:spPr/>
      <dgm:t>
        <a:bodyPr/>
        <a:lstStyle/>
        <a:p>
          <a:endParaRPr lang="ru-RU"/>
        </a:p>
      </dgm:t>
    </dgm:pt>
    <dgm:pt modelId="{608A8C02-2148-4016-807A-9FBA7C003502}" type="pres">
      <dgm:prSet presAssocID="{9DF154DF-586A-4418-BF3A-01FE4AEC3FD2}" presName="accent_4" presStyleCnt="0"/>
      <dgm:spPr/>
    </dgm:pt>
    <dgm:pt modelId="{AEF6285E-1EC4-4F79-8E85-59434A805D53}" type="pres">
      <dgm:prSet presAssocID="{9DF154DF-586A-4418-BF3A-01FE4AEC3FD2}" presName="accentRepeatNode" presStyleLbl="solidFgAcc1" presStyleIdx="3" presStyleCnt="4"/>
      <dgm:spPr/>
    </dgm:pt>
  </dgm:ptLst>
  <dgm:cxnLst>
    <dgm:cxn modelId="{302CB491-237E-4D43-B12D-C996ABAE79D2}" type="presOf" srcId="{957B2AB2-A193-4FD6-AC28-0E8619D8716B}" destId="{552CE90F-4BB0-4836-A391-B200AFDAB0F9}" srcOrd="0" destOrd="0" presId="urn:microsoft.com/office/officeart/2008/layout/VerticalCurvedList"/>
    <dgm:cxn modelId="{DCFF232C-6572-490F-B5D0-08A0ADE989F9}" type="presOf" srcId="{21B7FE44-72D3-4D7F-ABE1-48B9C4305475}" destId="{6AAFC749-0230-49A5-AC4F-D88B48520E01}" srcOrd="0" destOrd="0" presId="urn:microsoft.com/office/officeart/2008/layout/VerticalCurvedList"/>
    <dgm:cxn modelId="{AD47121A-DF12-46C1-9A63-E4393BD85674}" type="presOf" srcId="{9DF154DF-586A-4418-BF3A-01FE4AEC3FD2}" destId="{C4BB3C91-851F-45E3-BB56-9A7C625FCF36}" srcOrd="0" destOrd="0" presId="urn:microsoft.com/office/officeart/2008/layout/VerticalCurvedList"/>
    <dgm:cxn modelId="{89356A4B-1963-48B9-81A1-64378B1A430E}" srcId="{957B2AB2-A193-4FD6-AC28-0E8619D8716B}" destId="{16D053B3-BD13-473B-92CE-A8993C944698}" srcOrd="1" destOrd="0" parTransId="{65B3F78F-82E6-4D5E-B572-B38342B25ED8}" sibTransId="{116D0034-3440-4EA7-8744-7E016976FC80}"/>
    <dgm:cxn modelId="{AF327A80-DCBE-4F8C-9AE8-755CCCFA6A74}" srcId="{957B2AB2-A193-4FD6-AC28-0E8619D8716B}" destId="{21B7FE44-72D3-4D7F-ABE1-48B9C4305475}" srcOrd="2" destOrd="0" parTransId="{3B34E97D-CAD7-48B5-B69B-704DD95624BD}" sibTransId="{8F33660D-2AAF-4856-94F1-0909CCA25D29}"/>
    <dgm:cxn modelId="{91039363-626A-4496-AC86-B9C80D72EE5B}" type="presOf" srcId="{5BBB91DE-B56F-4D76-B363-3B93DC177951}" destId="{90BF54CC-F9C3-4563-8204-631429E132CB}" srcOrd="0" destOrd="0" presId="urn:microsoft.com/office/officeart/2008/layout/VerticalCurvedList"/>
    <dgm:cxn modelId="{15D207C1-A994-46F5-9537-E94124C2503D}" srcId="{957B2AB2-A193-4FD6-AC28-0E8619D8716B}" destId="{9DF154DF-586A-4418-BF3A-01FE4AEC3FD2}" srcOrd="3" destOrd="0" parTransId="{3B2EF7BD-9925-4153-B28F-DD44BD96FB4F}" sibTransId="{C1B5D980-0407-40F4-BB32-67E5E6E4A82A}"/>
    <dgm:cxn modelId="{76934436-5990-4122-AAA8-7FA15F8E2F2F}" type="presOf" srcId="{1B49175A-7C9F-4FC5-B2DE-1A5F9F08A60D}" destId="{ABCB0547-0FD3-4608-A7CE-25E0EF0D8AEF}" srcOrd="0" destOrd="0" presId="urn:microsoft.com/office/officeart/2008/layout/VerticalCurvedList"/>
    <dgm:cxn modelId="{D6BDF9CC-3B3C-44F1-A5E1-EC7CA8C9A63C}" srcId="{957B2AB2-A193-4FD6-AC28-0E8619D8716B}" destId="{5BBB91DE-B56F-4D76-B363-3B93DC177951}" srcOrd="0" destOrd="0" parTransId="{DB1B68AD-F456-4F8A-AB69-E0C1EE79F7AC}" sibTransId="{1B49175A-7C9F-4FC5-B2DE-1A5F9F08A60D}"/>
    <dgm:cxn modelId="{95DC8ED0-C8B4-4ABE-A4EB-7C8379F55D32}" type="presOf" srcId="{16D053B3-BD13-473B-92CE-A8993C944698}" destId="{804D721E-9180-4BC0-A4B0-BCA0B372716D}" srcOrd="0" destOrd="0" presId="urn:microsoft.com/office/officeart/2008/layout/VerticalCurvedList"/>
    <dgm:cxn modelId="{D3AB5501-0AAA-498B-B8C4-7DFC6A401979}" type="presParOf" srcId="{552CE90F-4BB0-4836-A391-B200AFDAB0F9}" destId="{E559CB67-092C-49D1-9256-622AF405F91B}" srcOrd="0" destOrd="0" presId="urn:microsoft.com/office/officeart/2008/layout/VerticalCurvedList"/>
    <dgm:cxn modelId="{41DA60E2-970C-4D17-8F78-07C5E639F62E}" type="presParOf" srcId="{E559CB67-092C-49D1-9256-622AF405F91B}" destId="{EAF3729E-40C1-4523-ABD6-903F4E4BF3CB}" srcOrd="0" destOrd="0" presId="urn:microsoft.com/office/officeart/2008/layout/VerticalCurvedList"/>
    <dgm:cxn modelId="{C653890F-DE30-4BCA-9B61-F16CE48AA0F7}" type="presParOf" srcId="{EAF3729E-40C1-4523-ABD6-903F4E4BF3CB}" destId="{0BF39B59-BBE6-43EC-9447-488507A8FADF}" srcOrd="0" destOrd="0" presId="urn:microsoft.com/office/officeart/2008/layout/VerticalCurvedList"/>
    <dgm:cxn modelId="{7DFBCB5C-C36B-4113-AF44-4506608936FF}" type="presParOf" srcId="{EAF3729E-40C1-4523-ABD6-903F4E4BF3CB}" destId="{ABCB0547-0FD3-4608-A7CE-25E0EF0D8AEF}" srcOrd="1" destOrd="0" presId="urn:microsoft.com/office/officeart/2008/layout/VerticalCurvedList"/>
    <dgm:cxn modelId="{9C7D3115-40CF-40B0-88ED-B6C3D98F0608}" type="presParOf" srcId="{EAF3729E-40C1-4523-ABD6-903F4E4BF3CB}" destId="{C3095857-FABC-4B2F-8F80-2279ABCE40BF}" srcOrd="2" destOrd="0" presId="urn:microsoft.com/office/officeart/2008/layout/VerticalCurvedList"/>
    <dgm:cxn modelId="{F7FF672E-4D70-4DA0-AC8C-40BDC438B6DB}" type="presParOf" srcId="{EAF3729E-40C1-4523-ABD6-903F4E4BF3CB}" destId="{A295FC9C-F744-4BA2-900D-4354BE7A400C}" srcOrd="3" destOrd="0" presId="urn:microsoft.com/office/officeart/2008/layout/VerticalCurvedList"/>
    <dgm:cxn modelId="{22EAC8BC-1F63-4831-AD77-D471C0FC5DEF}" type="presParOf" srcId="{E559CB67-092C-49D1-9256-622AF405F91B}" destId="{90BF54CC-F9C3-4563-8204-631429E132CB}" srcOrd="1" destOrd="0" presId="urn:microsoft.com/office/officeart/2008/layout/VerticalCurvedList"/>
    <dgm:cxn modelId="{D7300848-35E5-453C-9EFB-55E8D259DA52}" type="presParOf" srcId="{E559CB67-092C-49D1-9256-622AF405F91B}" destId="{E8335375-305C-4C68-B587-23CB23B1BF19}" srcOrd="2" destOrd="0" presId="urn:microsoft.com/office/officeart/2008/layout/VerticalCurvedList"/>
    <dgm:cxn modelId="{D0E45AD1-364F-4B38-9AA8-5ED5D1A46FF3}" type="presParOf" srcId="{E8335375-305C-4C68-B587-23CB23B1BF19}" destId="{DE0BE1F9-306F-4508-AB04-F918478971ED}" srcOrd="0" destOrd="0" presId="urn:microsoft.com/office/officeart/2008/layout/VerticalCurvedList"/>
    <dgm:cxn modelId="{961A3556-8B04-411A-91C6-A34D30B9A666}" type="presParOf" srcId="{E559CB67-092C-49D1-9256-622AF405F91B}" destId="{804D721E-9180-4BC0-A4B0-BCA0B372716D}" srcOrd="3" destOrd="0" presId="urn:microsoft.com/office/officeart/2008/layout/VerticalCurvedList"/>
    <dgm:cxn modelId="{438D75D6-87DC-46E7-846D-897894C6E478}" type="presParOf" srcId="{E559CB67-092C-49D1-9256-622AF405F91B}" destId="{109E7E61-2E46-4C3E-B017-7246A52DCC45}" srcOrd="4" destOrd="0" presId="urn:microsoft.com/office/officeart/2008/layout/VerticalCurvedList"/>
    <dgm:cxn modelId="{909C4AC0-404E-4909-AB3C-4625F95922D8}" type="presParOf" srcId="{109E7E61-2E46-4C3E-B017-7246A52DCC45}" destId="{8197924F-1135-4AF4-8926-2D35BB913C53}" srcOrd="0" destOrd="0" presId="urn:microsoft.com/office/officeart/2008/layout/VerticalCurvedList"/>
    <dgm:cxn modelId="{7322A5D6-0703-46AF-A152-FDC3DBB9F8FF}" type="presParOf" srcId="{E559CB67-092C-49D1-9256-622AF405F91B}" destId="{6AAFC749-0230-49A5-AC4F-D88B48520E01}" srcOrd="5" destOrd="0" presId="urn:microsoft.com/office/officeart/2008/layout/VerticalCurvedList"/>
    <dgm:cxn modelId="{0464FF80-FBA3-4D52-A3A4-772E819C1C81}" type="presParOf" srcId="{E559CB67-092C-49D1-9256-622AF405F91B}" destId="{2181C563-8936-4DFE-B3E6-46FDE9E44693}" srcOrd="6" destOrd="0" presId="urn:microsoft.com/office/officeart/2008/layout/VerticalCurvedList"/>
    <dgm:cxn modelId="{F75A2383-7F31-4E56-B994-D3F3694BB0C1}" type="presParOf" srcId="{2181C563-8936-4DFE-B3E6-46FDE9E44693}" destId="{C8DA00C6-F0F9-4E97-9AC6-EBAD032F2255}" srcOrd="0" destOrd="0" presId="urn:microsoft.com/office/officeart/2008/layout/VerticalCurvedList"/>
    <dgm:cxn modelId="{971795CA-AD21-47FC-8CD8-B208E4C1445E}" type="presParOf" srcId="{E559CB67-092C-49D1-9256-622AF405F91B}" destId="{C4BB3C91-851F-45E3-BB56-9A7C625FCF36}" srcOrd="7" destOrd="0" presId="urn:microsoft.com/office/officeart/2008/layout/VerticalCurvedList"/>
    <dgm:cxn modelId="{60EB3D7E-0CFD-442C-9C47-A074808E98A2}" type="presParOf" srcId="{E559CB67-092C-49D1-9256-622AF405F91B}" destId="{608A8C02-2148-4016-807A-9FBA7C003502}" srcOrd="8" destOrd="0" presId="urn:microsoft.com/office/officeart/2008/layout/VerticalCurvedList"/>
    <dgm:cxn modelId="{C9C290C5-BAA7-4564-B3B3-805850E585E8}" type="presParOf" srcId="{608A8C02-2148-4016-807A-9FBA7C003502}" destId="{AEF6285E-1EC4-4F79-8E85-59434A805D5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7C71F0-A6B8-4136-BDAD-6F43F566A304}"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ru-RU"/>
        </a:p>
      </dgm:t>
    </dgm:pt>
    <dgm:pt modelId="{793BEA92-94B1-49A5-BD6C-DBE06BCA35B9}">
      <dgm:prSet phldrT="[Текст]"/>
      <dgm:spPr/>
      <dgm:t>
        <a:bodyPr/>
        <a:lstStyle/>
        <a:p>
          <a:r>
            <a:rPr lang="uk-UA" dirty="0" smtClean="0"/>
            <a:t>Антропогенні впливи</a:t>
          </a:r>
          <a:endParaRPr lang="ru-RU" dirty="0"/>
        </a:p>
      </dgm:t>
    </dgm:pt>
    <dgm:pt modelId="{B50B1761-3BE8-4F27-BC2D-BD7130E36EA2}" type="parTrans" cxnId="{7AD01DE8-8288-48E1-BBB3-BD6D44FF7676}">
      <dgm:prSet/>
      <dgm:spPr/>
      <dgm:t>
        <a:bodyPr/>
        <a:lstStyle/>
        <a:p>
          <a:endParaRPr lang="ru-RU"/>
        </a:p>
      </dgm:t>
    </dgm:pt>
    <dgm:pt modelId="{CADF76CB-42DA-4BCE-A526-746D542DA50F}" type="sibTrans" cxnId="{7AD01DE8-8288-48E1-BBB3-BD6D44FF7676}">
      <dgm:prSet/>
      <dgm:spPr/>
      <dgm:t>
        <a:bodyPr/>
        <a:lstStyle/>
        <a:p>
          <a:endParaRPr lang="ru-RU"/>
        </a:p>
      </dgm:t>
    </dgm:pt>
    <dgm:pt modelId="{4AFBBD8A-CEF1-45FE-A83D-0AB15B659B12}">
      <dgm:prSet phldrT="[Текст]"/>
      <dgm:spPr/>
      <dgm:t>
        <a:bodyPr/>
        <a:lstStyle/>
        <a:p>
          <a:r>
            <a:rPr lang="uk-UA" b="1" dirty="0" smtClean="0"/>
            <a:t>впливи</a:t>
          </a:r>
          <a:r>
            <a:rPr lang="uk-UA" dirty="0" smtClean="0"/>
            <a:t> </a:t>
          </a:r>
          <a:r>
            <a:rPr lang="uk-UA" b="1" dirty="0" smtClean="0"/>
            <a:t>навмисні,</a:t>
          </a:r>
          <a:r>
            <a:rPr lang="uk-UA" dirty="0" smtClean="0"/>
            <a:t> метою яких є зміна стану середовища існування</a:t>
          </a:r>
          <a:endParaRPr lang="ru-RU" dirty="0"/>
        </a:p>
      </dgm:t>
    </dgm:pt>
    <dgm:pt modelId="{5BB5904A-C446-429F-8672-494C889C091E}" type="parTrans" cxnId="{A5877E5D-E5D6-4FF0-9ED4-B9A855ACBE38}">
      <dgm:prSet/>
      <dgm:spPr/>
      <dgm:t>
        <a:bodyPr/>
        <a:lstStyle/>
        <a:p>
          <a:endParaRPr lang="ru-RU"/>
        </a:p>
      </dgm:t>
    </dgm:pt>
    <dgm:pt modelId="{206D0681-5732-4B5B-8AF5-3DBAF1644582}" type="sibTrans" cxnId="{A5877E5D-E5D6-4FF0-9ED4-B9A855ACBE38}">
      <dgm:prSet/>
      <dgm:spPr/>
      <dgm:t>
        <a:bodyPr/>
        <a:lstStyle/>
        <a:p>
          <a:endParaRPr lang="ru-RU"/>
        </a:p>
      </dgm:t>
    </dgm:pt>
    <dgm:pt modelId="{F63E1A69-13F7-4943-A5F0-C47B163AD857}">
      <dgm:prSet phldrT="[Текст]"/>
      <dgm:spPr/>
      <dgm:t>
        <a:bodyPr/>
        <a:lstStyle/>
        <a:p>
          <a:r>
            <a:rPr lang="uk-UA" b="1" dirty="0" smtClean="0"/>
            <a:t>впливи ненавмисні</a:t>
          </a:r>
          <a:r>
            <a:rPr lang="uk-UA" dirty="0" smtClean="0"/>
            <a:t>, </a:t>
          </a:r>
        </a:p>
        <a:p>
          <a:r>
            <a:rPr lang="uk-UA" dirty="0" smtClean="0"/>
            <a:t>що виникають як наслідок господарської та інших форм діяльності людини</a:t>
          </a:r>
          <a:endParaRPr lang="ru-RU" dirty="0"/>
        </a:p>
      </dgm:t>
    </dgm:pt>
    <dgm:pt modelId="{B163CDB5-F486-402E-A118-95E59811430C}" type="parTrans" cxnId="{3C80CF62-18DC-4534-A2BE-C8F7164A0600}">
      <dgm:prSet/>
      <dgm:spPr/>
      <dgm:t>
        <a:bodyPr/>
        <a:lstStyle/>
        <a:p>
          <a:endParaRPr lang="ru-RU"/>
        </a:p>
      </dgm:t>
    </dgm:pt>
    <dgm:pt modelId="{CCA9774D-C2E9-4331-AB5E-189A02E66789}" type="sibTrans" cxnId="{3C80CF62-18DC-4534-A2BE-C8F7164A0600}">
      <dgm:prSet/>
      <dgm:spPr/>
      <dgm:t>
        <a:bodyPr/>
        <a:lstStyle/>
        <a:p>
          <a:endParaRPr lang="ru-RU"/>
        </a:p>
      </dgm:t>
    </dgm:pt>
    <dgm:pt modelId="{FAFE1BE9-AE49-43BA-93B6-AF86F8B7CEE9}">
      <dgm:prSet phldrT="[Текст]"/>
      <dgm:spPr/>
      <dgm:t>
        <a:bodyPr/>
        <a:lstStyle/>
        <a:p>
          <a:endParaRPr lang="ru-RU" dirty="0"/>
        </a:p>
      </dgm:t>
    </dgm:pt>
    <dgm:pt modelId="{11F9C158-C7C0-4C07-8A18-F319B9639903}" type="parTrans" cxnId="{CFC45B79-6515-4A71-9F34-D0601906F41A}">
      <dgm:prSet/>
      <dgm:spPr/>
      <dgm:t>
        <a:bodyPr/>
        <a:lstStyle/>
        <a:p>
          <a:endParaRPr lang="ru-RU"/>
        </a:p>
      </dgm:t>
    </dgm:pt>
    <dgm:pt modelId="{A5792DC7-C09D-4905-A507-2B27BA0AD1CC}" type="sibTrans" cxnId="{CFC45B79-6515-4A71-9F34-D0601906F41A}">
      <dgm:prSet/>
      <dgm:spPr/>
      <dgm:t>
        <a:bodyPr/>
        <a:lstStyle/>
        <a:p>
          <a:endParaRPr lang="ru-RU"/>
        </a:p>
      </dgm:t>
    </dgm:pt>
    <dgm:pt modelId="{847DE2E2-DEAA-478C-BEB8-FAF87D25F975}" type="pres">
      <dgm:prSet presAssocID="{D97C71F0-A6B8-4136-BDAD-6F43F566A304}" presName="composite" presStyleCnt="0">
        <dgm:presLayoutVars>
          <dgm:chMax val="1"/>
          <dgm:dir/>
          <dgm:resizeHandles val="exact"/>
        </dgm:presLayoutVars>
      </dgm:prSet>
      <dgm:spPr/>
      <dgm:t>
        <a:bodyPr/>
        <a:lstStyle/>
        <a:p>
          <a:endParaRPr lang="ru-RU"/>
        </a:p>
      </dgm:t>
    </dgm:pt>
    <dgm:pt modelId="{C76B2857-967A-47BD-B60F-BA924393602D}" type="pres">
      <dgm:prSet presAssocID="{793BEA92-94B1-49A5-BD6C-DBE06BCA35B9}" presName="roof" presStyleLbl="dkBgShp" presStyleIdx="0" presStyleCnt="2"/>
      <dgm:spPr/>
      <dgm:t>
        <a:bodyPr/>
        <a:lstStyle/>
        <a:p>
          <a:endParaRPr lang="ru-RU"/>
        </a:p>
      </dgm:t>
    </dgm:pt>
    <dgm:pt modelId="{2E1452C7-03FA-4821-A938-17732AED4581}" type="pres">
      <dgm:prSet presAssocID="{793BEA92-94B1-49A5-BD6C-DBE06BCA35B9}" presName="pillars" presStyleCnt="0"/>
      <dgm:spPr/>
    </dgm:pt>
    <dgm:pt modelId="{0406B929-C868-46D1-902D-AC04FF550C0E}" type="pres">
      <dgm:prSet presAssocID="{793BEA92-94B1-49A5-BD6C-DBE06BCA35B9}" presName="pillar1" presStyleLbl="node1" presStyleIdx="0" presStyleCnt="2">
        <dgm:presLayoutVars>
          <dgm:bulletEnabled val="1"/>
        </dgm:presLayoutVars>
      </dgm:prSet>
      <dgm:spPr/>
      <dgm:t>
        <a:bodyPr/>
        <a:lstStyle/>
        <a:p>
          <a:endParaRPr lang="ru-RU"/>
        </a:p>
      </dgm:t>
    </dgm:pt>
    <dgm:pt modelId="{6531194A-4551-424D-A0C2-8EBB722CC5F4}" type="pres">
      <dgm:prSet presAssocID="{F63E1A69-13F7-4943-A5F0-C47B163AD857}" presName="pillarX" presStyleLbl="node1" presStyleIdx="1" presStyleCnt="2">
        <dgm:presLayoutVars>
          <dgm:bulletEnabled val="1"/>
        </dgm:presLayoutVars>
      </dgm:prSet>
      <dgm:spPr/>
      <dgm:t>
        <a:bodyPr/>
        <a:lstStyle/>
        <a:p>
          <a:endParaRPr lang="ru-RU"/>
        </a:p>
      </dgm:t>
    </dgm:pt>
    <dgm:pt modelId="{07C11890-9F20-4C93-AF44-945BC7CF959F}" type="pres">
      <dgm:prSet presAssocID="{793BEA92-94B1-49A5-BD6C-DBE06BCA35B9}" presName="base" presStyleLbl="dkBgShp" presStyleIdx="1" presStyleCnt="2"/>
      <dgm:spPr/>
    </dgm:pt>
  </dgm:ptLst>
  <dgm:cxnLst>
    <dgm:cxn modelId="{CFC45B79-6515-4A71-9F34-D0601906F41A}" srcId="{D97C71F0-A6B8-4136-BDAD-6F43F566A304}" destId="{FAFE1BE9-AE49-43BA-93B6-AF86F8B7CEE9}" srcOrd="1" destOrd="0" parTransId="{11F9C158-C7C0-4C07-8A18-F319B9639903}" sibTransId="{A5792DC7-C09D-4905-A507-2B27BA0AD1CC}"/>
    <dgm:cxn modelId="{5D1E7A0C-067E-4D78-8F44-62C3F3584C4E}" type="presOf" srcId="{D97C71F0-A6B8-4136-BDAD-6F43F566A304}" destId="{847DE2E2-DEAA-478C-BEB8-FAF87D25F975}" srcOrd="0" destOrd="0" presId="urn:microsoft.com/office/officeart/2005/8/layout/hList3"/>
    <dgm:cxn modelId="{3C80CF62-18DC-4534-A2BE-C8F7164A0600}" srcId="{793BEA92-94B1-49A5-BD6C-DBE06BCA35B9}" destId="{F63E1A69-13F7-4943-A5F0-C47B163AD857}" srcOrd="1" destOrd="0" parTransId="{B163CDB5-F486-402E-A118-95E59811430C}" sibTransId="{CCA9774D-C2E9-4331-AB5E-189A02E66789}"/>
    <dgm:cxn modelId="{7D4A601D-3421-449E-9948-D216A31351EB}" type="presOf" srcId="{793BEA92-94B1-49A5-BD6C-DBE06BCA35B9}" destId="{C76B2857-967A-47BD-B60F-BA924393602D}" srcOrd="0" destOrd="0" presId="urn:microsoft.com/office/officeart/2005/8/layout/hList3"/>
    <dgm:cxn modelId="{7AD01DE8-8288-48E1-BBB3-BD6D44FF7676}" srcId="{D97C71F0-A6B8-4136-BDAD-6F43F566A304}" destId="{793BEA92-94B1-49A5-BD6C-DBE06BCA35B9}" srcOrd="0" destOrd="0" parTransId="{B50B1761-3BE8-4F27-BC2D-BD7130E36EA2}" sibTransId="{CADF76CB-42DA-4BCE-A526-746D542DA50F}"/>
    <dgm:cxn modelId="{6AD3C7E2-F10E-417C-8BEC-80CCDDC997A8}" type="presOf" srcId="{F63E1A69-13F7-4943-A5F0-C47B163AD857}" destId="{6531194A-4551-424D-A0C2-8EBB722CC5F4}" srcOrd="0" destOrd="0" presId="urn:microsoft.com/office/officeart/2005/8/layout/hList3"/>
    <dgm:cxn modelId="{A5877E5D-E5D6-4FF0-9ED4-B9A855ACBE38}" srcId="{793BEA92-94B1-49A5-BD6C-DBE06BCA35B9}" destId="{4AFBBD8A-CEF1-45FE-A83D-0AB15B659B12}" srcOrd="0" destOrd="0" parTransId="{5BB5904A-C446-429F-8672-494C889C091E}" sibTransId="{206D0681-5732-4B5B-8AF5-3DBAF1644582}"/>
    <dgm:cxn modelId="{7EF78B53-1429-4152-9359-783BFAFDE2C6}" type="presOf" srcId="{4AFBBD8A-CEF1-45FE-A83D-0AB15B659B12}" destId="{0406B929-C868-46D1-902D-AC04FF550C0E}" srcOrd="0" destOrd="0" presId="urn:microsoft.com/office/officeart/2005/8/layout/hList3"/>
    <dgm:cxn modelId="{3FFC0736-5FE2-42C3-A2CE-8B4F74543981}" type="presParOf" srcId="{847DE2E2-DEAA-478C-BEB8-FAF87D25F975}" destId="{C76B2857-967A-47BD-B60F-BA924393602D}" srcOrd="0" destOrd="0" presId="urn:microsoft.com/office/officeart/2005/8/layout/hList3"/>
    <dgm:cxn modelId="{70932315-C96E-4429-A8F5-CF19E0C51A2C}" type="presParOf" srcId="{847DE2E2-DEAA-478C-BEB8-FAF87D25F975}" destId="{2E1452C7-03FA-4821-A938-17732AED4581}" srcOrd="1" destOrd="0" presId="urn:microsoft.com/office/officeart/2005/8/layout/hList3"/>
    <dgm:cxn modelId="{31DCAE5B-2197-42C7-A28D-0DA0B69B0E91}" type="presParOf" srcId="{2E1452C7-03FA-4821-A938-17732AED4581}" destId="{0406B929-C868-46D1-902D-AC04FF550C0E}" srcOrd="0" destOrd="0" presId="urn:microsoft.com/office/officeart/2005/8/layout/hList3"/>
    <dgm:cxn modelId="{98BCF921-75B4-417D-ACEB-4E0DCD5C8796}" type="presParOf" srcId="{2E1452C7-03FA-4821-A938-17732AED4581}" destId="{6531194A-4551-424D-A0C2-8EBB722CC5F4}" srcOrd="1" destOrd="0" presId="urn:microsoft.com/office/officeart/2005/8/layout/hList3"/>
    <dgm:cxn modelId="{71689647-8C52-445E-AB99-8C9854667EE5}" type="presParOf" srcId="{847DE2E2-DEAA-478C-BEB8-FAF87D25F975}" destId="{07C11890-9F20-4C93-AF44-945BC7CF959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053A90-AA86-4082-A723-D34714E00756}" type="doc">
      <dgm:prSet loTypeId="urn:microsoft.com/office/officeart/2008/layout/VerticalAccentList" loCatId="list" qsTypeId="urn:microsoft.com/office/officeart/2005/8/quickstyle/simple5" qsCatId="simple" csTypeId="urn:microsoft.com/office/officeart/2005/8/colors/colorful1" csCatId="colorful" phldr="1"/>
      <dgm:spPr/>
      <dgm:t>
        <a:bodyPr/>
        <a:lstStyle/>
        <a:p>
          <a:endParaRPr lang="ru-RU"/>
        </a:p>
      </dgm:t>
    </dgm:pt>
    <dgm:pt modelId="{96AA96D8-36BF-4890-897D-29B3E9E296FE}">
      <dgm:prSet phldrT="[Текст]" custT="1"/>
      <dgm:spPr/>
      <dgm:t>
        <a:bodyPr/>
        <a:lstStyle/>
        <a:p>
          <a:r>
            <a:rPr lang="uk-UA" sz="2400" dirty="0" smtClean="0"/>
            <a:t>1. по тимчасовим характеристикам (постійні, періодичні, епізодичні);</a:t>
          </a:r>
          <a:endParaRPr lang="ru-RU" sz="2400" dirty="0"/>
        </a:p>
      </dgm:t>
    </dgm:pt>
    <dgm:pt modelId="{96094F2B-010B-416A-BC2B-A0C846646235}" type="parTrans" cxnId="{7257F299-4F5F-49ED-9734-2137C22DFB12}">
      <dgm:prSet/>
      <dgm:spPr/>
      <dgm:t>
        <a:bodyPr/>
        <a:lstStyle/>
        <a:p>
          <a:endParaRPr lang="ru-RU" sz="1800"/>
        </a:p>
      </dgm:t>
    </dgm:pt>
    <dgm:pt modelId="{2365FC79-21F3-4C06-9966-924C40373841}" type="sibTrans" cxnId="{7257F299-4F5F-49ED-9734-2137C22DFB12}">
      <dgm:prSet/>
      <dgm:spPr/>
      <dgm:t>
        <a:bodyPr/>
        <a:lstStyle/>
        <a:p>
          <a:endParaRPr lang="ru-RU" sz="1800"/>
        </a:p>
      </dgm:t>
    </dgm:pt>
    <dgm:pt modelId="{AC7E94E6-E83F-432B-B0DC-4ADB85D5BB47}">
      <dgm:prSet phldrT="[Текст]" custT="1"/>
      <dgm:spPr/>
      <dgm:t>
        <a:bodyPr/>
        <a:lstStyle/>
        <a:p>
          <a:r>
            <a:rPr lang="uk-UA" sz="2400" dirty="0" smtClean="0"/>
            <a:t>2. по просторовим характеристикам (майданні, лінійні, точкові, що охоплюють великі території або невеликі ділянки);</a:t>
          </a:r>
          <a:endParaRPr lang="ru-RU" sz="2400" dirty="0"/>
        </a:p>
      </dgm:t>
    </dgm:pt>
    <dgm:pt modelId="{431C5059-D415-49D7-84FC-C6B058858AB0}" type="parTrans" cxnId="{DFB59543-07A3-4076-9DF9-8406AD25F295}">
      <dgm:prSet/>
      <dgm:spPr/>
      <dgm:t>
        <a:bodyPr/>
        <a:lstStyle/>
        <a:p>
          <a:endParaRPr lang="ru-RU" sz="1800"/>
        </a:p>
      </dgm:t>
    </dgm:pt>
    <dgm:pt modelId="{3C3F25F7-7D5E-481B-97E8-DB0B9E4CC845}" type="sibTrans" cxnId="{DFB59543-07A3-4076-9DF9-8406AD25F295}">
      <dgm:prSet/>
      <dgm:spPr/>
      <dgm:t>
        <a:bodyPr/>
        <a:lstStyle/>
        <a:p>
          <a:endParaRPr lang="ru-RU" sz="1800"/>
        </a:p>
      </dgm:t>
    </dgm:pt>
    <dgm:pt modelId="{0C56F463-7229-43D5-BFDD-48961D10EB13}">
      <dgm:prSet phldrT="[Текст]" custT="1"/>
      <dgm:spPr/>
      <dgm:t>
        <a:bodyPr/>
        <a:lstStyle/>
        <a:p>
          <a:r>
            <a:rPr lang="uk-UA" sz="2400" dirty="0" smtClean="0"/>
            <a:t>3. за типом впливу (механічні, фізичні, хімічні, біологічні; речові, інформаційні, енергетичні);</a:t>
          </a:r>
          <a:endParaRPr lang="ru-RU" sz="2400" dirty="0"/>
        </a:p>
      </dgm:t>
    </dgm:pt>
    <dgm:pt modelId="{DD521510-FC4C-4EE5-BCA5-847725F542F9}" type="parTrans" cxnId="{779B6677-57BF-41C5-AC81-49448ACDE434}">
      <dgm:prSet/>
      <dgm:spPr/>
      <dgm:t>
        <a:bodyPr/>
        <a:lstStyle/>
        <a:p>
          <a:endParaRPr lang="ru-RU" sz="1800"/>
        </a:p>
      </dgm:t>
    </dgm:pt>
    <dgm:pt modelId="{30CC5126-242F-4E26-99B1-1DCC94D87169}" type="sibTrans" cxnId="{779B6677-57BF-41C5-AC81-49448ACDE434}">
      <dgm:prSet/>
      <dgm:spPr/>
      <dgm:t>
        <a:bodyPr/>
        <a:lstStyle/>
        <a:p>
          <a:endParaRPr lang="ru-RU" sz="1800"/>
        </a:p>
      </dgm:t>
    </dgm:pt>
    <dgm:pt modelId="{C7A55B52-755E-4C48-8310-49AF663553D3}">
      <dgm:prSet phldrT="[Текст]" custT="1"/>
      <dgm:spPr/>
      <dgm:t>
        <a:bodyPr/>
        <a:lstStyle/>
        <a:p>
          <a:r>
            <a:rPr lang="uk-UA" sz="2400" dirty="0" smtClean="0"/>
            <a:t>4. за типом діяльності (будівництво будівель, створення водосховищ, вирубка лісів, видобуток корисних копалин і т. ін.).</a:t>
          </a:r>
          <a:endParaRPr lang="ru-RU" sz="2400" dirty="0"/>
        </a:p>
      </dgm:t>
    </dgm:pt>
    <dgm:pt modelId="{8AE46009-B432-4937-A7F5-EC393B110948}" type="parTrans" cxnId="{9095E1C0-4448-4950-AF3D-7BB7DE1C06F8}">
      <dgm:prSet/>
      <dgm:spPr/>
      <dgm:t>
        <a:bodyPr/>
        <a:lstStyle/>
        <a:p>
          <a:endParaRPr lang="ru-RU" sz="1800"/>
        </a:p>
      </dgm:t>
    </dgm:pt>
    <dgm:pt modelId="{7126D9D4-6D4A-4813-8C06-314AA7620217}" type="sibTrans" cxnId="{9095E1C0-4448-4950-AF3D-7BB7DE1C06F8}">
      <dgm:prSet/>
      <dgm:spPr/>
      <dgm:t>
        <a:bodyPr/>
        <a:lstStyle/>
        <a:p>
          <a:endParaRPr lang="ru-RU" sz="1800"/>
        </a:p>
      </dgm:t>
    </dgm:pt>
    <dgm:pt modelId="{B85C8D10-0980-4B7E-9C30-90A8CDD2B967}" type="pres">
      <dgm:prSet presAssocID="{2D053A90-AA86-4082-A723-D34714E00756}" presName="Name0" presStyleCnt="0">
        <dgm:presLayoutVars>
          <dgm:chMax/>
          <dgm:chPref/>
          <dgm:dir/>
        </dgm:presLayoutVars>
      </dgm:prSet>
      <dgm:spPr/>
      <dgm:t>
        <a:bodyPr/>
        <a:lstStyle/>
        <a:p>
          <a:endParaRPr lang="ru-RU"/>
        </a:p>
      </dgm:t>
    </dgm:pt>
    <dgm:pt modelId="{BCD7CC7E-2135-4A7B-8ECB-7456404E0925}" type="pres">
      <dgm:prSet presAssocID="{96AA96D8-36BF-4890-897D-29B3E9E296FE}" presName="parenttextcomposite" presStyleCnt="0"/>
      <dgm:spPr/>
    </dgm:pt>
    <dgm:pt modelId="{072600A4-5F12-4771-B75F-9FAD8156EC6B}" type="pres">
      <dgm:prSet presAssocID="{96AA96D8-36BF-4890-897D-29B3E9E296FE}" presName="parenttext" presStyleLbl="revTx" presStyleIdx="0" presStyleCnt="4">
        <dgm:presLayoutVars>
          <dgm:chMax/>
          <dgm:chPref val="2"/>
          <dgm:bulletEnabled val="1"/>
        </dgm:presLayoutVars>
      </dgm:prSet>
      <dgm:spPr/>
      <dgm:t>
        <a:bodyPr/>
        <a:lstStyle/>
        <a:p>
          <a:endParaRPr lang="ru-RU"/>
        </a:p>
      </dgm:t>
    </dgm:pt>
    <dgm:pt modelId="{FB2DFF80-0933-49A5-A598-529AC81DA568}" type="pres">
      <dgm:prSet presAssocID="{96AA96D8-36BF-4890-897D-29B3E9E296FE}" presName="parallelogramComposite" presStyleCnt="0"/>
      <dgm:spPr/>
    </dgm:pt>
    <dgm:pt modelId="{FF15AC6B-5164-4186-AB8A-9C10834C9BBE}" type="pres">
      <dgm:prSet presAssocID="{96AA96D8-36BF-4890-897D-29B3E9E296FE}" presName="parallelogram1" presStyleLbl="alignNode1" presStyleIdx="0" presStyleCnt="28"/>
      <dgm:spPr/>
    </dgm:pt>
    <dgm:pt modelId="{89E5C515-A329-4D6F-9DAB-66F773B04D44}" type="pres">
      <dgm:prSet presAssocID="{96AA96D8-36BF-4890-897D-29B3E9E296FE}" presName="parallelogram2" presStyleLbl="alignNode1" presStyleIdx="1" presStyleCnt="28"/>
      <dgm:spPr/>
    </dgm:pt>
    <dgm:pt modelId="{C2A07D4A-6A64-4644-9D4C-D442300BEF7A}" type="pres">
      <dgm:prSet presAssocID="{96AA96D8-36BF-4890-897D-29B3E9E296FE}" presName="parallelogram3" presStyleLbl="alignNode1" presStyleIdx="2" presStyleCnt="28"/>
      <dgm:spPr/>
    </dgm:pt>
    <dgm:pt modelId="{F3D38FC6-A673-42CB-9BA2-DC17FC34F044}" type="pres">
      <dgm:prSet presAssocID="{96AA96D8-36BF-4890-897D-29B3E9E296FE}" presName="parallelogram4" presStyleLbl="alignNode1" presStyleIdx="3" presStyleCnt="28"/>
      <dgm:spPr/>
    </dgm:pt>
    <dgm:pt modelId="{A6763343-DE60-422A-A42F-A50CEFEEC92A}" type="pres">
      <dgm:prSet presAssocID="{96AA96D8-36BF-4890-897D-29B3E9E296FE}" presName="parallelogram5" presStyleLbl="alignNode1" presStyleIdx="4" presStyleCnt="28"/>
      <dgm:spPr/>
    </dgm:pt>
    <dgm:pt modelId="{23433F18-6B69-460B-893B-38E22723B3DC}" type="pres">
      <dgm:prSet presAssocID="{96AA96D8-36BF-4890-897D-29B3E9E296FE}" presName="parallelogram6" presStyleLbl="alignNode1" presStyleIdx="5" presStyleCnt="28"/>
      <dgm:spPr/>
    </dgm:pt>
    <dgm:pt modelId="{06DD92A3-19D3-4EDB-A3B3-23CEC92B746C}" type="pres">
      <dgm:prSet presAssocID="{96AA96D8-36BF-4890-897D-29B3E9E296FE}" presName="parallelogram7" presStyleLbl="alignNode1" presStyleIdx="6" presStyleCnt="28"/>
      <dgm:spPr/>
    </dgm:pt>
    <dgm:pt modelId="{0143B4BA-1A92-4BA1-BD0E-456E0CBF26F2}" type="pres">
      <dgm:prSet presAssocID="{2365FC79-21F3-4C06-9966-924C40373841}" presName="sibTrans" presStyleCnt="0"/>
      <dgm:spPr/>
    </dgm:pt>
    <dgm:pt modelId="{887060F8-A11E-42C0-A31E-63015310E61D}" type="pres">
      <dgm:prSet presAssocID="{AC7E94E6-E83F-432B-B0DC-4ADB85D5BB47}" presName="parenttextcomposite" presStyleCnt="0"/>
      <dgm:spPr/>
    </dgm:pt>
    <dgm:pt modelId="{51827261-940D-4C18-821E-82019D4C80B1}" type="pres">
      <dgm:prSet presAssocID="{AC7E94E6-E83F-432B-B0DC-4ADB85D5BB47}" presName="parenttext" presStyleLbl="revTx" presStyleIdx="1" presStyleCnt="4">
        <dgm:presLayoutVars>
          <dgm:chMax/>
          <dgm:chPref val="2"/>
          <dgm:bulletEnabled val="1"/>
        </dgm:presLayoutVars>
      </dgm:prSet>
      <dgm:spPr/>
      <dgm:t>
        <a:bodyPr/>
        <a:lstStyle/>
        <a:p>
          <a:endParaRPr lang="ru-RU"/>
        </a:p>
      </dgm:t>
    </dgm:pt>
    <dgm:pt modelId="{2F1A7A44-F416-40A8-B89E-BE17FC7ADA1B}" type="pres">
      <dgm:prSet presAssocID="{AC7E94E6-E83F-432B-B0DC-4ADB85D5BB47}" presName="parallelogramComposite" presStyleCnt="0"/>
      <dgm:spPr/>
    </dgm:pt>
    <dgm:pt modelId="{1998EA9A-EA07-4C21-80AE-6083808F571E}" type="pres">
      <dgm:prSet presAssocID="{AC7E94E6-E83F-432B-B0DC-4ADB85D5BB47}" presName="parallelogram1" presStyleLbl="alignNode1" presStyleIdx="7" presStyleCnt="28"/>
      <dgm:spPr/>
    </dgm:pt>
    <dgm:pt modelId="{4F3369B4-5EF1-4F21-A849-E801AB89F292}" type="pres">
      <dgm:prSet presAssocID="{AC7E94E6-E83F-432B-B0DC-4ADB85D5BB47}" presName="parallelogram2" presStyleLbl="alignNode1" presStyleIdx="8" presStyleCnt="28"/>
      <dgm:spPr/>
    </dgm:pt>
    <dgm:pt modelId="{B510E81F-E983-407A-B0EA-8B4792E2E06F}" type="pres">
      <dgm:prSet presAssocID="{AC7E94E6-E83F-432B-B0DC-4ADB85D5BB47}" presName="parallelogram3" presStyleLbl="alignNode1" presStyleIdx="9" presStyleCnt="28"/>
      <dgm:spPr/>
    </dgm:pt>
    <dgm:pt modelId="{48210766-3041-4A5E-924C-6FC60169BB9F}" type="pres">
      <dgm:prSet presAssocID="{AC7E94E6-E83F-432B-B0DC-4ADB85D5BB47}" presName="parallelogram4" presStyleLbl="alignNode1" presStyleIdx="10" presStyleCnt="28"/>
      <dgm:spPr/>
    </dgm:pt>
    <dgm:pt modelId="{8965D126-87D8-4EB9-9567-B80DA7471060}" type="pres">
      <dgm:prSet presAssocID="{AC7E94E6-E83F-432B-B0DC-4ADB85D5BB47}" presName="parallelogram5" presStyleLbl="alignNode1" presStyleIdx="11" presStyleCnt="28"/>
      <dgm:spPr/>
    </dgm:pt>
    <dgm:pt modelId="{E9F5CA25-B893-49F8-9C8B-A06590F5EC8A}" type="pres">
      <dgm:prSet presAssocID="{AC7E94E6-E83F-432B-B0DC-4ADB85D5BB47}" presName="parallelogram6" presStyleLbl="alignNode1" presStyleIdx="12" presStyleCnt="28"/>
      <dgm:spPr/>
    </dgm:pt>
    <dgm:pt modelId="{8B34955F-5CD0-4846-B633-6319FA54B2DD}" type="pres">
      <dgm:prSet presAssocID="{AC7E94E6-E83F-432B-B0DC-4ADB85D5BB47}" presName="parallelogram7" presStyleLbl="alignNode1" presStyleIdx="13" presStyleCnt="28"/>
      <dgm:spPr/>
    </dgm:pt>
    <dgm:pt modelId="{B3A4E95A-6D63-4048-9321-66F0F26B3C83}" type="pres">
      <dgm:prSet presAssocID="{3C3F25F7-7D5E-481B-97E8-DB0B9E4CC845}" presName="sibTrans" presStyleCnt="0"/>
      <dgm:spPr/>
    </dgm:pt>
    <dgm:pt modelId="{64BC0877-4947-4989-898D-11FC1FE07CEA}" type="pres">
      <dgm:prSet presAssocID="{0C56F463-7229-43D5-BFDD-48961D10EB13}" presName="parenttextcomposite" presStyleCnt="0"/>
      <dgm:spPr/>
    </dgm:pt>
    <dgm:pt modelId="{33EA894E-F9C7-42CB-89AB-EFA3D7C12C18}" type="pres">
      <dgm:prSet presAssocID="{0C56F463-7229-43D5-BFDD-48961D10EB13}" presName="parenttext" presStyleLbl="revTx" presStyleIdx="2" presStyleCnt="4">
        <dgm:presLayoutVars>
          <dgm:chMax/>
          <dgm:chPref val="2"/>
          <dgm:bulletEnabled val="1"/>
        </dgm:presLayoutVars>
      </dgm:prSet>
      <dgm:spPr/>
      <dgm:t>
        <a:bodyPr/>
        <a:lstStyle/>
        <a:p>
          <a:endParaRPr lang="ru-RU"/>
        </a:p>
      </dgm:t>
    </dgm:pt>
    <dgm:pt modelId="{B3042D11-603E-4309-A643-2FF2C8ED36FE}" type="pres">
      <dgm:prSet presAssocID="{0C56F463-7229-43D5-BFDD-48961D10EB13}" presName="parallelogramComposite" presStyleCnt="0"/>
      <dgm:spPr/>
    </dgm:pt>
    <dgm:pt modelId="{82712937-4510-47B8-8A73-A5F5E27E0B70}" type="pres">
      <dgm:prSet presAssocID="{0C56F463-7229-43D5-BFDD-48961D10EB13}" presName="parallelogram1" presStyleLbl="alignNode1" presStyleIdx="14" presStyleCnt="28"/>
      <dgm:spPr/>
    </dgm:pt>
    <dgm:pt modelId="{AE5F62B9-1A51-47FE-8856-FEEC05350F85}" type="pres">
      <dgm:prSet presAssocID="{0C56F463-7229-43D5-BFDD-48961D10EB13}" presName="parallelogram2" presStyleLbl="alignNode1" presStyleIdx="15" presStyleCnt="28"/>
      <dgm:spPr/>
    </dgm:pt>
    <dgm:pt modelId="{200999B5-B669-4D47-BC77-FDFBE6B6411B}" type="pres">
      <dgm:prSet presAssocID="{0C56F463-7229-43D5-BFDD-48961D10EB13}" presName="parallelogram3" presStyleLbl="alignNode1" presStyleIdx="16" presStyleCnt="28"/>
      <dgm:spPr/>
    </dgm:pt>
    <dgm:pt modelId="{E8CE4A2E-64D2-47D2-8B17-46DC38E7B356}" type="pres">
      <dgm:prSet presAssocID="{0C56F463-7229-43D5-BFDD-48961D10EB13}" presName="parallelogram4" presStyleLbl="alignNode1" presStyleIdx="17" presStyleCnt="28"/>
      <dgm:spPr/>
    </dgm:pt>
    <dgm:pt modelId="{73ABDCC6-89EE-4EF3-A035-0629936AAC86}" type="pres">
      <dgm:prSet presAssocID="{0C56F463-7229-43D5-BFDD-48961D10EB13}" presName="parallelogram5" presStyleLbl="alignNode1" presStyleIdx="18" presStyleCnt="28"/>
      <dgm:spPr/>
    </dgm:pt>
    <dgm:pt modelId="{0EAE9359-4CDF-4337-9B22-6CCD7B38D762}" type="pres">
      <dgm:prSet presAssocID="{0C56F463-7229-43D5-BFDD-48961D10EB13}" presName="parallelogram6" presStyleLbl="alignNode1" presStyleIdx="19" presStyleCnt="28"/>
      <dgm:spPr/>
    </dgm:pt>
    <dgm:pt modelId="{E1013C4B-916E-448D-9F4D-808E480E9116}" type="pres">
      <dgm:prSet presAssocID="{0C56F463-7229-43D5-BFDD-48961D10EB13}" presName="parallelogram7" presStyleLbl="alignNode1" presStyleIdx="20" presStyleCnt="28"/>
      <dgm:spPr/>
    </dgm:pt>
    <dgm:pt modelId="{84B2EF76-7B19-417B-8213-69858E52B45C}" type="pres">
      <dgm:prSet presAssocID="{30CC5126-242F-4E26-99B1-1DCC94D87169}" presName="sibTrans" presStyleCnt="0"/>
      <dgm:spPr/>
    </dgm:pt>
    <dgm:pt modelId="{0A8F373E-19C9-4DBE-8C7D-03DD6CA28C79}" type="pres">
      <dgm:prSet presAssocID="{C7A55B52-755E-4C48-8310-49AF663553D3}" presName="parenttextcomposite" presStyleCnt="0"/>
      <dgm:spPr/>
    </dgm:pt>
    <dgm:pt modelId="{AF278835-DD76-4233-B432-BCA2C2D43DDD}" type="pres">
      <dgm:prSet presAssocID="{C7A55B52-755E-4C48-8310-49AF663553D3}" presName="parenttext" presStyleLbl="revTx" presStyleIdx="3" presStyleCnt="4">
        <dgm:presLayoutVars>
          <dgm:chMax/>
          <dgm:chPref val="2"/>
          <dgm:bulletEnabled val="1"/>
        </dgm:presLayoutVars>
      </dgm:prSet>
      <dgm:spPr/>
      <dgm:t>
        <a:bodyPr/>
        <a:lstStyle/>
        <a:p>
          <a:endParaRPr lang="ru-RU"/>
        </a:p>
      </dgm:t>
    </dgm:pt>
    <dgm:pt modelId="{78C57F80-8267-4D30-A943-1AA40EE2AE7A}" type="pres">
      <dgm:prSet presAssocID="{C7A55B52-755E-4C48-8310-49AF663553D3}" presName="parallelogramComposite" presStyleCnt="0"/>
      <dgm:spPr/>
    </dgm:pt>
    <dgm:pt modelId="{80B1098B-0A58-4F00-A847-F21684001416}" type="pres">
      <dgm:prSet presAssocID="{C7A55B52-755E-4C48-8310-49AF663553D3}" presName="parallelogram1" presStyleLbl="alignNode1" presStyleIdx="21" presStyleCnt="28"/>
      <dgm:spPr/>
    </dgm:pt>
    <dgm:pt modelId="{E624D614-C671-406A-9D52-6C35730F0A4C}" type="pres">
      <dgm:prSet presAssocID="{C7A55B52-755E-4C48-8310-49AF663553D3}" presName="parallelogram2" presStyleLbl="alignNode1" presStyleIdx="22" presStyleCnt="28"/>
      <dgm:spPr/>
    </dgm:pt>
    <dgm:pt modelId="{47E6C135-D986-466B-BEEB-B2D632BD4BA1}" type="pres">
      <dgm:prSet presAssocID="{C7A55B52-755E-4C48-8310-49AF663553D3}" presName="parallelogram3" presStyleLbl="alignNode1" presStyleIdx="23" presStyleCnt="28"/>
      <dgm:spPr/>
    </dgm:pt>
    <dgm:pt modelId="{19EA99B3-4936-47BB-80C5-E33CAC858A2D}" type="pres">
      <dgm:prSet presAssocID="{C7A55B52-755E-4C48-8310-49AF663553D3}" presName="parallelogram4" presStyleLbl="alignNode1" presStyleIdx="24" presStyleCnt="28"/>
      <dgm:spPr/>
    </dgm:pt>
    <dgm:pt modelId="{24B6581D-48D2-4B0C-9D28-C39BFB54ED02}" type="pres">
      <dgm:prSet presAssocID="{C7A55B52-755E-4C48-8310-49AF663553D3}" presName="parallelogram5" presStyleLbl="alignNode1" presStyleIdx="25" presStyleCnt="28"/>
      <dgm:spPr/>
    </dgm:pt>
    <dgm:pt modelId="{426D8EA7-7D6B-401B-BA2B-571D1D633031}" type="pres">
      <dgm:prSet presAssocID="{C7A55B52-755E-4C48-8310-49AF663553D3}" presName="parallelogram6" presStyleLbl="alignNode1" presStyleIdx="26" presStyleCnt="28"/>
      <dgm:spPr/>
    </dgm:pt>
    <dgm:pt modelId="{C12C82C0-58A1-4A24-BEDD-4C14797500FD}" type="pres">
      <dgm:prSet presAssocID="{C7A55B52-755E-4C48-8310-49AF663553D3}" presName="parallelogram7" presStyleLbl="alignNode1" presStyleIdx="27" presStyleCnt="28"/>
      <dgm:spPr/>
    </dgm:pt>
  </dgm:ptLst>
  <dgm:cxnLst>
    <dgm:cxn modelId="{DFB59543-07A3-4076-9DF9-8406AD25F295}" srcId="{2D053A90-AA86-4082-A723-D34714E00756}" destId="{AC7E94E6-E83F-432B-B0DC-4ADB85D5BB47}" srcOrd="1" destOrd="0" parTransId="{431C5059-D415-49D7-84FC-C6B058858AB0}" sibTransId="{3C3F25F7-7D5E-481B-97E8-DB0B9E4CC845}"/>
    <dgm:cxn modelId="{779B6677-57BF-41C5-AC81-49448ACDE434}" srcId="{2D053A90-AA86-4082-A723-D34714E00756}" destId="{0C56F463-7229-43D5-BFDD-48961D10EB13}" srcOrd="2" destOrd="0" parTransId="{DD521510-FC4C-4EE5-BCA5-847725F542F9}" sibTransId="{30CC5126-242F-4E26-99B1-1DCC94D87169}"/>
    <dgm:cxn modelId="{6BEFC37A-733E-449D-B406-6F28F73CFE20}" type="presOf" srcId="{0C56F463-7229-43D5-BFDD-48961D10EB13}" destId="{33EA894E-F9C7-42CB-89AB-EFA3D7C12C18}" srcOrd="0" destOrd="0" presId="urn:microsoft.com/office/officeart/2008/layout/VerticalAccentList"/>
    <dgm:cxn modelId="{7257F299-4F5F-49ED-9734-2137C22DFB12}" srcId="{2D053A90-AA86-4082-A723-D34714E00756}" destId="{96AA96D8-36BF-4890-897D-29B3E9E296FE}" srcOrd="0" destOrd="0" parTransId="{96094F2B-010B-416A-BC2B-A0C846646235}" sibTransId="{2365FC79-21F3-4C06-9966-924C40373841}"/>
    <dgm:cxn modelId="{ADF0BCE6-43FC-4B7F-8547-8CA2CED954F1}" type="presOf" srcId="{96AA96D8-36BF-4890-897D-29B3E9E296FE}" destId="{072600A4-5F12-4771-B75F-9FAD8156EC6B}" srcOrd="0" destOrd="0" presId="urn:microsoft.com/office/officeart/2008/layout/VerticalAccentList"/>
    <dgm:cxn modelId="{1FB251C5-8C14-4458-ABCC-AFBF6020F41B}" type="presOf" srcId="{C7A55B52-755E-4C48-8310-49AF663553D3}" destId="{AF278835-DD76-4233-B432-BCA2C2D43DDD}" srcOrd="0" destOrd="0" presId="urn:microsoft.com/office/officeart/2008/layout/VerticalAccentList"/>
    <dgm:cxn modelId="{9095E1C0-4448-4950-AF3D-7BB7DE1C06F8}" srcId="{2D053A90-AA86-4082-A723-D34714E00756}" destId="{C7A55B52-755E-4C48-8310-49AF663553D3}" srcOrd="3" destOrd="0" parTransId="{8AE46009-B432-4937-A7F5-EC393B110948}" sibTransId="{7126D9D4-6D4A-4813-8C06-314AA7620217}"/>
    <dgm:cxn modelId="{AFC2FF17-1EA8-4CB2-B38A-C2B27A78CF99}" type="presOf" srcId="{AC7E94E6-E83F-432B-B0DC-4ADB85D5BB47}" destId="{51827261-940D-4C18-821E-82019D4C80B1}" srcOrd="0" destOrd="0" presId="urn:microsoft.com/office/officeart/2008/layout/VerticalAccentList"/>
    <dgm:cxn modelId="{899914F5-F197-4EED-ABCF-D0CC380261AD}" type="presOf" srcId="{2D053A90-AA86-4082-A723-D34714E00756}" destId="{B85C8D10-0980-4B7E-9C30-90A8CDD2B967}" srcOrd="0" destOrd="0" presId="urn:microsoft.com/office/officeart/2008/layout/VerticalAccentList"/>
    <dgm:cxn modelId="{2D552248-C895-43F8-973D-71C3E8F106E8}" type="presParOf" srcId="{B85C8D10-0980-4B7E-9C30-90A8CDD2B967}" destId="{BCD7CC7E-2135-4A7B-8ECB-7456404E0925}" srcOrd="0" destOrd="0" presId="urn:microsoft.com/office/officeart/2008/layout/VerticalAccentList"/>
    <dgm:cxn modelId="{57D2C6AE-71E9-4FBE-9784-1CA5C1C648E4}" type="presParOf" srcId="{BCD7CC7E-2135-4A7B-8ECB-7456404E0925}" destId="{072600A4-5F12-4771-B75F-9FAD8156EC6B}" srcOrd="0" destOrd="0" presId="urn:microsoft.com/office/officeart/2008/layout/VerticalAccentList"/>
    <dgm:cxn modelId="{2A478ACE-3829-4513-8551-0608432D070E}" type="presParOf" srcId="{B85C8D10-0980-4B7E-9C30-90A8CDD2B967}" destId="{FB2DFF80-0933-49A5-A598-529AC81DA568}" srcOrd="1" destOrd="0" presId="urn:microsoft.com/office/officeart/2008/layout/VerticalAccentList"/>
    <dgm:cxn modelId="{619FD8C6-97FE-478E-8BFB-5E87A0726888}" type="presParOf" srcId="{FB2DFF80-0933-49A5-A598-529AC81DA568}" destId="{FF15AC6B-5164-4186-AB8A-9C10834C9BBE}" srcOrd="0" destOrd="0" presId="urn:microsoft.com/office/officeart/2008/layout/VerticalAccentList"/>
    <dgm:cxn modelId="{509F3448-6B4B-4782-B97F-844272A33D60}" type="presParOf" srcId="{FB2DFF80-0933-49A5-A598-529AC81DA568}" destId="{89E5C515-A329-4D6F-9DAB-66F773B04D44}" srcOrd="1" destOrd="0" presId="urn:microsoft.com/office/officeart/2008/layout/VerticalAccentList"/>
    <dgm:cxn modelId="{FF3E9363-06E7-426D-8A02-9FAB15A0AA2D}" type="presParOf" srcId="{FB2DFF80-0933-49A5-A598-529AC81DA568}" destId="{C2A07D4A-6A64-4644-9D4C-D442300BEF7A}" srcOrd="2" destOrd="0" presId="urn:microsoft.com/office/officeart/2008/layout/VerticalAccentList"/>
    <dgm:cxn modelId="{7DDFEF3B-2D4C-49D9-9FCA-2DD472BAEE44}" type="presParOf" srcId="{FB2DFF80-0933-49A5-A598-529AC81DA568}" destId="{F3D38FC6-A673-42CB-9BA2-DC17FC34F044}" srcOrd="3" destOrd="0" presId="urn:microsoft.com/office/officeart/2008/layout/VerticalAccentList"/>
    <dgm:cxn modelId="{20FCE352-E593-41FB-BD1B-35ADD92513A8}" type="presParOf" srcId="{FB2DFF80-0933-49A5-A598-529AC81DA568}" destId="{A6763343-DE60-422A-A42F-A50CEFEEC92A}" srcOrd="4" destOrd="0" presId="urn:microsoft.com/office/officeart/2008/layout/VerticalAccentList"/>
    <dgm:cxn modelId="{5F78DFD1-C087-4382-AAA9-E1BC227FE9C1}" type="presParOf" srcId="{FB2DFF80-0933-49A5-A598-529AC81DA568}" destId="{23433F18-6B69-460B-893B-38E22723B3DC}" srcOrd="5" destOrd="0" presId="urn:microsoft.com/office/officeart/2008/layout/VerticalAccentList"/>
    <dgm:cxn modelId="{F7BF988C-BADE-4F6A-B7C1-7BB39D2E6A2C}" type="presParOf" srcId="{FB2DFF80-0933-49A5-A598-529AC81DA568}" destId="{06DD92A3-19D3-4EDB-A3B3-23CEC92B746C}" srcOrd="6" destOrd="0" presId="urn:microsoft.com/office/officeart/2008/layout/VerticalAccentList"/>
    <dgm:cxn modelId="{166688F4-257D-4C42-A73F-51E8C6027E9E}" type="presParOf" srcId="{B85C8D10-0980-4B7E-9C30-90A8CDD2B967}" destId="{0143B4BA-1A92-4BA1-BD0E-456E0CBF26F2}" srcOrd="2" destOrd="0" presId="urn:microsoft.com/office/officeart/2008/layout/VerticalAccentList"/>
    <dgm:cxn modelId="{984AC868-838B-4C8C-9B99-9427B6A18DB9}" type="presParOf" srcId="{B85C8D10-0980-4B7E-9C30-90A8CDD2B967}" destId="{887060F8-A11E-42C0-A31E-63015310E61D}" srcOrd="3" destOrd="0" presId="urn:microsoft.com/office/officeart/2008/layout/VerticalAccentList"/>
    <dgm:cxn modelId="{D86E9F70-55B3-4936-A212-9CB965D8522F}" type="presParOf" srcId="{887060F8-A11E-42C0-A31E-63015310E61D}" destId="{51827261-940D-4C18-821E-82019D4C80B1}" srcOrd="0" destOrd="0" presId="urn:microsoft.com/office/officeart/2008/layout/VerticalAccentList"/>
    <dgm:cxn modelId="{D02C1D37-BDBC-4EC8-BCAD-135631B98662}" type="presParOf" srcId="{B85C8D10-0980-4B7E-9C30-90A8CDD2B967}" destId="{2F1A7A44-F416-40A8-B89E-BE17FC7ADA1B}" srcOrd="4" destOrd="0" presId="urn:microsoft.com/office/officeart/2008/layout/VerticalAccentList"/>
    <dgm:cxn modelId="{3AEE301E-EFBD-4F20-9404-B1B19688ECD8}" type="presParOf" srcId="{2F1A7A44-F416-40A8-B89E-BE17FC7ADA1B}" destId="{1998EA9A-EA07-4C21-80AE-6083808F571E}" srcOrd="0" destOrd="0" presId="urn:microsoft.com/office/officeart/2008/layout/VerticalAccentList"/>
    <dgm:cxn modelId="{EDCD743B-D9DF-4ED5-8CAF-B964B486E618}" type="presParOf" srcId="{2F1A7A44-F416-40A8-B89E-BE17FC7ADA1B}" destId="{4F3369B4-5EF1-4F21-A849-E801AB89F292}" srcOrd="1" destOrd="0" presId="urn:microsoft.com/office/officeart/2008/layout/VerticalAccentList"/>
    <dgm:cxn modelId="{3C09DC48-D342-455D-BF59-E6D23763062E}" type="presParOf" srcId="{2F1A7A44-F416-40A8-B89E-BE17FC7ADA1B}" destId="{B510E81F-E983-407A-B0EA-8B4792E2E06F}" srcOrd="2" destOrd="0" presId="urn:microsoft.com/office/officeart/2008/layout/VerticalAccentList"/>
    <dgm:cxn modelId="{5D00DE66-059A-44AA-9633-4B3B8D4D162B}" type="presParOf" srcId="{2F1A7A44-F416-40A8-B89E-BE17FC7ADA1B}" destId="{48210766-3041-4A5E-924C-6FC60169BB9F}" srcOrd="3" destOrd="0" presId="urn:microsoft.com/office/officeart/2008/layout/VerticalAccentList"/>
    <dgm:cxn modelId="{1D04C6B9-8B19-4395-A8C2-3DD74307BBA8}" type="presParOf" srcId="{2F1A7A44-F416-40A8-B89E-BE17FC7ADA1B}" destId="{8965D126-87D8-4EB9-9567-B80DA7471060}" srcOrd="4" destOrd="0" presId="urn:microsoft.com/office/officeart/2008/layout/VerticalAccentList"/>
    <dgm:cxn modelId="{BFBF1E6F-B46F-49DA-A14A-AF190C46BAB0}" type="presParOf" srcId="{2F1A7A44-F416-40A8-B89E-BE17FC7ADA1B}" destId="{E9F5CA25-B893-49F8-9C8B-A06590F5EC8A}" srcOrd="5" destOrd="0" presId="urn:microsoft.com/office/officeart/2008/layout/VerticalAccentList"/>
    <dgm:cxn modelId="{97FF8B35-C590-496A-9E6B-3D9487BA8A84}" type="presParOf" srcId="{2F1A7A44-F416-40A8-B89E-BE17FC7ADA1B}" destId="{8B34955F-5CD0-4846-B633-6319FA54B2DD}" srcOrd="6" destOrd="0" presId="urn:microsoft.com/office/officeart/2008/layout/VerticalAccentList"/>
    <dgm:cxn modelId="{6CB1388D-4D83-4F37-94F4-3D6D3DD6C97D}" type="presParOf" srcId="{B85C8D10-0980-4B7E-9C30-90A8CDD2B967}" destId="{B3A4E95A-6D63-4048-9321-66F0F26B3C83}" srcOrd="5" destOrd="0" presId="urn:microsoft.com/office/officeart/2008/layout/VerticalAccentList"/>
    <dgm:cxn modelId="{CBBADD6C-0B76-460C-AAE8-98A4EB6916AC}" type="presParOf" srcId="{B85C8D10-0980-4B7E-9C30-90A8CDD2B967}" destId="{64BC0877-4947-4989-898D-11FC1FE07CEA}" srcOrd="6" destOrd="0" presId="urn:microsoft.com/office/officeart/2008/layout/VerticalAccentList"/>
    <dgm:cxn modelId="{812BA3EA-9700-4835-A447-6B2D8A83A17F}" type="presParOf" srcId="{64BC0877-4947-4989-898D-11FC1FE07CEA}" destId="{33EA894E-F9C7-42CB-89AB-EFA3D7C12C18}" srcOrd="0" destOrd="0" presId="urn:microsoft.com/office/officeart/2008/layout/VerticalAccentList"/>
    <dgm:cxn modelId="{4E1430E1-8E72-4723-857E-CE9A997FDDF9}" type="presParOf" srcId="{B85C8D10-0980-4B7E-9C30-90A8CDD2B967}" destId="{B3042D11-603E-4309-A643-2FF2C8ED36FE}" srcOrd="7" destOrd="0" presId="urn:microsoft.com/office/officeart/2008/layout/VerticalAccentList"/>
    <dgm:cxn modelId="{FC156A7A-9862-4B20-9C67-A1F5E666807D}" type="presParOf" srcId="{B3042D11-603E-4309-A643-2FF2C8ED36FE}" destId="{82712937-4510-47B8-8A73-A5F5E27E0B70}" srcOrd="0" destOrd="0" presId="urn:microsoft.com/office/officeart/2008/layout/VerticalAccentList"/>
    <dgm:cxn modelId="{95091F0A-3014-49BC-94CB-C4EEEA2532A7}" type="presParOf" srcId="{B3042D11-603E-4309-A643-2FF2C8ED36FE}" destId="{AE5F62B9-1A51-47FE-8856-FEEC05350F85}" srcOrd="1" destOrd="0" presId="urn:microsoft.com/office/officeart/2008/layout/VerticalAccentList"/>
    <dgm:cxn modelId="{3F05CF68-6DBC-4B1D-A49F-9DF1EDE915CA}" type="presParOf" srcId="{B3042D11-603E-4309-A643-2FF2C8ED36FE}" destId="{200999B5-B669-4D47-BC77-FDFBE6B6411B}" srcOrd="2" destOrd="0" presId="urn:microsoft.com/office/officeart/2008/layout/VerticalAccentList"/>
    <dgm:cxn modelId="{7239673D-E228-4B09-A741-B502B83D8368}" type="presParOf" srcId="{B3042D11-603E-4309-A643-2FF2C8ED36FE}" destId="{E8CE4A2E-64D2-47D2-8B17-46DC38E7B356}" srcOrd="3" destOrd="0" presId="urn:microsoft.com/office/officeart/2008/layout/VerticalAccentList"/>
    <dgm:cxn modelId="{B96076FA-BB0A-4256-BB32-E7A6A6537CB6}" type="presParOf" srcId="{B3042D11-603E-4309-A643-2FF2C8ED36FE}" destId="{73ABDCC6-89EE-4EF3-A035-0629936AAC86}" srcOrd="4" destOrd="0" presId="urn:microsoft.com/office/officeart/2008/layout/VerticalAccentList"/>
    <dgm:cxn modelId="{F86C9C10-B5C5-41B7-9573-75294F9A4EE5}" type="presParOf" srcId="{B3042D11-603E-4309-A643-2FF2C8ED36FE}" destId="{0EAE9359-4CDF-4337-9B22-6CCD7B38D762}" srcOrd="5" destOrd="0" presId="urn:microsoft.com/office/officeart/2008/layout/VerticalAccentList"/>
    <dgm:cxn modelId="{7CDCD47F-B520-4DEB-AD76-38045F094171}" type="presParOf" srcId="{B3042D11-603E-4309-A643-2FF2C8ED36FE}" destId="{E1013C4B-916E-448D-9F4D-808E480E9116}" srcOrd="6" destOrd="0" presId="urn:microsoft.com/office/officeart/2008/layout/VerticalAccentList"/>
    <dgm:cxn modelId="{A45FDABF-91C9-4966-9B8A-0BBCAFCDA40B}" type="presParOf" srcId="{B85C8D10-0980-4B7E-9C30-90A8CDD2B967}" destId="{84B2EF76-7B19-417B-8213-69858E52B45C}" srcOrd="8" destOrd="0" presId="urn:microsoft.com/office/officeart/2008/layout/VerticalAccentList"/>
    <dgm:cxn modelId="{D72EDE1E-B880-4A36-B87C-1282F27C924E}" type="presParOf" srcId="{B85C8D10-0980-4B7E-9C30-90A8CDD2B967}" destId="{0A8F373E-19C9-4DBE-8C7D-03DD6CA28C79}" srcOrd="9" destOrd="0" presId="urn:microsoft.com/office/officeart/2008/layout/VerticalAccentList"/>
    <dgm:cxn modelId="{DEE11692-EF7D-4D4B-9483-E547DFD7685D}" type="presParOf" srcId="{0A8F373E-19C9-4DBE-8C7D-03DD6CA28C79}" destId="{AF278835-DD76-4233-B432-BCA2C2D43DDD}" srcOrd="0" destOrd="0" presId="urn:microsoft.com/office/officeart/2008/layout/VerticalAccentList"/>
    <dgm:cxn modelId="{AB82700F-C515-4748-B2D2-633F3B1EE80E}" type="presParOf" srcId="{B85C8D10-0980-4B7E-9C30-90A8CDD2B967}" destId="{78C57F80-8267-4D30-A943-1AA40EE2AE7A}" srcOrd="10" destOrd="0" presId="urn:microsoft.com/office/officeart/2008/layout/VerticalAccentList"/>
    <dgm:cxn modelId="{6D93A751-3134-4F2F-BA5F-721A795125E6}" type="presParOf" srcId="{78C57F80-8267-4D30-A943-1AA40EE2AE7A}" destId="{80B1098B-0A58-4F00-A847-F21684001416}" srcOrd="0" destOrd="0" presId="urn:microsoft.com/office/officeart/2008/layout/VerticalAccentList"/>
    <dgm:cxn modelId="{415356DE-BA21-4DE0-891E-A8022C7B730D}" type="presParOf" srcId="{78C57F80-8267-4D30-A943-1AA40EE2AE7A}" destId="{E624D614-C671-406A-9D52-6C35730F0A4C}" srcOrd="1" destOrd="0" presId="urn:microsoft.com/office/officeart/2008/layout/VerticalAccentList"/>
    <dgm:cxn modelId="{258A3E85-F80E-414A-9A4C-A86CE8447990}" type="presParOf" srcId="{78C57F80-8267-4D30-A943-1AA40EE2AE7A}" destId="{47E6C135-D986-466B-BEEB-B2D632BD4BA1}" srcOrd="2" destOrd="0" presId="urn:microsoft.com/office/officeart/2008/layout/VerticalAccentList"/>
    <dgm:cxn modelId="{DEF51186-7836-47E5-AF7F-69554A640681}" type="presParOf" srcId="{78C57F80-8267-4D30-A943-1AA40EE2AE7A}" destId="{19EA99B3-4936-47BB-80C5-E33CAC858A2D}" srcOrd="3" destOrd="0" presId="urn:microsoft.com/office/officeart/2008/layout/VerticalAccentList"/>
    <dgm:cxn modelId="{4904E978-370D-4AFE-BB1B-991ADC58AE0D}" type="presParOf" srcId="{78C57F80-8267-4D30-A943-1AA40EE2AE7A}" destId="{24B6581D-48D2-4B0C-9D28-C39BFB54ED02}" srcOrd="4" destOrd="0" presId="urn:microsoft.com/office/officeart/2008/layout/VerticalAccentList"/>
    <dgm:cxn modelId="{8FBC4442-E98A-4B00-918A-96D6EEF250B1}" type="presParOf" srcId="{78C57F80-8267-4D30-A943-1AA40EE2AE7A}" destId="{426D8EA7-7D6B-401B-BA2B-571D1D633031}" srcOrd="5" destOrd="0" presId="urn:microsoft.com/office/officeart/2008/layout/VerticalAccentList"/>
    <dgm:cxn modelId="{A45EDCF0-3C64-4C44-AA6E-3F36F3CFF254}" type="presParOf" srcId="{78C57F80-8267-4D30-A943-1AA40EE2AE7A}" destId="{C12C82C0-58A1-4A24-BEDD-4C14797500FD}"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101471-76CC-45BE-9056-9B36C7FA8202}" type="doc">
      <dgm:prSet loTypeId="urn:microsoft.com/office/officeart/2005/8/layout/vList2" loCatId="list" qsTypeId="urn:microsoft.com/office/officeart/2005/8/quickstyle/simple5" qsCatId="simple" csTypeId="urn:microsoft.com/office/officeart/2005/8/colors/accent0_2" csCatId="mainScheme" phldr="1"/>
      <dgm:spPr/>
      <dgm:t>
        <a:bodyPr/>
        <a:lstStyle/>
        <a:p>
          <a:endParaRPr lang="ru-RU"/>
        </a:p>
      </dgm:t>
    </dgm:pt>
    <dgm:pt modelId="{1ADFE7A0-A371-4C75-8371-0B9BA5E47A3C}">
      <dgm:prSet phldrT="[Текст]"/>
      <dgm:spPr/>
      <dgm:t>
        <a:bodyPr/>
        <a:lstStyle/>
        <a:p>
          <a:pPr algn="just"/>
          <a:r>
            <a:rPr lang="uk-UA" dirty="0" smtClean="0">
              <a:latin typeface="Times New Roman" panose="02020603050405020304" pitchFamily="18" charset="0"/>
              <a:cs typeface="Times New Roman" panose="02020603050405020304" pitchFamily="18" charset="0"/>
            </a:rPr>
            <a:t>1. Оперативне управління екологічними ситуаціями. </a:t>
          </a:r>
          <a:endParaRPr lang="ru-RU" dirty="0">
            <a:latin typeface="Times New Roman" panose="02020603050405020304" pitchFamily="18" charset="0"/>
            <a:cs typeface="Times New Roman" panose="02020603050405020304" pitchFamily="18" charset="0"/>
          </a:endParaRPr>
        </a:p>
      </dgm:t>
    </dgm:pt>
    <dgm:pt modelId="{F519DD4D-DC59-4AB0-B20F-266261861401}" type="parTrans" cxnId="{ADF69EF9-7C4D-475E-BAF9-37EA1C492064}">
      <dgm:prSet/>
      <dgm:spPr/>
      <dgm:t>
        <a:bodyPr/>
        <a:lstStyle/>
        <a:p>
          <a:pPr algn="just"/>
          <a:endParaRPr lang="ru-RU">
            <a:latin typeface="Times New Roman" panose="02020603050405020304" pitchFamily="18" charset="0"/>
            <a:cs typeface="Times New Roman" panose="02020603050405020304" pitchFamily="18" charset="0"/>
          </a:endParaRPr>
        </a:p>
      </dgm:t>
    </dgm:pt>
    <dgm:pt modelId="{255FCA90-B4FD-401C-9227-07B95E501DF3}" type="sibTrans" cxnId="{ADF69EF9-7C4D-475E-BAF9-37EA1C492064}">
      <dgm:prSet/>
      <dgm:spPr/>
      <dgm:t>
        <a:bodyPr/>
        <a:lstStyle/>
        <a:p>
          <a:pPr algn="just"/>
          <a:endParaRPr lang="ru-RU">
            <a:latin typeface="Times New Roman" panose="02020603050405020304" pitchFamily="18" charset="0"/>
            <a:cs typeface="Times New Roman" panose="02020603050405020304" pitchFamily="18" charset="0"/>
          </a:endParaRPr>
        </a:p>
      </dgm:t>
    </dgm:pt>
    <dgm:pt modelId="{D805D866-F090-4882-A4D7-7AEF39CF16B3}">
      <dgm:prSet phldrT="[Текст]"/>
      <dgm:spPr/>
      <dgm:t>
        <a:bodyPr/>
        <a:lstStyle/>
        <a:p>
          <a:pPr algn="just"/>
          <a:r>
            <a:rPr lang="uk-UA" dirty="0" smtClean="0">
              <a:latin typeface="Times New Roman" panose="02020603050405020304" pitchFamily="18" charset="0"/>
              <a:cs typeface="Times New Roman" panose="02020603050405020304" pitchFamily="18" charset="0"/>
            </a:rPr>
            <a:t>Застосовується у випадках раптового виникнення несприятливої ​​екологічної ситуації, або в умовах, коли така ситуація може наступити найближчим часом і немає можливості її відобразити. </a:t>
          </a:r>
          <a:endParaRPr lang="ru-RU" dirty="0">
            <a:latin typeface="Times New Roman" panose="02020603050405020304" pitchFamily="18" charset="0"/>
            <a:cs typeface="Times New Roman" panose="02020603050405020304" pitchFamily="18" charset="0"/>
          </a:endParaRPr>
        </a:p>
      </dgm:t>
    </dgm:pt>
    <dgm:pt modelId="{D0239D67-BC7D-4349-9DD4-EFE259C9C80B}" type="parTrans" cxnId="{E752A2C4-E2DD-436A-AEAA-4E1B22840CA8}">
      <dgm:prSet/>
      <dgm:spPr/>
      <dgm:t>
        <a:bodyPr/>
        <a:lstStyle/>
        <a:p>
          <a:pPr algn="just"/>
          <a:endParaRPr lang="ru-RU">
            <a:latin typeface="Times New Roman" panose="02020603050405020304" pitchFamily="18" charset="0"/>
            <a:cs typeface="Times New Roman" panose="02020603050405020304" pitchFamily="18" charset="0"/>
          </a:endParaRPr>
        </a:p>
      </dgm:t>
    </dgm:pt>
    <dgm:pt modelId="{C8C53D14-02EA-4276-AA4B-43CF4E0C6377}" type="sibTrans" cxnId="{E752A2C4-E2DD-436A-AEAA-4E1B22840CA8}">
      <dgm:prSet/>
      <dgm:spPr/>
      <dgm:t>
        <a:bodyPr/>
        <a:lstStyle/>
        <a:p>
          <a:pPr algn="just"/>
          <a:endParaRPr lang="ru-RU">
            <a:latin typeface="Times New Roman" panose="02020603050405020304" pitchFamily="18" charset="0"/>
            <a:cs typeface="Times New Roman" panose="02020603050405020304" pitchFamily="18" charset="0"/>
          </a:endParaRPr>
        </a:p>
      </dgm:t>
    </dgm:pt>
    <dgm:pt modelId="{9BF67596-07DC-4ADC-A99E-F0AED0D939EE}">
      <dgm:prSet phldrT="[Текст]"/>
      <dgm:spPr/>
      <dgm:t>
        <a:bodyPr/>
        <a:lstStyle/>
        <a:p>
          <a:pPr algn="just"/>
          <a:r>
            <a:rPr lang="uk-UA" dirty="0" smtClean="0">
              <a:latin typeface="Times New Roman" panose="02020603050405020304" pitchFamily="18" charset="0"/>
              <a:cs typeface="Times New Roman" panose="02020603050405020304" pitchFamily="18" charset="0"/>
            </a:rPr>
            <a:t>2. Стратегічне (довгострокове) управління</a:t>
          </a:r>
          <a:r>
            <a:rPr lang="uk-UA" i="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dgm:t>
    </dgm:pt>
    <dgm:pt modelId="{2E3D6EFA-626A-4FB1-B777-BB3399361B59}" type="parTrans" cxnId="{5CE2E805-4FAB-4FD3-AF95-AA35089FDE87}">
      <dgm:prSet/>
      <dgm:spPr/>
      <dgm:t>
        <a:bodyPr/>
        <a:lstStyle/>
        <a:p>
          <a:pPr algn="just"/>
          <a:endParaRPr lang="ru-RU">
            <a:latin typeface="Times New Roman" panose="02020603050405020304" pitchFamily="18" charset="0"/>
            <a:cs typeface="Times New Roman" panose="02020603050405020304" pitchFamily="18" charset="0"/>
          </a:endParaRPr>
        </a:p>
      </dgm:t>
    </dgm:pt>
    <dgm:pt modelId="{F60F367B-8CF2-4993-B468-2C8267500136}" type="sibTrans" cxnId="{5CE2E805-4FAB-4FD3-AF95-AA35089FDE87}">
      <dgm:prSet/>
      <dgm:spPr/>
      <dgm:t>
        <a:bodyPr/>
        <a:lstStyle/>
        <a:p>
          <a:pPr algn="just"/>
          <a:endParaRPr lang="ru-RU">
            <a:latin typeface="Times New Roman" panose="02020603050405020304" pitchFamily="18" charset="0"/>
            <a:cs typeface="Times New Roman" panose="02020603050405020304" pitchFamily="18" charset="0"/>
          </a:endParaRPr>
        </a:p>
      </dgm:t>
    </dgm:pt>
    <dgm:pt modelId="{D5C5A611-1435-49EB-945A-FFD9E36D39DE}">
      <dgm:prSet phldrT="[Текст]"/>
      <dgm:spPr/>
      <dgm:t>
        <a:bodyPr/>
        <a:lstStyle/>
        <a:p>
          <a:pPr algn="just"/>
          <a:r>
            <a:rPr lang="uk-UA" dirty="0" smtClean="0">
              <a:latin typeface="Times New Roman" panose="02020603050405020304" pitchFamily="18" charset="0"/>
              <a:cs typeface="Times New Roman" panose="02020603050405020304" pitchFamily="18" charset="0"/>
            </a:rPr>
            <a:t>Цілі такого управління досягаються шляхом планування та впровадження оптимальної системи господарювання, раціонального використання природних ресурсів, збалансованого розвитку галузей промисловості, сільського господарства, транспорту, соціальної інфраструктури, впровадження екологічної освіти і виховання, проведення постійного моніторингу за станом природних і природно-технічних систем.</a:t>
          </a:r>
          <a:endParaRPr lang="ru-RU" dirty="0">
            <a:latin typeface="Times New Roman" panose="02020603050405020304" pitchFamily="18" charset="0"/>
            <a:cs typeface="Times New Roman" panose="02020603050405020304" pitchFamily="18" charset="0"/>
          </a:endParaRPr>
        </a:p>
      </dgm:t>
    </dgm:pt>
    <dgm:pt modelId="{142DB984-F885-4D53-B12A-A30DF2B423A2}" type="parTrans" cxnId="{DD28E8C9-445B-46B0-8954-F25EF60F3E3D}">
      <dgm:prSet/>
      <dgm:spPr/>
      <dgm:t>
        <a:bodyPr/>
        <a:lstStyle/>
        <a:p>
          <a:pPr algn="just"/>
          <a:endParaRPr lang="ru-RU">
            <a:latin typeface="Times New Roman" panose="02020603050405020304" pitchFamily="18" charset="0"/>
            <a:cs typeface="Times New Roman" panose="02020603050405020304" pitchFamily="18" charset="0"/>
          </a:endParaRPr>
        </a:p>
      </dgm:t>
    </dgm:pt>
    <dgm:pt modelId="{6C39477B-4767-4D3E-9E03-E7CB535397AB}" type="sibTrans" cxnId="{DD28E8C9-445B-46B0-8954-F25EF60F3E3D}">
      <dgm:prSet/>
      <dgm:spPr/>
      <dgm:t>
        <a:bodyPr/>
        <a:lstStyle/>
        <a:p>
          <a:pPr algn="just"/>
          <a:endParaRPr lang="ru-RU">
            <a:latin typeface="Times New Roman" panose="02020603050405020304" pitchFamily="18" charset="0"/>
            <a:cs typeface="Times New Roman" panose="02020603050405020304" pitchFamily="18" charset="0"/>
          </a:endParaRPr>
        </a:p>
      </dgm:t>
    </dgm:pt>
    <dgm:pt modelId="{49F4A758-4081-4E07-AB55-AD6419DCF3AE}" type="pres">
      <dgm:prSet presAssocID="{28101471-76CC-45BE-9056-9B36C7FA8202}" presName="linear" presStyleCnt="0">
        <dgm:presLayoutVars>
          <dgm:animLvl val="lvl"/>
          <dgm:resizeHandles val="exact"/>
        </dgm:presLayoutVars>
      </dgm:prSet>
      <dgm:spPr/>
      <dgm:t>
        <a:bodyPr/>
        <a:lstStyle/>
        <a:p>
          <a:endParaRPr lang="ru-RU"/>
        </a:p>
      </dgm:t>
    </dgm:pt>
    <dgm:pt modelId="{F47D980B-94AD-421D-987B-9A3305B81D58}" type="pres">
      <dgm:prSet presAssocID="{1ADFE7A0-A371-4C75-8371-0B9BA5E47A3C}" presName="parentText" presStyleLbl="node1" presStyleIdx="0" presStyleCnt="2">
        <dgm:presLayoutVars>
          <dgm:chMax val="0"/>
          <dgm:bulletEnabled val="1"/>
        </dgm:presLayoutVars>
      </dgm:prSet>
      <dgm:spPr/>
      <dgm:t>
        <a:bodyPr/>
        <a:lstStyle/>
        <a:p>
          <a:endParaRPr lang="ru-RU"/>
        </a:p>
      </dgm:t>
    </dgm:pt>
    <dgm:pt modelId="{4E5411D7-B2FD-4CB0-9F39-F521720F4D6B}" type="pres">
      <dgm:prSet presAssocID="{1ADFE7A0-A371-4C75-8371-0B9BA5E47A3C}" presName="childText" presStyleLbl="revTx" presStyleIdx="0" presStyleCnt="2">
        <dgm:presLayoutVars>
          <dgm:bulletEnabled val="1"/>
        </dgm:presLayoutVars>
      </dgm:prSet>
      <dgm:spPr/>
      <dgm:t>
        <a:bodyPr/>
        <a:lstStyle/>
        <a:p>
          <a:endParaRPr lang="ru-RU"/>
        </a:p>
      </dgm:t>
    </dgm:pt>
    <dgm:pt modelId="{322AB5CD-04DA-4DB4-B1AB-323063485749}" type="pres">
      <dgm:prSet presAssocID="{9BF67596-07DC-4ADC-A99E-F0AED0D939EE}" presName="parentText" presStyleLbl="node1" presStyleIdx="1" presStyleCnt="2">
        <dgm:presLayoutVars>
          <dgm:chMax val="0"/>
          <dgm:bulletEnabled val="1"/>
        </dgm:presLayoutVars>
      </dgm:prSet>
      <dgm:spPr/>
      <dgm:t>
        <a:bodyPr/>
        <a:lstStyle/>
        <a:p>
          <a:endParaRPr lang="ru-RU"/>
        </a:p>
      </dgm:t>
    </dgm:pt>
    <dgm:pt modelId="{4A7E2C60-F32D-4BAA-B06D-BECE66D587BD}" type="pres">
      <dgm:prSet presAssocID="{9BF67596-07DC-4ADC-A99E-F0AED0D939EE}" presName="childText" presStyleLbl="revTx" presStyleIdx="1" presStyleCnt="2">
        <dgm:presLayoutVars>
          <dgm:bulletEnabled val="1"/>
        </dgm:presLayoutVars>
      </dgm:prSet>
      <dgm:spPr/>
      <dgm:t>
        <a:bodyPr/>
        <a:lstStyle/>
        <a:p>
          <a:endParaRPr lang="ru-RU"/>
        </a:p>
      </dgm:t>
    </dgm:pt>
  </dgm:ptLst>
  <dgm:cxnLst>
    <dgm:cxn modelId="{472A37D5-3798-4A20-88D1-9297677E24FD}" type="presOf" srcId="{D5C5A611-1435-49EB-945A-FFD9E36D39DE}" destId="{4A7E2C60-F32D-4BAA-B06D-BECE66D587BD}" srcOrd="0" destOrd="0" presId="urn:microsoft.com/office/officeart/2005/8/layout/vList2"/>
    <dgm:cxn modelId="{5CE2E805-4FAB-4FD3-AF95-AA35089FDE87}" srcId="{28101471-76CC-45BE-9056-9B36C7FA8202}" destId="{9BF67596-07DC-4ADC-A99E-F0AED0D939EE}" srcOrd="1" destOrd="0" parTransId="{2E3D6EFA-626A-4FB1-B777-BB3399361B59}" sibTransId="{F60F367B-8CF2-4993-B468-2C8267500136}"/>
    <dgm:cxn modelId="{413B1B4C-5026-43F5-B009-3B13CFC0BA8E}" type="presOf" srcId="{28101471-76CC-45BE-9056-9B36C7FA8202}" destId="{49F4A758-4081-4E07-AB55-AD6419DCF3AE}" srcOrd="0" destOrd="0" presId="urn:microsoft.com/office/officeart/2005/8/layout/vList2"/>
    <dgm:cxn modelId="{ADF69EF9-7C4D-475E-BAF9-37EA1C492064}" srcId="{28101471-76CC-45BE-9056-9B36C7FA8202}" destId="{1ADFE7A0-A371-4C75-8371-0B9BA5E47A3C}" srcOrd="0" destOrd="0" parTransId="{F519DD4D-DC59-4AB0-B20F-266261861401}" sibTransId="{255FCA90-B4FD-401C-9227-07B95E501DF3}"/>
    <dgm:cxn modelId="{E752A2C4-E2DD-436A-AEAA-4E1B22840CA8}" srcId="{1ADFE7A0-A371-4C75-8371-0B9BA5E47A3C}" destId="{D805D866-F090-4882-A4D7-7AEF39CF16B3}" srcOrd="0" destOrd="0" parTransId="{D0239D67-BC7D-4349-9DD4-EFE259C9C80B}" sibTransId="{C8C53D14-02EA-4276-AA4B-43CF4E0C6377}"/>
    <dgm:cxn modelId="{DD28E8C9-445B-46B0-8954-F25EF60F3E3D}" srcId="{9BF67596-07DC-4ADC-A99E-F0AED0D939EE}" destId="{D5C5A611-1435-49EB-945A-FFD9E36D39DE}" srcOrd="0" destOrd="0" parTransId="{142DB984-F885-4D53-B12A-A30DF2B423A2}" sibTransId="{6C39477B-4767-4D3E-9E03-E7CB535397AB}"/>
    <dgm:cxn modelId="{6AEE972F-CC94-4DBE-915B-DFAD6CAF1905}" type="presOf" srcId="{9BF67596-07DC-4ADC-A99E-F0AED0D939EE}" destId="{322AB5CD-04DA-4DB4-B1AB-323063485749}" srcOrd="0" destOrd="0" presId="urn:microsoft.com/office/officeart/2005/8/layout/vList2"/>
    <dgm:cxn modelId="{48B26183-200E-469D-8779-306F929DCD78}" type="presOf" srcId="{1ADFE7A0-A371-4C75-8371-0B9BA5E47A3C}" destId="{F47D980B-94AD-421D-987B-9A3305B81D58}" srcOrd="0" destOrd="0" presId="urn:microsoft.com/office/officeart/2005/8/layout/vList2"/>
    <dgm:cxn modelId="{44A273D2-EC03-49A7-BF2F-BEA029920F30}" type="presOf" srcId="{D805D866-F090-4882-A4D7-7AEF39CF16B3}" destId="{4E5411D7-B2FD-4CB0-9F39-F521720F4D6B}" srcOrd="0" destOrd="0" presId="urn:microsoft.com/office/officeart/2005/8/layout/vList2"/>
    <dgm:cxn modelId="{D2BBFBF1-8DAE-4AFD-A497-C2C2C2DAB405}" type="presParOf" srcId="{49F4A758-4081-4E07-AB55-AD6419DCF3AE}" destId="{F47D980B-94AD-421D-987B-9A3305B81D58}" srcOrd="0" destOrd="0" presId="urn:microsoft.com/office/officeart/2005/8/layout/vList2"/>
    <dgm:cxn modelId="{77CDC6AB-58B0-4F5E-813E-5911F0DBC430}" type="presParOf" srcId="{49F4A758-4081-4E07-AB55-AD6419DCF3AE}" destId="{4E5411D7-B2FD-4CB0-9F39-F521720F4D6B}" srcOrd="1" destOrd="0" presId="urn:microsoft.com/office/officeart/2005/8/layout/vList2"/>
    <dgm:cxn modelId="{3CB3D56F-4EF8-49E5-9A51-63630D36C324}" type="presParOf" srcId="{49F4A758-4081-4E07-AB55-AD6419DCF3AE}" destId="{322AB5CD-04DA-4DB4-B1AB-323063485749}" srcOrd="2" destOrd="0" presId="urn:microsoft.com/office/officeart/2005/8/layout/vList2"/>
    <dgm:cxn modelId="{E1A9F954-7C02-4156-A163-285649885503}" type="presParOf" srcId="{49F4A758-4081-4E07-AB55-AD6419DCF3AE}" destId="{4A7E2C60-F32D-4BAA-B06D-BECE66D587B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F0613D-5F1F-4B31-BAF0-89302D48CE2E}" type="doc">
      <dgm:prSet loTypeId="urn:microsoft.com/office/officeart/2005/8/layout/target3" loCatId="list" qsTypeId="urn:microsoft.com/office/officeart/2005/8/quickstyle/3d2" qsCatId="3D" csTypeId="urn:microsoft.com/office/officeart/2005/8/colors/accent1_4" csCatId="accent1" phldr="1"/>
      <dgm:spPr/>
      <dgm:t>
        <a:bodyPr/>
        <a:lstStyle/>
        <a:p>
          <a:endParaRPr lang="ru-RU"/>
        </a:p>
      </dgm:t>
    </dgm:pt>
    <dgm:pt modelId="{6BB7C5DF-2F5A-470D-AD1D-346DA42A9C88}">
      <dgm:prSet phldrT="[Текст]" custT="1"/>
      <dgm:spPr/>
      <dgm:t>
        <a:bodyPr/>
        <a:lstStyle/>
        <a:p>
          <a:pPr algn="just"/>
          <a:r>
            <a:rPr lang="uk-UA" sz="2000" b="1" dirty="0" smtClean="0">
              <a:latin typeface="Times New Roman" panose="02020603050405020304" pitchFamily="18" charset="0"/>
              <a:cs typeface="Times New Roman" panose="02020603050405020304" pitchFamily="18" charset="0"/>
            </a:rPr>
            <a:t>Активні дії</a:t>
          </a:r>
          <a:r>
            <a:rPr lang="uk-UA" sz="2000" dirty="0" smtClean="0">
              <a:latin typeface="Times New Roman" panose="02020603050405020304" pitchFamily="18" charset="0"/>
              <a:cs typeface="Times New Roman" panose="02020603050405020304" pitchFamily="18" charset="0"/>
            </a:rPr>
            <a:t> – це такі, які спрямовані на зміну режиму функціонування природних, природно-технічних або технічних систем з метою досягнення вихідного стану навколишнього середовища. Активні дії можуть бути оперативного або довготривалого характеру.</a:t>
          </a:r>
          <a:endParaRPr lang="ru-RU" sz="2000" dirty="0">
            <a:latin typeface="Times New Roman" panose="02020603050405020304" pitchFamily="18" charset="0"/>
            <a:cs typeface="Times New Roman" panose="02020603050405020304" pitchFamily="18" charset="0"/>
          </a:endParaRPr>
        </a:p>
      </dgm:t>
    </dgm:pt>
    <dgm:pt modelId="{1EABB695-B8E8-491B-8FB8-24B216AB3E30}" type="parTrans" cxnId="{BB43D2B7-476F-4304-940F-DD43CD47E947}">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A2FF17B9-CCBB-4EA4-BE6E-4CFF5575B55E}" type="sibTrans" cxnId="{BB43D2B7-476F-4304-940F-DD43CD47E947}">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9840550B-0F4B-4408-8870-B68D275EFF27}">
      <dgm:prSet phldrT="[Текст]" custT="1"/>
      <dgm:spPr/>
      <dgm:t>
        <a:bodyPr/>
        <a:lstStyle/>
        <a:p>
          <a:pPr algn="just"/>
          <a:r>
            <a:rPr lang="uk-UA" sz="2000" b="1" dirty="0" smtClean="0">
              <a:latin typeface="Times New Roman" panose="02020603050405020304" pitchFamily="18" charset="0"/>
              <a:cs typeface="Times New Roman" panose="02020603050405020304" pitchFamily="18" charset="0"/>
            </a:rPr>
            <a:t>Нормативні дії</a:t>
          </a:r>
          <a:r>
            <a:rPr lang="uk-UA" sz="2000" dirty="0" smtClean="0">
              <a:latin typeface="Times New Roman" panose="02020603050405020304" pitchFamily="18" charset="0"/>
              <a:cs typeface="Times New Roman" panose="02020603050405020304" pitchFamily="18" charset="0"/>
            </a:rPr>
            <a:t> спрямовані головним чином на реалізацію встановлених екологічних стандартів і нормативів в процесі здійснення екологічного інспектування, екологічної експертизи, ліцензування, екологічної паспортизації, нагляду за дотриманням екологічного законодавства, здійснення процедури оцінки впливів на навколишнє середовище і </a:t>
          </a:r>
          <a:r>
            <a:rPr lang="uk-UA" sz="2000" dirty="0" err="1" smtClean="0">
              <a:latin typeface="Times New Roman" panose="02020603050405020304" pitchFamily="18" charset="0"/>
              <a:cs typeface="Times New Roman" panose="02020603050405020304" pitchFamily="18" charset="0"/>
            </a:rPr>
            <a:t>т.ін</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dgm:t>
    </dgm:pt>
    <dgm:pt modelId="{640587BC-E7EB-41DA-9E0C-492E891AA7BD}" type="parTrans" cxnId="{6C2A95C6-7FC2-47A0-8D75-927416037C90}">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AE6112FE-5CB9-4706-894C-661174178258}" type="sibTrans" cxnId="{6C2A95C6-7FC2-47A0-8D75-927416037C90}">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32562FAC-5C38-42C9-B7BB-083C8331AF71}">
      <dgm:prSet phldrT="[Текст]" custT="1"/>
      <dgm:spPr/>
      <dgm:t>
        <a:bodyPr/>
        <a:lstStyle/>
        <a:p>
          <a:pPr algn="just"/>
          <a:r>
            <a:rPr lang="uk-UA" sz="2000" b="1" smtClean="0">
              <a:latin typeface="Times New Roman" panose="02020603050405020304" pitchFamily="18" charset="0"/>
              <a:cs typeface="Times New Roman" panose="02020603050405020304" pitchFamily="18" charset="0"/>
            </a:rPr>
            <a:t>Адаптивні дії</a:t>
          </a:r>
          <a:r>
            <a:rPr lang="uk-UA" sz="2000" smtClean="0">
              <a:latin typeface="Times New Roman" panose="02020603050405020304" pitchFamily="18" charset="0"/>
              <a:cs typeface="Times New Roman" panose="02020603050405020304" pitchFamily="18" charset="0"/>
            </a:rPr>
            <a:t> спрямовані на пристосування до режимів функціонування природних систем. </a:t>
          </a:r>
          <a:endParaRPr lang="ru-RU" sz="2000" dirty="0">
            <a:latin typeface="Times New Roman" panose="02020603050405020304" pitchFamily="18" charset="0"/>
            <a:cs typeface="Times New Roman" panose="02020603050405020304" pitchFamily="18" charset="0"/>
          </a:endParaRPr>
        </a:p>
      </dgm:t>
    </dgm:pt>
    <dgm:pt modelId="{B99D92C0-2A2F-4464-AB38-95EE0BAB4BFA}" type="parTrans" cxnId="{7142B59B-9E52-4F23-9795-BB5FC748D5FB}">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E68AAB6A-4AAC-4C4B-9415-B4EECAB45E7A}" type="sibTrans" cxnId="{7142B59B-9E52-4F23-9795-BB5FC748D5FB}">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FCE36B49-DC54-41D6-863B-E0CE6DAAE565}" type="pres">
      <dgm:prSet presAssocID="{BFF0613D-5F1F-4B31-BAF0-89302D48CE2E}" presName="Name0" presStyleCnt="0">
        <dgm:presLayoutVars>
          <dgm:chMax val="7"/>
          <dgm:dir/>
          <dgm:animLvl val="lvl"/>
          <dgm:resizeHandles val="exact"/>
        </dgm:presLayoutVars>
      </dgm:prSet>
      <dgm:spPr/>
      <dgm:t>
        <a:bodyPr/>
        <a:lstStyle/>
        <a:p>
          <a:endParaRPr lang="ru-RU"/>
        </a:p>
      </dgm:t>
    </dgm:pt>
    <dgm:pt modelId="{7937ABEF-5BEC-4C31-863B-4CBFEA5EAA5C}" type="pres">
      <dgm:prSet presAssocID="{6BB7C5DF-2F5A-470D-AD1D-346DA42A9C88}" presName="circle1" presStyleLbl="node1" presStyleIdx="0" presStyleCnt="3"/>
      <dgm:spPr/>
    </dgm:pt>
    <dgm:pt modelId="{DD9B29A6-EF12-43AA-9CBB-69F87E94C265}" type="pres">
      <dgm:prSet presAssocID="{6BB7C5DF-2F5A-470D-AD1D-346DA42A9C88}" presName="space" presStyleCnt="0"/>
      <dgm:spPr/>
    </dgm:pt>
    <dgm:pt modelId="{81229324-FF49-4E5C-B71D-426929840BA4}" type="pres">
      <dgm:prSet presAssocID="{6BB7C5DF-2F5A-470D-AD1D-346DA42A9C88}" presName="rect1" presStyleLbl="alignAcc1" presStyleIdx="0" presStyleCnt="3"/>
      <dgm:spPr/>
      <dgm:t>
        <a:bodyPr/>
        <a:lstStyle/>
        <a:p>
          <a:endParaRPr lang="ru-RU"/>
        </a:p>
      </dgm:t>
    </dgm:pt>
    <dgm:pt modelId="{025A5A39-0CF2-4D5D-8C6D-73A3BF19E000}" type="pres">
      <dgm:prSet presAssocID="{9840550B-0F4B-4408-8870-B68D275EFF27}" presName="vertSpace2" presStyleLbl="node1" presStyleIdx="0" presStyleCnt="3"/>
      <dgm:spPr/>
    </dgm:pt>
    <dgm:pt modelId="{78D35EA7-EAC5-4DFE-A250-7EC7492023C4}" type="pres">
      <dgm:prSet presAssocID="{9840550B-0F4B-4408-8870-B68D275EFF27}" presName="circle2" presStyleLbl="node1" presStyleIdx="1" presStyleCnt="3"/>
      <dgm:spPr/>
    </dgm:pt>
    <dgm:pt modelId="{AB1BBA93-25CD-46AB-8054-BD39D8FA59CC}" type="pres">
      <dgm:prSet presAssocID="{9840550B-0F4B-4408-8870-B68D275EFF27}" presName="rect2" presStyleLbl="alignAcc1" presStyleIdx="1" presStyleCnt="3"/>
      <dgm:spPr/>
      <dgm:t>
        <a:bodyPr/>
        <a:lstStyle/>
        <a:p>
          <a:endParaRPr lang="ru-RU"/>
        </a:p>
      </dgm:t>
    </dgm:pt>
    <dgm:pt modelId="{42772DD7-B37C-4D21-92DA-D0CCEC7CABD8}" type="pres">
      <dgm:prSet presAssocID="{32562FAC-5C38-42C9-B7BB-083C8331AF71}" presName="vertSpace3" presStyleLbl="node1" presStyleIdx="1" presStyleCnt="3"/>
      <dgm:spPr/>
    </dgm:pt>
    <dgm:pt modelId="{50D0A06F-E8FC-4DBD-A244-FB927FD1F812}" type="pres">
      <dgm:prSet presAssocID="{32562FAC-5C38-42C9-B7BB-083C8331AF71}" presName="circle3" presStyleLbl="node1" presStyleIdx="2" presStyleCnt="3"/>
      <dgm:spPr/>
    </dgm:pt>
    <dgm:pt modelId="{B884E899-C5E9-462F-9DD6-DFCB7F235B54}" type="pres">
      <dgm:prSet presAssocID="{32562FAC-5C38-42C9-B7BB-083C8331AF71}" presName="rect3" presStyleLbl="alignAcc1" presStyleIdx="2" presStyleCnt="3"/>
      <dgm:spPr/>
      <dgm:t>
        <a:bodyPr/>
        <a:lstStyle/>
        <a:p>
          <a:endParaRPr lang="ru-RU"/>
        </a:p>
      </dgm:t>
    </dgm:pt>
    <dgm:pt modelId="{479FDCFF-5811-469A-AD7F-A9015290C386}" type="pres">
      <dgm:prSet presAssocID="{6BB7C5DF-2F5A-470D-AD1D-346DA42A9C88}" presName="rect1ParTxNoCh" presStyleLbl="alignAcc1" presStyleIdx="2" presStyleCnt="3">
        <dgm:presLayoutVars>
          <dgm:chMax val="1"/>
          <dgm:bulletEnabled val="1"/>
        </dgm:presLayoutVars>
      </dgm:prSet>
      <dgm:spPr/>
      <dgm:t>
        <a:bodyPr/>
        <a:lstStyle/>
        <a:p>
          <a:endParaRPr lang="ru-RU"/>
        </a:p>
      </dgm:t>
    </dgm:pt>
    <dgm:pt modelId="{2E34A916-B561-4977-B59A-7114D01E2BE3}" type="pres">
      <dgm:prSet presAssocID="{9840550B-0F4B-4408-8870-B68D275EFF27}" presName="rect2ParTxNoCh" presStyleLbl="alignAcc1" presStyleIdx="2" presStyleCnt="3">
        <dgm:presLayoutVars>
          <dgm:chMax val="1"/>
          <dgm:bulletEnabled val="1"/>
        </dgm:presLayoutVars>
      </dgm:prSet>
      <dgm:spPr/>
      <dgm:t>
        <a:bodyPr/>
        <a:lstStyle/>
        <a:p>
          <a:endParaRPr lang="ru-RU"/>
        </a:p>
      </dgm:t>
    </dgm:pt>
    <dgm:pt modelId="{6BD3E977-3D03-4D36-A464-C8B250E89FD6}" type="pres">
      <dgm:prSet presAssocID="{32562FAC-5C38-42C9-B7BB-083C8331AF71}" presName="rect3ParTxNoCh" presStyleLbl="alignAcc1" presStyleIdx="2" presStyleCnt="3">
        <dgm:presLayoutVars>
          <dgm:chMax val="1"/>
          <dgm:bulletEnabled val="1"/>
        </dgm:presLayoutVars>
      </dgm:prSet>
      <dgm:spPr/>
      <dgm:t>
        <a:bodyPr/>
        <a:lstStyle/>
        <a:p>
          <a:endParaRPr lang="ru-RU"/>
        </a:p>
      </dgm:t>
    </dgm:pt>
  </dgm:ptLst>
  <dgm:cxnLst>
    <dgm:cxn modelId="{0490C443-6C8F-45F0-963E-458DF2DBC0A1}" type="presOf" srcId="{9840550B-0F4B-4408-8870-B68D275EFF27}" destId="{2E34A916-B561-4977-B59A-7114D01E2BE3}" srcOrd="1" destOrd="0" presId="urn:microsoft.com/office/officeart/2005/8/layout/target3"/>
    <dgm:cxn modelId="{58F611ED-90ED-48DF-868B-B212065E243A}" type="presOf" srcId="{9840550B-0F4B-4408-8870-B68D275EFF27}" destId="{AB1BBA93-25CD-46AB-8054-BD39D8FA59CC}" srcOrd="0" destOrd="0" presId="urn:microsoft.com/office/officeart/2005/8/layout/target3"/>
    <dgm:cxn modelId="{7142B59B-9E52-4F23-9795-BB5FC748D5FB}" srcId="{BFF0613D-5F1F-4B31-BAF0-89302D48CE2E}" destId="{32562FAC-5C38-42C9-B7BB-083C8331AF71}" srcOrd="2" destOrd="0" parTransId="{B99D92C0-2A2F-4464-AB38-95EE0BAB4BFA}" sibTransId="{E68AAB6A-4AAC-4C4B-9415-B4EECAB45E7A}"/>
    <dgm:cxn modelId="{FDE1CF5A-3DCB-4C63-B0E6-4DD0A6B6F044}" type="presOf" srcId="{6BB7C5DF-2F5A-470D-AD1D-346DA42A9C88}" destId="{81229324-FF49-4E5C-B71D-426929840BA4}" srcOrd="0" destOrd="0" presId="urn:microsoft.com/office/officeart/2005/8/layout/target3"/>
    <dgm:cxn modelId="{9ADE4E01-7C00-4BE0-89B7-CD0408B4F555}" type="presOf" srcId="{BFF0613D-5F1F-4B31-BAF0-89302D48CE2E}" destId="{FCE36B49-DC54-41D6-863B-E0CE6DAAE565}" srcOrd="0" destOrd="0" presId="urn:microsoft.com/office/officeart/2005/8/layout/target3"/>
    <dgm:cxn modelId="{6C2A95C6-7FC2-47A0-8D75-927416037C90}" srcId="{BFF0613D-5F1F-4B31-BAF0-89302D48CE2E}" destId="{9840550B-0F4B-4408-8870-B68D275EFF27}" srcOrd="1" destOrd="0" parTransId="{640587BC-E7EB-41DA-9E0C-492E891AA7BD}" sibTransId="{AE6112FE-5CB9-4706-894C-661174178258}"/>
    <dgm:cxn modelId="{2613AF08-E649-4B50-8B5E-C7FF87C11195}" type="presOf" srcId="{6BB7C5DF-2F5A-470D-AD1D-346DA42A9C88}" destId="{479FDCFF-5811-469A-AD7F-A9015290C386}" srcOrd="1" destOrd="0" presId="urn:microsoft.com/office/officeart/2005/8/layout/target3"/>
    <dgm:cxn modelId="{CBF60023-906B-4C56-8E9B-D681CEDE155D}" type="presOf" srcId="{32562FAC-5C38-42C9-B7BB-083C8331AF71}" destId="{B884E899-C5E9-462F-9DD6-DFCB7F235B54}" srcOrd="0" destOrd="0" presId="urn:microsoft.com/office/officeart/2005/8/layout/target3"/>
    <dgm:cxn modelId="{BB43D2B7-476F-4304-940F-DD43CD47E947}" srcId="{BFF0613D-5F1F-4B31-BAF0-89302D48CE2E}" destId="{6BB7C5DF-2F5A-470D-AD1D-346DA42A9C88}" srcOrd="0" destOrd="0" parTransId="{1EABB695-B8E8-491B-8FB8-24B216AB3E30}" sibTransId="{A2FF17B9-CCBB-4EA4-BE6E-4CFF5575B55E}"/>
    <dgm:cxn modelId="{D2B334FA-11E3-4685-9C01-0533E39D02EA}" type="presOf" srcId="{32562FAC-5C38-42C9-B7BB-083C8331AF71}" destId="{6BD3E977-3D03-4D36-A464-C8B250E89FD6}" srcOrd="1" destOrd="0" presId="urn:microsoft.com/office/officeart/2005/8/layout/target3"/>
    <dgm:cxn modelId="{85CC43F8-915D-4926-A25D-EAB0EB610D24}" type="presParOf" srcId="{FCE36B49-DC54-41D6-863B-E0CE6DAAE565}" destId="{7937ABEF-5BEC-4C31-863B-4CBFEA5EAA5C}" srcOrd="0" destOrd="0" presId="urn:microsoft.com/office/officeart/2005/8/layout/target3"/>
    <dgm:cxn modelId="{7D2F1123-F98D-411B-851C-4E7B450A9C49}" type="presParOf" srcId="{FCE36B49-DC54-41D6-863B-E0CE6DAAE565}" destId="{DD9B29A6-EF12-43AA-9CBB-69F87E94C265}" srcOrd="1" destOrd="0" presId="urn:microsoft.com/office/officeart/2005/8/layout/target3"/>
    <dgm:cxn modelId="{662D9390-EF30-4271-A726-E5257F9A98B3}" type="presParOf" srcId="{FCE36B49-DC54-41D6-863B-E0CE6DAAE565}" destId="{81229324-FF49-4E5C-B71D-426929840BA4}" srcOrd="2" destOrd="0" presId="urn:microsoft.com/office/officeart/2005/8/layout/target3"/>
    <dgm:cxn modelId="{8577AF81-3AE2-416F-92AC-2D8FB6453AA4}" type="presParOf" srcId="{FCE36B49-DC54-41D6-863B-E0CE6DAAE565}" destId="{025A5A39-0CF2-4D5D-8C6D-73A3BF19E000}" srcOrd="3" destOrd="0" presId="urn:microsoft.com/office/officeart/2005/8/layout/target3"/>
    <dgm:cxn modelId="{8356C2B2-1DEA-42DA-A253-AEDC0FF12C6E}" type="presParOf" srcId="{FCE36B49-DC54-41D6-863B-E0CE6DAAE565}" destId="{78D35EA7-EAC5-4DFE-A250-7EC7492023C4}" srcOrd="4" destOrd="0" presId="urn:microsoft.com/office/officeart/2005/8/layout/target3"/>
    <dgm:cxn modelId="{C6F43C9E-1F1E-4359-8EB7-53FF4D0BCE7E}" type="presParOf" srcId="{FCE36B49-DC54-41D6-863B-E0CE6DAAE565}" destId="{AB1BBA93-25CD-46AB-8054-BD39D8FA59CC}" srcOrd="5" destOrd="0" presId="urn:microsoft.com/office/officeart/2005/8/layout/target3"/>
    <dgm:cxn modelId="{3426FE43-5260-4423-B228-D0607D984711}" type="presParOf" srcId="{FCE36B49-DC54-41D6-863B-E0CE6DAAE565}" destId="{42772DD7-B37C-4D21-92DA-D0CCEC7CABD8}" srcOrd="6" destOrd="0" presId="urn:microsoft.com/office/officeart/2005/8/layout/target3"/>
    <dgm:cxn modelId="{CD9FEC44-4911-4F52-A27F-6EE7A86A810F}" type="presParOf" srcId="{FCE36B49-DC54-41D6-863B-E0CE6DAAE565}" destId="{50D0A06F-E8FC-4DBD-A244-FB927FD1F812}" srcOrd="7" destOrd="0" presId="urn:microsoft.com/office/officeart/2005/8/layout/target3"/>
    <dgm:cxn modelId="{13A372C6-8A85-4F86-B74E-6CA4C406351C}" type="presParOf" srcId="{FCE36B49-DC54-41D6-863B-E0CE6DAAE565}" destId="{B884E899-C5E9-462F-9DD6-DFCB7F235B54}" srcOrd="8" destOrd="0" presId="urn:microsoft.com/office/officeart/2005/8/layout/target3"/>
    <dgm:cxn modelId="{0647FE4E-5D27-44A9-83CC-6E284587C328}" type="presParOf" srcId="{FCE36B49-DC54-41D6-863B-E0CE6DAAE565}" destId="{479FDCFF-5811-469A-AD7F-A9015290C386}" srcOrd="9" destOrd="0" presId="urn:microsoft.com/office/officeart/2005/8/layout/target3"/>
    <dgm:cxn modelId="{B6835521-0AAF-4415-A9E1-D269E3765DB1}" type="presParOf" srcId="{FCE36B49-DC54-41D6-863B-E0CE6DAAE565}" destId="{2E34A916-B561-4977-B59A-7114D01E2BE3}" srcOrd="10" destOrd="0" presId="urn:microsoft.com/office/officeart/2005/8/layout/target3"/>
    <dgm:cxn modelId="{8DE55B72-EC36-4F60-80D7-47673BEEF9F4}" type="presParOf" srcId="{FCE36B49-DC54-41D6-863B-E0CE6DAAE565}" destId="{6BD3E977-3D03-4D36-A464-C8B250E89FD6}"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3FC65-9A5C-4B6D-8841-240ED10DD672}">
      <dsp:nvSpPr>
        <dsp:cNvPr id="0" name=""/>
        <dsp:cNvSpPr/>
      </dsp:nvSpPr>
      <dsp:spPr>
        <a:xfrm>
          <a:off x="-5112537" y="-783190"/>
          <a:ext cx="6088421" cy="6088421"/>
        </a:xfrm>
        <a:prstGeom prst="blockArc">
          <a:avLst>
            <a:gd name="adj1" fmla="val 18900000"/>
            <a:gd name="adj2" fmla="val 2700000"/>
            <a:gd name="adj3" fmla="val 355"/>
          </a:avLst>
        </a:pr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3D5BE-3B2B-4AA8-AEAB-6E108EF6AB12}">
      <dsp:nvSpPr>
        <dsp:cNvPr id="0" name=""/>
        <dsp:cNvSpPr/>
      </dsp:nvSpPr>
      <dsp:spPr>
        <a:xfrm>
          <a:off x="627659" y="452204"/>
          <a:ext cx="9861172" cy="904408"/>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7874" tIns="60960" rIns="60960" bIns="60960" numCol="1" spcCol="1270" anchor="ctr" anchorCtr="0">
          <a:noAutofit/>
        </a:bodyPr>
        <a:lstStyle/>
        <a:p>
          <a:pPr lvl="0" algn="l" defTabSz="1066800">
            <a:lnSpc>
              <a:spcPct val="90000"/>
            </a:lnSpc>
            <a:spcBef>
              <a:spcPct val="0"/>
            </a:spcBef>
            <a:spcAft>
              <a:spcPct val="35000"/>
            </a:spcAft>
          </a:pPr>
          <a:r>
            <a:rPr lang="uk-UA" sz="2400" kern="1200" smtClean="0">
              <a:solidFill>
                <a:schemeClr val="tx1"/>
              </a:solidFill>
              <a:latin typeface="Times New Roman" panose="02020603050405020304" pitchFamily="18" charset="0"/>
              <a:cs typeface="Times New Roman" panose="02020603050405020304" pitchFamily="18" charset="0"/>
            </a:rPr>
            <a:t>виникнення значних змін ландшафтів;</a:t>
          </a:r>
          <a:endParaRPr lang="ru-RU" sz="2400" kern="1200" dirty="0">
            <a:solidFill>
              <a:schemeClr val="tx1"/>
            </a:solidFill>
            <a:latin typeface="Times New Roman" panose="02020603050405020304" pitchFamily="18" charset="0"/>
            <a:cs typeface="Times New Roman" panose="02020603050405020304" pitchFamily="18" charset="0"/>
          </a:endParaRPr>
        </a:p>
      </dsp:txBody>
      <dsp:txXfrm>
        <a:off x="627659" y="452204"/>
        <a:ext cx="9861172" cy="904408"/>
      </dsp:txXfrm>
    </dsp:sp>
    <dsp:sp modelId="{324AE587-514B-4F4E-91E3-F2B5769EE9A4}">
      <dsp:nvSpPr>
        <dsp:cNvPr id="0" name=""/>
        <dsp:cNvSpPr/>
      </dsp:nvSpPr>
      <dsp:spPr>
        <a:xfrm>
          <a:off x="62404" y="339153"/>
          <a:ext cx="1130510" cy="1130510"/>
        </a:xfrm>
        <a:prstGeom prst="ellipse">
          <a:avLst/>
        </a:prstGeom>
        <a:solidFill>
          <a:schemeClr val="lt1">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84261A-208A-4090-A693-C71947958FE2}">
      <dsp:nvSpPr>
        <dsp:cNvPr id="0" name=""/>
        <dsp:cNvSpPr/>
      </dsp:nvSpPr>
      <dsp:spPr>
        <a:xfrm>
          <a:off x="956411" y="1808816"/>
          <a:ext cx="9532420" cy="904408"/>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7874" tIns="60960" rIns="60960" bIns="60960" numCol="1" spcCol="1270" anchor="ctr" anchorCtr="0">
          <a:noAutofit/>
        </a:bodyPr>
        <a:lstStyle/>
        <a:p>
          <a:pPr lvl="0" algn="l" defTabSz="1066800">
            <a:lnSpc>
              <a:spcPct val="90000"/>
            </a:lnSpc>
            <a:spcBef>
              <a:spcPct val="0"/>
            </a:spcBef>
            <a:spcAft>
              <a:spcPct val="35000"/>
            </a:spcAft>
          </a:pPr>
          <a:r>
            <a:rPr lang="uk-UA" sz="2400" kern="1200" smtClean="0">
              <a:solidFill>
                <a:schemeClr val="tx1"/>
              </a:solidFill>
              <a:latin typeface="Times New Roman" panose="02020603050405020304" pitchFamily="18" charset="0"/>
              <a:cs typeface="Times New Roman" panose="02020603050405020304" pitchFamily="18" charset="0"/>
            </a:rPr>
            <a:t>швидке наростання загрози виснаження або втрати природних ресурсів (в тому числі генофонду), унікальних природних об’єктів;</a:t>
          </a:r>
          <a:endParaRPr lang="ru-RU" sz="2400" kern="1200" dirty="0">
            <a:solidFill>
              <a:schemeClr val="tx1"/>
            </a:solidFill>
            <a:latin typeface="Times New Roman" panose="02020603050405020304" pitchFamily="18" charset="0"/>
            <a:cs typeface="Times New Roman" panose="02020603050405020304" pitchFamily="18" charset="0"/>
          </a:endParaRPr>
        </a:p>
      </dsp:txBody>
      <dsp:txXfrm>
        <a:off x="956411" y="1808816"/>
        <a:ext cx="9532420" cy="904408"/>
      </dsp:txXfrm>
    </dsp:sp>
    <dsp:sp modelId="{3A2BC1EB-5A86-4595-994A-E253C075508B}">
      <dsp:nvSpPr>
        <dsp:cNvPr id="0" name=""/>
        <dsp:cNvSpPr/>
      </dsp:nvSpPr>
      <dsp:spPr>
        <a:xfrm>
          <a:off x="391156" y="1695765"/>
          <a:ext cx="1130510" cy="1130510"/>
        </a:xfrm>
        <a:prstGeom prst="ellipse">
          <a:avLst/>
        </a:prstGeom>
        <a:solidFill>
          <a:schemeClr val="lt1">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8CA6A6-FCE8-4E76-B4E4-E7F9C2CDD709}">
      <dsp:nvSpPr>
        <dsp:cNvPr id="0" name=""/>
        <dsp:cNvSpPr/>
      </dsp:nvSpPr>
      <dsp:spPr>
        <a:xfrm>
          <a:off x="627659" y="3165428"/>
          <a:ext cx="9861172" cy="904408"/>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7874" tIns="60960" rIns="60960" bIns="60960" numCol="1" spcCol="1270" anchor="ctr" anchorCtr="0">
          <a:noAutofit/>
        </a:bodyPr>
        <a:lstStyle/>
        <a:p>
          <a:pPr lvl="0" algn="l" defTabSz="1066800">
            <a:lnSpc>
              <a:spcPct val="90000"/>
            </a:lnSpc>
            <a:spcBef>
              <a:spcPct val="0"/>
            </a:spcBef>
            <a:spcAft>
              <a:spcPct val="35000"/>
            </a:spcAft>
          </a:pPr>
          <a:r>
            <a:rPr lang="uk-UA" sz="2400" kern="1200" smtClean="0">
              <a:solidFill>
                <a:schemeClr val="tx1"/>
              </a:solidFill>
              <a:latin typeface="Times New Roman" panose="02020603050405020304" pitchFamily="18" charset="0"/>
              <a:cs typeface="Times New Roman" panose="02020603050405020304" pitchFamily="18" charset="0"/>
            </a:rPr>
            <a:t>погіршення умов проживання населення. </a:t>
          </a:r>
          <a:endParaRPr lang="ru-RU" sz="2400" kern="1200" dirty="0">
            <a:solidFill>
              <a:schemeClr val="tx1"/>
            </a:solidFill>
            <a:latin typeface="Times New Roman" panose="02020603050405020304" pitchFamily="18" charset="0"/>
            <a:cs typeface="Times New Roman" panose="02020603050405020304" pitchFamily="18" charset="0"/>
          </a:endParaRPr>
        </a:p>
      </dsp:txBody>
      <dsp:txXfrm>
        <a:off x="627659" y="3165428"/>
        <a:ext cx="9861172" cy="904408"/>
      </dsp:txXfrm>
    </dsp:sp>
    <dsp:sp modelId="{CB7FEE6E-2942-4AEB-8BB6-FB3DE29A6FDC}">
      <dsp:nvSpPr>
        <dsp:cNvPr id="0" name=""/>
        <dsp:cNvSpPr/>
      </dsp:nvSpPr>
      <dsp:spPr>
        <a:xfrm>
          <a:off x="62404" y="3052377"/>
          <a:ext cx="1130510" cy="1130510"/>
        </a:xfrm>
        <a:prstGeom prst="ellipse">
          <a:avLst/>
        </a:prstGeom>
        <a:solidFill>
          <a:schemeClr val="lt1">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F67D2-C448-4B8B-A187-633D04364545}">
      <dsp:nvSpPr>
        <dsp:cNvPr id="0" name=""/>
        <dsp:cNvSpPr/>
      </dsp:nvSpPr>
      <dsp:spPr>
        <a:xfrm>
          <a:off x="0" y="0"/>
          <a:ext cx="8911441" cy="1037239"/>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smtClean="0"/>
            <a:t>Накопичення відхилень від нормального стану або процесів.</a:t>
          </a:r>
          <a:endParaRPr lang="ru-RU" sz="1900" kern="1200" dirty="0"/>
        </a:p>
      </dsp:txBody>
      <dsp:txXfrm>
        <a:off x="30380" y="30380"/>
        <a:ext cx="7670821" cy="976479"/>
      </dsp:txXfrm>
    </dsp:sp>
    <dsp:sp modelId="{F65402C5-F341-4A50-9659-EF1FE60E4E9F}">
      <dsp:nvSpPr>
        <dsp:cNvPr id="0" name=""/>
        <dsp:cNvSpPr/>
      </dsp:nvSpPr>
      <dsp:spPr>
        <a:xfrm>
          <a:off x="665464" y="1181300"/>
          <a:ext cx="8911441" cy="1037239"/>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smtClean="0"/>
            <a:t>Ініціювання надзвичайної події (аварії, катастрофи чи стихійного лиха).</a:t>
          </a:r>
          <a:endParaRPr lang="ru-RU" sz="1900" kern="1200" dirty="0"/>
        </a:p>
      </dsp:txBody>
      <dsp:txXfrm>
        <a:off x="695844" y="1211680"/>
        <a:ext cx="7511010" cy="976479"/>
      </dsp:txXfrm>
    </dsp:sp>
    <dsp:sp modelId="{81B87F50-A815-406F-A39E-F0442008BE24}">
      <dsp:nvSpPr>
        <dsp:cNvPr id="0" name=""/>
        <dsp:cNvSpPr/>
      </dsp:nvSpPr>
      <dsp:spPr>
        <a:xfrm>
          <a:off x="1330929" y="2362601"/>
          <a:ext cx="8911441" cy="1037239"/>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smtClean="0"/>
            <a:t>Процес надзвичайної події, під час якої відбувається безпосередній вплив на людей, об</a:t>
          </a:r>
          <a:r>
            <a:rPr lang="ru-RU" sz="1900" kern="1200" smtClean="0"/>
            <a:t>’</a:t>
          </a:r>
          <a:r>
            <a:rPr lang="uk-UA" sz="1900" kern="1200" smtClean="0"/>
            <a:t>єкти і природне середовище первинних вражаючих факторів.</a:t>
          </a:r>
          <a:endParaRPr lang="ru-RU" sz="1900" kern="1200" dirty="0"/>
        </a:p>
      </dsp:txBody>
      <dsp:txXfrm>
        <a:off x="1361309" y="2392981"/>
        <a:ext cx="7511010" cy="976479"/>
      </dsp:txXfrm>
    </dsp:sp>
    <dsp:sp modelId="{391042F5-F053-4E46-9B6D-1E8CD577D6C4}">
      <dsp:nvSpPr>
        <dsp:cNvPr id="0" name=""/>
        <dsp:cNvSpPr/>
      </dsp:nvSpPr>
      <dsp:spPr>
        <a:xfrm>
          <a:off x="1996394" y="3543901"/>
          <a:ext cx="8911441" cy="1037239"/>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smtClean="0"/>
            <a:t>Вихід надзвичайної ситуації за межі території і дія залишкових факторів ураження.</a:t>
          </a:r>
          <a:endParaRPr lang="ru-RU" sz="1900" kern="1200" dirty="0"/>
        </a:p>
      </dsp:txBody>
      <dsp:txXfrm>
        <a:off x="2026774" y="3574281"/>
        <a:ext cx="7511010" cy="976479"/>
      </dsp:txXfrm>
    </dsp:sp>
    <dsp:sp modelId="{6D4FE6A2-FDF0-4249-8BFF-CE2CFE2BE3CB}">
      <dsp:nvSpPr>
        <dsp:cNvPr id="0" name=""/>
        <dsp:cNvSpPr/>
      </dsp:nvSpPr>
      <dsp:spPr>
        <a:xfrm>
          <a:off x="2661858" y="4725202"/>
          <a:ext cx="8911441" cy="1037239"/>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smtClean="0"/>
            <a:t>Ліквідація наслідків надзвичайних ситуацій та природних катастроф. </a:t>
          </a:r>
          <a:endParaRPr lang="ru-RU" sz="1900" kern="1200" dirty="0"/>
        </a:p>
      </dsp:txBody>
      <dsp:txXfrm>
        <a:off x="2692238" y="4755582"/>
        <a:ext cx="7511010" cy="976479"/>
      </dsp:txXfrm>
    </dsp:sp>
    <dsp:sp modelId="{B378C21A-C50F-46D4-897F-B0C8FAC34476}">
      <dsp:nvSpPr>
        <dsp:cNvPr id="0" name=""/>
        <dsp:cNvSpPr/>
      </dsp:nvSpPr>
      <dsp:spPr>
        <a:xfrm>
          <a:off x="8237235" y="757761"/>
          <a:ext cx="674205" cy="674205"/>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ru-RU" sz="3000" kern="1200">
            <a:solidFill>
              <a:schemeClr val="tx1"/>
            </a:solidFill>
          </a:endParaRPr>
        </a:p>
      </dsp:txBody>
      <dsp:txXfrm>
        <a:off x="8388931" y="757761"/>
        <a:ext cx="370813" cy="507339"/>
      </dsp:txXfrm>
    </dsp:sp>
    <dsp:sp modelId="{753F4CA2-C739-4C18-85E2-FD6C695B4DC9}">
      <dsp:nvSpPr>
        <dsp:cNvPr id="0" name=""/>
        <dsp:cNvSpPr/>
      </dsp:nvSpPr>
      <dsp:spPr>
        <a:xfrm>
          <a:off x="8902700" y="1939061"/>
          <a:ext cx="674205" cy="674205"/>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ru-RU" sz="3000" kern="1200">
            <a:solidFill>
              <a:schemeClr val="tx1"/>
            </a:solidFill>
          </a:endParaRPr>
        </a:p>
      </dsp:txBody>
      <dsp:txXfrm>
        <a:off x="9054396" y="1939061"/>
        <a:ext cx="370813" cy="507339"/>
      </dsp:txXfrm>
    </dsp:sp>
    <dsp:sp modelId="{3158AB65-033C-4D4C-9291-3B2C0628C9E2}">
      <dsp:nvSpPr>
        <dsp:cNvPr id="0" name=""/>
        <dsp:cNvSpPr/>
      </dsp:nvSpPr>
      <dsp:spPr>
        <a:xfrm>
          <a:off x="9568164" y="3103075"/>
          <a:ext cx="674205" cy="674205"/>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ru-RU" sz="3000" kern="1200">
            <a:solidFill>
              <a:schemeClr val="tx1"/>
            </a:solidFill>
          </a:endParaRPr>
        </a:p>
      </dsp:txBody>
      <dsp:txXfrm>
        <a:off x="9719860" y="3103075"/>
        <a:ext cx="370813" cy="507339"/>
      </dsp:txXfrm>
    </dsp:sp>
    <dsp:sp modelId="{FEFD5991-3C72-4C20-88FF-11F55DF733FB}">
      <dsp:nvSpPr>
        <dsp:cNvPr id="0" name=""/>
        <dsp:cNvSpPr/>
      </dsp:nvSpPr>
      <dsp:spPr>
        <a:xfrm>
          <a:off x="10233629" y="4295900"/>
          <a:ext cx="674205" cy="674205"/>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ru-RU" sz="3000" kern="1200">
            <a:solidFill>
              <a:schemeClr val="tx1"/>
            </a:solidFill>
          </a:endParaRPr>
        </a:p>
      </dsp:txBody>
      <dsp:txXfrm>
        <a:off x="10385325" y="4295900"/>
        <a:ext cx="370813" cy="5073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2A97D-90F4-4B2D-837E-2A485B381B92}">
      <dsp:nvSpPr>
        <dsp:cNvPr id="0" name=""/>
        <dsp:cNvSpPr/>
      </dsp:nvSpPr>
      <dsp:spPr>
        <a:xfrm rot="5400000">
          <a:off x="-113745" y="117056"/>
          <a:ext cx="758302" cy="530811"/>
        </a:xfrm>
        <a:prstGeom prst="chevron">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1</a:t>
          </a:r>
          <a:endParaRPr lang="ru-RU" sz="2000" kern="1200" dirty="0">
            <a:latin typeface="Times New Roman" panose="02020603050405020304" pitchFamily="18" charset="0"/>
            <a:cs typeface="Times New Roman" panose="02020603050405020304" pitchFamily="18" charset="0"/>
          </a:endParaRPr>
        </a:p>
      </dsp:txBody>
      <dsp:txXfrm rot="-5400000">
        <a:off x="1" y="268717"/>
        <a:ext cx="530811" cy="227491"/>
      </dsp:txXfrm>
    </dsp:sp>
    <dsp:sp modelId="{B9DCCA08-DEBB-484D-9C46-B6C85C6F121B}">
      <dsp:nvSpPr>
        <dsp:cNvPr id="0" name=""/>
        <dsp:cNvSpPr/>
      </dsp:nvSpPr>
      <dsp:spPr>
        <a:xfrm rot="5400000">
          <a:off x="5839598" y="-5305475"/>
          <a:ext cx="493155" cy="11110729"/>
        </a:xfrm>
        <a:prstGeom prst="round2SameRect">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збільшення антропогенного впливу на навколишнє середовище;</a:t>
          </a:r>
          <a:endParaRPr lang="ru-RU" sz="2000" kern="1200" dirty="0">
            <a:latin typeface="Times New Roman" panose="02020603050405020304" pitchFamily="18" charset="0"/>
            <a:cs typeface="Times New Roman" panose="02020603050405020304" pitchFamily="18" charset="0"/>
          </a:endParaRPr>
        </a:p>
      </dsp:txBody>
      <dsp:txXfrm rot="-5400000">
        <a:off x="530811" y="27386"/>
        <a:ext cx="11086655" cy="445007"/>
      </dsp:txXfrm>
    </dsp:sp>
    <dsp:sp modelId="{312D29CE-B2AA-4CB6-A001-F702B5B6D90B}">
      <dsp:nvSpPr>
        <dsp:cNvPr id="0" name=""/>
        <dsp:cNvSpPr/>
      </dsp:nvSpPr>
      <dsp:spPr>
        <a:xfrm rot="5400000">
          <a:off x="-113745" y="802323"/>
          <a:ext cx="758302" cy="530811"/>
        </a:xfrm>
        <a:prstGeom prst="chevron">
          <a:avLst/>
        </a:prstGeom>
        <a:solidFill>
          <a:schemeClr val="accent5">
            <a:hueOff val="307128"/>
            <a:satOff val="-3319"/>
            <a:lumOff val="-1065"/>
            <a:alphaOff val="0"/>
          </a:schemeClr>
        </a:solidFill>
        <a:ln w="15875" cap="rnd" cmpd="sng" algn="ctr">
          <a:solidFill>
            <a:schemeClr val="accent5">
              <a:hueOff val="307128"/>
              <a:satOff val="-3319"/>
              <a:lumOff val="-10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2</a:t>
          </a:r>
          <a:endParaRPr lang="ru-RU" sz="2000" kern="1200" dirty="0">
            <a:latin typeface="Times New Roman" panose="02020603050405020304" pitchFamily="18" charset="0"/>
            <a:cs typeface="Times New Roman" panose="02020603050405020304" pitchFamily="18" charset="0"/>
          </a:endParaRPr>
        </a:p>
      </dsp:txBody>
      <dsp:txXfrm rot="-5400000">
        <a:off x="1" y="953984"/>
        <a:ext cx="530811" cy="227491"/>
      </dsp:txXfrm>
    </dsp:sp>
    <dsp:sp modelId="{66A50EC0-1B03-4DF8-94DA-716562BFD431}">
      <dsp:nvSpPr>
        <dsp:cNvPr id="0" name=""/>
        <dsp:cNvSpPr/>
      </dsp:nvSpPr>
      <dsp:spPr>
        <a:xfrm rot="5400000">
          <a:off x="5839728" y="-4620338"/>
          <a:ext cx="492896" cy="11110729"/>
        </a:xfrm>
        <a:prstGeom prst="round2SameRect">
          <a:avLst/>
        </a:prstGeom>
        <a:solidFill>
          <a:schemeClr val="lt1">
            <a:alpha val="90000"/>
            <a:hueOff val="0"/>
            <a:satOff val="0"/>
            <a:lumOff val="0"/>
            <a:alphaOff val="0"/>
          </a:schemeClr>
        </a:solidFill>
        <a:ln w="15875" cap="rnd" cmpd="sng" algn="ctr">
          <a:solidFill>
            <a:schemeClr val="accent5">
              <a:hueOff val="307128"/>
              <a:satOff val="-3319"/>
              <a:lumOff val="-10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аномальні зміни певних параметрів біосфери, атмосфери, гідросфери та літосфери;</a:t>
          </a:r>
          <a:endParaRPr lang="ru-RU" sz="2000" kern="1200" dirty="0">
            <a:latin typeface="Times New Roman" panose="02020603050405020304" pitchFamily="18" charset="0"/>
            <a:cs typeface="Times New Roman" panose="02020603050405020304" pitchFamily="18" charset="0"/>
          </a:endParaRPr>
        </a:p>
      </dsp:txBody>
      <dsp:txXfrm rot="-5400000">
        <a:off x="530812" y="712639"/>
        <a:ext cx="11086668" cy="444774"/>
      </dsp:txXfrm>
    </dsp:sp>
    <dsp:sp modelId="{2CB0F7DC-F866-4A5B-B3B5-C5264158DECF}">
      <dsp:nvSpPr>
        <dsp:cNvPr id="0" name=""/>
        <dsp:cNvSpPr/>
      </dsp:nvSpPr>
      <dsp:spPr>
        <a:xfrm rot="5400000">
          <a:off x="-113745" y="1487590"/>
          <a:ext cx="758302" cy="530811"/>
        </a:xfrm>
        <a:prstGeom prst="chevron">
          <a:avLst/>
        </a:prstGeom>
        <a:solidFill>
          <a:schemeClr val="accent5">
            <a:hueOff val="614255"/>
            <a:satOff val="-6638"/>
            <a:lumOff val="-2129"/>
            <a:alphaOff val="0"/>
          </a:schemeClr>
        </a:solidFill>
        <a:ln w="15875" cap="rnd" cmpd="sng" algn="ctr">
          <a:solidFill>
            <a:schemeClr val="accent5">
              <a:hueOff val="614255"/>
              <a:satOff val="-6638"/>
              <a:lumOff val="-21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3</a:t>
          </a:r>
          <a:endParaRPr lang="ru-RU" sz="2000" kern="1200" dirty="0">
            <a:latin typeface="Times New Roman" panose="02020603050405020304" pitchFamily="18" charset="0"/>
            <a:cs typeface="Times New Roman" panose="02020603050405020304" pitchFamily="18" charset="0"/>
          </a:endParaRPr>
        </a:p>
      </dsp:txBody>
      <dsp:txXfrm rot="-5400000">
        <a:off x="1" y="1639251"/>
        <a:ext cx="530811" cy="227491"/>
      </dsp:txXfrm>
    </dsp:sp>
    <dsp:sp modelId="{F4829B1B-F68F-4354-AA3A-7A9FF863D066}">
      <dsp:nvSpPr>
        <dsp:cNvPr id="0" name=""/>
        <dsp:cNvSpPr/>
      </dsp:nvSpPr>
      <dsp:spPr>
        <a:xfrm rot="5400000">
          <a:off x="5839728" y="-3935071"/>
          <a:ext cx="492896" cy="11110729"/>
        </a:xfrm>
        <a:prstGeom prst="round2SameRect">
          <a:avLst/>
        </a:prstGeom>
        <a:solidFill>
          <a:schemeClr val="lt1">
            <a:alpha val="90000"/>
            <a:hueOff val="0"/>
            <a:satOff val="0"/>
            <a:lumOff val="0"/>
            <a:alphaOff val="0"/>
          </a:schemeClr>
        </a:solidFill>
        <a:ln w="15875" cap="rnd" cmpd="sng" algn="ctr">
          <a:solidFill>
            <a:schemeClr val="accent5">
              <a:hueOff val="614255"/>
              <a:satOff val="-6638"/>
              <a:lumOff val="-21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висока урбанізація територій, розміщення об’єктів господарської діяльності та населених пунктів в зонах потенційної природної небезпеки;</a:t>
          </a:r>
          <a:endParaRPr lang="ru-RU" sz="2000" kern="1200" dirty="0">
            <a:latin typeface="Times New Roman" panose="02020603050405020304" pitchFamily="18" charset="0"/>
            <a:cs typeface="Times New Roman" panose="02020603050405020304" pitchFamily="18" charset="0"/>
          </a:endParaRPr>
        </a:p>
      </dsp:txBody>
      <dsp:txXfrm rot="-5400000">
        <a:off x="530812" y="1397906"/>
        <a:ext cx="11086668" cy="444774"/>
      </dsp:txXfrm>
    </dsp:sp>
    <dsp:sp modelId="{4AD44711-E068-4B6C-9000-AE2EB070D5D0}">
      <dsp:nvSpPr>
        <dsp:cNvPr id="0" name=""/>
        <dsp:cNvSpPr/>
      </dsp:nvSpPr>
      <dsp:spPr>
        <a:xfrm rot="5400000">
          <a:off x="-113745" y="2172856"/>
          <a:ext cx="758302" cy="530811"/>
        </a:xfrm>
        <a:prstGeom prst="chevron">
          <a:avLst/>
        </a:prstGeom>
        <a:solidFill>
          <a:schemeClr val="accent5">
            <a:hueOff val="921383"/>
            <a:satOff val="-9957"/>
            <a:lumOff val="-3194"/>
            <a:alphaOff val="0"/>
          </a:schemeClr>
        </a:solidFill>
        <a:ln w="15875" cap="rnd" cmpd="sng" algn="ctr">
          <a:solidFill>
            <a:schemeClr val="accent5">
              <a:hueOff val="921383"/>
              <a:satOff val="-9957"/>
              <a:lumOff val="-319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4</a:t>
          </a:r>
          <a:endParaRPr lang="ru-RU" sz="2000" kern="1200" dirty="0">
            <a:latin typeface="Times New Roman" panose="02020603050405020304" pitchFamily="18" charset="0"/>
            <a:cs typeface="Times New Roman" panose="02020603050405020304" pitchFamily="18" charset="0"/>
          </a:endParaRPr>
        </a:p>
      </dsp:txBody>
      <dsp:txXfrm rot="-5400000">
        <a:off x="1" y="2324517"/>
        <a:ext cx="530811" cy="227491"/>
      </dsp:txXfrm>
    </dsp:sp>
    <dsp:sp modelId="{090F571E-6F75-48AC-A5AC-FDC657DC479A}">
      <dsp:nvSpPr>
        <dsp:cNvPr id="0" name=""/>
        <dsp:cNvSpPr/>
      </dsp:nvSpPr>
      <dsp:spPr>
        <a:xfrm rot="5400000">
          <a:off x="5839728" y="-3249805"/>
          <a:ext cx="492896" cy="11110729"/>
        </a:xfrm>
        <a:prstGeom prst="round2SameRect">
          <a:avLst/>
        </a:prstGeom>
        <a:solidFill>
          <a:schemeClr val="lt1">
            <a:alpha val="90000"/>
            <a:hueOff val="0"/>
            <a:satOff val="0"/>
            <a:lumOff val="0"/>
            <a:alphaOff val="0"/>
          </a:schemeClr>
        </a:solidFill>
        <a:ln w="15875" cap="rnd" cmpd="sng" algn="ctr">
          <a:solidFill>
            <a:schemeClr val="accent5">
              <a:hueOff val="921383"/>
              <a:satOff val="-9957"/>
              <a:lumOff val="-31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нерозвиненість або відсутність систем моніторингу компонентів природного середовища;</a:t>
          </a:r>
          <a:endParaRPr lang="ru-RU" sz="2000" kern="1200" dirty="0">
            <a:latin typeface="Times New Roman" panose="02020603050405020304" pitchFamily="18" charset="0"/>
            <a:cs typeface="Times New Roman" panose="02020603050405020304" pitchFamily="18" charset="0"/>
          </a:endParaRPr>
        </a:p>
      </dsp:txBody>
      <dsp:txXfrm rot="-5400000">
        <a:off x="530812" y="2083172"/>
        <a:ext cx="11086668" cy="444774"/>
      </dsp:txXfrm>
    </dsp:sp>
    <dsp:sp modelId="{E4FFDF66-FA98-43C9-86F8-2EB1C4218383}">
      <dsp:nvSpPr>
        <dsp:cNvPr id="0" name=""/>
        <dsp:cNvSpPr/>
      </dsp:nvSpPr>
      <dsp:spPr>
        <a:xfrm rot="5400000">
          <a:off x="-113745" y="2858123"/>
          <a:ext cx="758302" cy="530811"/>
        </a:xfrm>
        <a:prstGeom prst="chevron">
          <a:avLst/>
        </a:prstGeom>
        <a:solidFill>
          <a:schemeClr val="accent5">
            <a:hueOff val="1228510"/>
            <a:satOff val="-13276"/>
            <a:lumOff val="-4258"/>
            <a:alphaOff val="0"/>
          </a:schemeClr>
        </a:solidFill>
        <a:ln w="15875" cap="rnd" cmpd="sng" algn="ctr">
          <a:solidFill>
            <a:schemeClr val="accent5">
              <a:hueOff val="1228510"/>
              <a:satOff val="-13276"/>
              <a:lumOff val="-425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5</a:t>
          </a:r>
          <a:endParaRPr lang="ru-RU" sz="2000" kern="1200" dirty="0">
            <a:latin typeface="Times New Roman" panose="02020603050405020304" pitchFamily="18" charset="0"/>
            <a:cs typeface="Times New Roman" panose="02020603050405020304" pitchFamily="18" charset="0"/>
          </a:endParaRPr>
        </a:p>
      </dsp:txBody>
      <dsp:txXfrm rot="-5400000">
        <a:off x="1" y="3009784"/>
        <a:ext cx="530811" cy="227491"/>
      </dsp:txXfrm>
    </dsp:sp>
    <dsp:sp modelId="{237B9D35-FE19-4B67-AAA4-742045CA9C04}">
      <dsp:nvSpPr>
        <dsp:cNvPr id="0" name=""/>
        <dsp:cNvSpPr/>
      </dsp:nvSpPr>
      <dsp:spPr>
        <a:xfrm rot="5400000">
          <a:off x="5839728" y="-2564538"/>
          <a:ext cx="492896" cy="11110729"/>
        </a:xfrm>
        <a:prstGeom prst="round2SameRect">
          <a:avLst/>
        </a:prstGeom>
        <a:solidFill>
          <a:schemeClr val="lt1">
            <a:alpha val="90000"/>
            <a:hueOff val="0"/>
            <a:satOff val="0"/>
            <a:lumOff val="0"/>
            <a:alphaOff val="0"/>
          </a:schemeClr>
        </a:solidFill>
        <a:ln w="15875" cap="rnd" cmpd="sng" algn="ctr">
          <a:solidFill>
            <a:schemeClr val="accent5">
              <a:hueOff val="1228510"/>
              <a:satOff val="-13276"/>
              <a:lumOff val="-42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низька достовірність прогнозування небезпечних природних явищ;</a:t>
          </a:r>
          <a:endParaRPr lang="ru-RU" sz="2000" kern="1200" dirty="0">
            <a:latin typeface="Times New Roman" panose="02020603050405020304" pitchFamily="18" charset="0"/>
            <a:cs typeface="Times New Roman" panose="02020603050405020304" pitchFamily="18" charset="0"/>
          </a:endParaRPr>
        </a:p>
      </dsp:txBody>
      <dsp:txXfrm rot="-5400000">
        <a:off x="530812" y="2768439"/>
        <a:ext cx="11086668" cy="444774"/>
      </dsp:txXfrm>
    </dsp:sp>
    <dsp:sp modelId="{A6E14551-6CB1-40E1-90DC-469F1C766230}">
      <dsp:nvSpPr>
        <dsp:cNvPr id="0" name=""/>
        <dsp:cNvSpPr/>
      </dsp:nvSpPr>
      <dsp:spPr>
        <a:xfrm rot="5400000">
          <a:off x="-113745" y="3543390"/>
          <a:ext cx="758302" cy="530811"/>
        </a:xfrm>
        <a:prstGeom prst="chevron">
          <a:avLst/>
        </a:prstGeom>
        <a:solidFill>
          <a:schemeClr val="accent5">
            <a:hueOff val="1535638"/>
            <a:satOff val="-16595"/>
            <a:lumOff val="-5323"/>
            <a:alphaOff val="0"/>
          </a:schemeClr>
        </a:solidFill>
        <a:ln w="15875" cap="rnd" cmpd="sng" algn="ctr">
          <a:solidFill>
            <a:schemeClr val="accent5">
              <a:hueOff val="1535638"/>
              <a:satOff val="-16595"/>
              <a:lumOff val="-532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6</a:t>
          </a:r>
          <a:endParaRPr lang="ru-RU" sz="2000" kern="1200" dirty="0">
            <a:latin typeface="Times New Roman" panose="02020603050405020304" pitchFamily="18" charset="0"/>
            <a:cs typeface="Times New Roman" panose="02020603050405020304" pitchFamily="18" charset="0"/>
          </a:endParaRPr>
        </a:p>
      </dsp:txBody>
      <dsp:txXfrm rot="-5400000">
        <a:off x="1" y="3695051"/>
        <a:ext cx="530811" cy="227491"/>
      </dsp:txXfrm>
    </dsp:sp>
    <dsp:sp modelId="{3127700B-DD00-407B-B349-16AC8B3D43E1}">
      <dsp:nvSpPr>
        <dsp:cNvPr id="0" name=""/>
        <dsp:cNvSpPr/>
      </dsp:nvSpPr>
      <dsp:spPr>
        <a:xfrm rot="5400000">
          <a:off x="5839728" y="-1879271"/>
          <a:ext cx="492896" cy="11110729"/>
        </a:xfrm>
        <a:prstGeom prst="round2SameRect">
          <a:avLst/>
        </a:prstGeom>
        <a:solidFill>
          <a:schemeClr val="lt1">
            <a:alpha val="90000"/>
            <a:hueOff val="0"/>
            <a:satOff val="0"/>
            <a:lumOff val="0"/>
            <a:alphaOff val="0"/>
          </a:schemeClr>
        </a:solidFill>
        <a:ln w="15875" cap="rnd" cmpd="sng" algn="ctr">
          <a:solidFill>
            <a:schemeClr val="accent5">
              <a:hueOff val="1535638"/>
              <a:satOff val="-16595"/>
              <a:lumOff val="-53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відсутність або поганий стан гідротехнічних, протизсувних, </a:t>
          </a:r>
          <a:r>
            <a:rPr lang="uk-UA" sz="2000" kern="1200" dirty="0" err="1" smtClean="0">
              <a:latin typeface="Times New Roman" panose="02020603050405020304" pitchFamily="18" charset="0"/>
              <a:cs typeface="Times New Roman" panose="02020603050405020304" pitchFamily="18" charset="0"/>
            </a:rPr>
            <a:t>протиселевих</a:t>
          </a:r>
          <a:r>
            <a:rPr lang="uk-UA" sz="2000" kern="1200" dirty="0" smtClean="0">
              <a:latin typeface="Times New Roman" panose="02020603050405020304" pitchFamily="18" charset="0"/>
              <a:cs typeface="Times New Roman" panose="02020603050405020304" pitchFamily="18" charset="0"/>
            </a:rPr>
            <a:t> та інших захисних споруд;</a:t>
          </a:r>
          <a:endParaRPr lang="ru-RU" sz="2000" kern="1200" dirty="0">
            <a:latin typeface="Times New Roman" panose="02020603050405020304" pitchFamily="18" charset="0"/>
            <a:cs typeface="Times New Roman" panose="02020603050405020304" pitchFamily="18" charset="0"/>
          </a:endParaRPr>
        </a:p>
      </dsp:txBody>
      <dsp:txXfrm rot="-5400000">
        <a:off x="530812" y="3453706"/>
        <a:ext cx="11086668" cy="444774"/>
      </dsp:txXfrm>
    </dsp:sp>
    <dsp:sp modelId="{482355C2-75BE-47D8-9B95-F47EAB3887F9}">
      <dsp:nvSpPr>
        <dsp:cNvPr id="0" name=""/>
        <dsp:cNvSpPr/>
      </dsp:nvSpPr>
      <dsp:spPr>
        <a:xfrm rot="5400000">
          <a:off x="-113745" y="4228657"/>
          <a:ext cx="758302" cy="530811"/>
        </a:xfrm>
        <a:prstGeom prst="chevron">
          <a:avLst/>
        </a:prstGeom>
        <a:solidFill>
          <a:schemeClr val="accent5">
            <a:hueOff val="1842765"/>
            <a:satOff val="-19914"/>
            <a:lumOff val="-6387"/>
            <a:alphaOff val="0"/>
          </a:schemeClr>
        </a:solidFill>
        <a:ln w="15875" cap="rnd" cmpd="sng" algn="ctr">
          <a:solidFill>
            <a:schemeClr val="accent5">
              <a:hueOff val="1842765"/>
              <a:satOff val="-19914"/>
              <a:lumOff val="-638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7</a:t>
          </a:r>
          <a:endParaRPr lang="ru-RU" sz="2000" kern="1200" dirty="0">
            <a:latin typeface="Times New Roman" panose="02020603050405020304" pitchFamily="18" charset="0"/>
            <a:cs typeface="Times New Roman" panose="02020603050405020304" pitchFamily="18" charset="0"/>
          </a:endParaRPr>
        </a:p>
      </dsp:txBody>
      <dsp:txXfrm rot="-5400000">
        <a:off x="1" y="4380318"/>
        <a:ext cx="530811" cy="227491"/>
      </dsp:txXfrm>
    </dsp:sp>
    <dsp:sp modelId="{047990B7-CB9B-4915-8F75-14DF28C7E38F}">
      <dsp:nvSpPr>
        <dsp:cNvPr id="0" name=""/>
        <dsp:cNvSpPr/>
      </dsp:nvSpPr>
      <dsp:spPr>
        <a:xfrm rot="5400000">
          <a:off x="5839728" y="-1194004"/>
          <a:ext cx="492896" cy="11110729"/>
        </a:xfrm>
        <a:prstGeom prst="round2SameRect">
          <a:avLst/>
        </a:prstGeom>
        <a:solidFill>
          <a:schemeClr val="lt1">
            <a:alpha val="90000"/>
            <a:hueOff val="0"/>
            <a:satOff val="0"/>
            <a:lumOff val="0"/>
            <a:alphaOff val="0"/>
          </a:schemeClr>
        </a:solidFill>
        <a:ln w="15875" cap="rnd" cmpd="sng" algn="ctr">
          <a:solidFill>
            <a:schemeClr val="accent5">
              <a:hueOff val="1842765"/>
              <a:satOff val="-19914"/>
              <a:lumOff val="-63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недостатні обсяги </a:t>
          </a:r>
          <a:r>
            <a:rPr lang="uk-UA" sz="2000" kern="1200" dirty="0" err="1" smtClean="0">
              <a:latin typeface="Times New Roman" panose="02020603050405020304" pitchFamily="18" charset="0"/>
              <a:cs typeface="Times New Roman" panose="02020603050405020304" pitchFamily="18" charset="0"/>
            </a:rPr>
            <a:t>сейсмоустойчивость</a:t>
          </a:r>
          <a:r>
            <a:rPr lang="uk-UA" sz="2000" kern="1200" dirty="0" smtClean="0">
              <a:latin typeface="Times New Roman" panose="02020603050405020304" pitchFamily="18" charset="0"/>
              <a:cs typeface="Times New Roman" panose="02020603050405020304" pitchFamily="18" charset="0"/>
            </a:rPr>
            <a:t> будівництва та </a:t>
          </a:r>
          <a:r>
            <a:rPr lang="uk-UA" sz="2000" kern="1200" dirty="0" err="1" smtClean="0">
              <a:latin typeface="Times New Roman" panose="02020603050405020304" pitchFamily="18" charset="0"/>
              <a:cs typeface="Times New Roman" panose="02020603050405020304" pitchFamily="18" charset="0"/>
            </a:rPr>
            <a:t>сейсмоукрепленія</a:t>
          </a:r>
          <a:r>
            <a:rPr lang="uk-UA" sz="2000" kern="1200" dirty="0" smtClean="0">
              <a:latin typeface="Times New Roman" panose="02020603050405020304" pitchFamily="18" charset="0"/>
              <a:cs typeface="Times New Roman" panose="02020603050405020304" pitchFamily="18" charset="0"/>
            </a:rPr>
            <a:t> побудованих будівель і споруд в сейсмоактивних зонах;</a:t>
          </a:r>
          <a:endParaRPr lang="ru-RU" sz="2000" kern="1200" dirty="0">
            <a:latin typeface="Times New Roman" panose="02020603050405020304" pitchFamily="18" charset="0"/>
            <a:cs typeface="Times New Roman" panose="02020603050405020304" pitchFamily="18" charset="0"/>
          </a:endParaRPr>
        </a:p>
      </dsp:txBody>
      <dsp:txXfrm rot="-5400000">
        <a:off x="530812" y="4138973"/>
        <a:ext cx="11086668" cy="444774"/>
      </dsp:txXfrm>
    </dsp:sp>
    <dsp:sp modelId="{6C8D4F70-8ED7-4EE9-AD01-043481A2D619}">
      <dsp:nvSpPr>
        <dsp:cNvPr id="0" name=""/>
        <dsp:cNvSpPr/>
      </dsp:nvSpPr>
      <dsp:spPr>
        <a:xfrm rot="5400000">
          <a:off x="-113745" y="4913924"/>
          <a:ext cx="758302" cy="530811"/>
        </a:xfrm>
        <a:prstGeom prst="chevron">
          <a:avLst/>
        </a:prstGeom>
        <a:solidFill>
          <a:schemeClr val="accent5">
            <a:hueOff val="2149893"/>
            <a:satOff val="-23233"/>
            <a:lumOff val="-7452"/>
            <a:alphaOff val="0"/>
          </a:schemeClr>
        </a:solidFill>
        <a:ln w="15875" cap="rnd" cmpd="sng" algn="ctr">
          <a:solidFill>
            <a:schemeClr val="accent5">
              <a:hueOff val="2149893"/>
              <a:satOff val="-23233"/>
              <a:lumOff val="-74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8</a:t>
          </a:r>
          <a:endParaRPr lang="ru-RU" sz="2000" kern="1200" dirty="0">
            <a:latin typeface="Times New Roman" panose="02020603050405020304" pitchFamily="18" charset="0"/>
            <a:cs typeface="Times New Roman" panose="02020603050405020304" pitchFamily="18" charset="0"/>
          </a:endParaRPr>
        </a:p>
      </dsp:txBody>
      <dsp:txXfrm rot="-5400000">
        <a:off x="1" y="5065585"/>
        <a:ext cx="530811" cy="227491"/>
      </dsp:txXfrm>
    </dsp:sp>
    <dsp:sp modelId="{86DF811B-D435-4145-A95E-29D46E8AD9ED}">
      <dsp:nvSpPr>
        <dsp:cNvPr id="0" name=""/>
        <dsp:cNvSpPr/>
      </dsp:nvSpPr>
      <dsp:spPr>
        <a:xfrm rot="5400000">
          <a:off x="5839728" y="-508737"/>
          <a:ext cx="492896" cy="11110729"/>
        </a:xfrm>
        <a:prstGeom prst="round2SameRect">
          <a:avLst/>
        </a:prstGeom>
        <a:solidFill>
          <a:schemeClr val="lt1">
            <a:alpha val="90000"/>
            <a:hueOff val="0"/>
            <a:satOff val="0"/>
            <a:lumOff val="0"/>
            <a:alphaOff val="0"/>
          </a:schemeClr>
        </a:solidFill>
        <a:ln w="15875" cap="rnd" cmpd="sng" algn="ctr">
          <a:solidFill>
            <a:schemeClr val="accent5">
              <a:hueOff val="2149893"/>
              <a:satOff val="-23233"/>
              <a:lumOff val="-74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smtClean="0">
              <a:latin typeface="Times New Roman" panose="02020603050405020304" pitchFamily="18" charset="0"/>
              <a:cs typeface="Times New Roman" panose="02020603050405020304" pitchFamily="18" charset="0"/>
            </a:rPr>
            <a:t>мінімізація заходів щодо запобігання деяких природних явищ (наприклад, </a:t>
          </a:r>
          <a:r>
            <a:rPr lang="uk-UA" sz="2000" kern="1200" dirty="0" err="1" smtClean="0">
              <a:latin typeface="Times New Roman" panose="02020603050405020304" pitchFamily="18" charset="0"/>
              <a:cs typeface="Times New Roman" panose="02020603050405020304" pitchFamily="18" charset="0"/>
            </a:rPr>
            <a:t>градобою</a:t>
          </a:r>
          <a:r>
            <a:rPr lang="uk-UA" sz="2000" kern="1200" dirty="0" smtClean="0">
              <a:latin typeface="Times New Roman" panose="02020603050405020304" pitchFamily="18" charset="0"/>
              <a:cs typeface="Times New Roman" panose="02020603050405020304" pitchFamily="18" charset="0"/>
            </a:rPr>
            <a:t>).</a:t>
          </a:r>
          <a:endParaRPr lang="ru-RU" sz="2000" kern="1200" dirty="0">
            <a:latin typeface="Times New Roman" panose="02020603050405020304" pitchFamily="18" charset="0"/>
            <a:cs typeface="Times New Roman" panose="02020603050405020304" pitchFamily="18" charset="0"/>
          </a:endParaRPr>
        </a:p>
      </dsp:txBody>
      <dsp:txXfrm rot="-5400000">
        <a:off x="530812" y="4824240"/>
        <a:ext cx="11086668" cy="4447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B0547-0FD3-4608-A7CE-25E0EF0D8AEF}">
      <dsp:nvSpPr>
        <dsp:cNvPr id="0" name=""/>
        <dsp:cNvSpPr/>
      </dsp:nvSpPr>
      <dsp:spPr>
        <a:xfrm>
          <a:off x="-6130556" y="-937954"/>
          <a:ext cx="7297735" cy="7297735"/>
        </a:xfrm>
        <a:prstGeom prst="blockArc">
          <a:avLst>
            <a:gd name="adj1" fmla="val 18900000"/>
            <a:gd name="adj2" fmla="val 2700000"/>
            <a:gd name="adj3" fmla="val 296"/>
          </a:avLst>
        </a:pr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F54CC-F9C3-4563-8204-631429E132CB}">
      <dsp:nvSpPr>
        <dsp:cNvPr id="0" name=""/>
        <dsp:cNvSpPr/>
      </dsp:nvSpPr>
      <dsp:spPr>
        <a:xfrm>
          <a:off x="610855" y="416830"/>
          <a:ext cx="10969217" cy="834093"/>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2062" tIns="50800" rIns="50800" bIns="5080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anose="02020603050405020304" pitchFamily="18" charset="0"/>
              <a:cs typeface="Times New Roman" panose="02020603050405020304" pitchFamily="18" charset="0"/>
            </a:rPr>
            <a:t>вплив на ґрунт</a:t>
          </a:r>
          <a:r>
            <a:rPr lang="uk-UA" sz="2000" i="1" kern="1200" dirty="0" smtClean="0">
              <a:latin typeface="Times New Roman" panose="02020603050405020304" pitchFamily="18" charset="0"/>
              <a:cs typeface="Times New Roman" panose="02020603050405020304" pitchFamily="18" charset="0"/>
            </a:rPr>
            <a:t>:</a:t>
          </a:r>
          <a:r>
            <a:rPr lang="uk-UA" sz="2000" kern="1200" dirty="0" smtClean="0">
              <a:latin typeface="Times New Roman" panose="02020603050405020304" pitchFamily="18" charset="0"/>
              <a:cs typeface="Times New Roman" panose="02020603050405020304" pitchFamily="18" charset="0"/>
            </a:rPr>
            <a:t> розвиток ерозійних процесів; часткова або повна втрата родючого шару; мінералізація; переущільнення; замулення; засмічення піском, камінням і т. ін. </a:t>
          </a:r>
          <a:endParaRPr lang="ru-RU" sz="2000" kern="1200" dirty="0">
            <a:latin typeface="Times New Roman" panose="02020603050405020304" pitchFamily="18" charset="0"/>
            <a:cs typeface="Times New Roman" panose="02020603050405020304" pitchFamily="18" charset="0"/>
          </a:endParaRPr>
        </a:p>
      </dsp:txBody>
      <dsp:txXfrm>
        <a:off x="610855" y="416830"/>
        <a:ext cx="10969217" cy="834093"/>
      </dsp:txXfrm>
    </dsp:sp>
    <dsp:sp modelId="{DE0BE1F9-306F-4508-AB04-F918478971ED}">
      <dsp:nvSpPr>
        <dsp:cNvPr id="0" name=""/>
        <dsp:cNvSpPr/>
      </dsp:nvSpPr>
      <dsp:spPr>
        <a:xfrm>
          <a:off x="89546" y="312568"/>
          <a:ext cx="1042617" cy="1042617"/>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4D721E-9180-4BC0-A4B0-BCA0B372716D}">
      <dsp:nvSpPr>
        <dsp:cNvPr id="0" name=""/>
        <dsp:cNvSpPr/>
      </dsp:nvSpPr>
      <dsp:spPr>
        <a:xfrm>
          <a:off x="1089060" y="1668187"/>
          <a:ext cx="10491012" cy="834093"/>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2062" tIns="50800" rIns="50800" bIns="5080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anose="02020603050405020304" pitchFamily="18" charset="0"/>
              <a:cs typeface="Times New Roman" panose="02020603050405020304" pitchFamily="18" charset="0"/>
            </a:rPr>
            <a:t>вплив на рельєф</a:t>
          </a:r>
          <a:r>
            <a:rPr lang="uk-UA" sz="2000" i="1" kern="1200" dirty="0" smtClean="0">
              <a:latin typeface="Times New Roman" panose="02020603050405020304" pitchFamily="18" charset="0"/>
              <a:cs typeface="Times New Roman" panose="02020603050405020304" pitchFamily="18" charset="0"/>
            </a:rPr>
            <a:t>:</a:t>
          </a:r>
          <a:r>
            <a:rPr lang="uk-UA" sz="2000" kern="1200" dirty="0" smtClean="0">
              <a:latin typeface="Times New Roman" panose="02020603050405020304" pitchFamily="18" charset="0"/>
              <a:cs typeface="Times New Roman" panose="02020603050405020304" pitchFamily="18" charset="0"/>
            </a:rPr>
            <a:t> деформація русла річок і річкових долин, розвиток </a:t>
          </a:r>
          <a:r>
            <a:rPr lang="uk-UA" sz="2000" kern="1200" dirty="0" err="1" smtClean="0">
              <a:latin typeface="Times New Roman" panose="02020603050405020304" pitchFamily="18" charset="0"/>
              <a:cs typeface="Times New Roman" panose="02020603050405020304" pitchFamily="18" charset="0"/>
            </a:rPr>
            <a:t>ерозійно</a:t>
          </a:r>
          <a:r>
            <a:rPr lang="uk-UA" sz="2000" kern="1200" dirty="0" smtClean="0">
              <a:latin typeface="Times New Roman" panose="02020603050405020304" pitchFamily="18" charset="0"/>
              <a:cs typeface="Times New Roman" panose="02020603050405020304" pitchFamily="18" charset="0"/>
            </a:rPr>
            <a:t>-зсувних процесів; трансформація форм рельєфу.</a:t>
          </a:r>
          <a:endParaRPr lang="ru-RU" sz="2000" kern="1200" dirty="0">
            <a:latin typeface="Times New Roman" panose="02020603050405020304" pitchFamily="18" charset="0"/>
            <a:cs typeface="Times New Roman" panose="02020603050405020304" pitchFamily="18" charset="0"/>
          </a:endParaRPr>
        </a:p>
      </dsp:txBody>
      <dsp:txXfrm>
        <a:off x="1089060" y="1668187"/>
        <a:ext cx="10491012" cy="834093"/>
      </dsp:txXfrm>
    </dsp:sp>
    <dsp:sp modelId="{8197924F-1135-4AF4-8926-2D35BB913C53}">
      <dsp:nvSpPr>
        <dsp:cNvPr id="0" name=""/>
        <dsp:cNvSpPr/>
      </dsp:nvSpPr>
      <dsp:spPr>
        <a:xfrm>
          <a:off x="567752" y="1563925"/>
          <a:ext cx="1042617" cy="1042617"/>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AFC749-0230-49A5-AC4F-D88B48520E01}">
      <dsp:nvSpPr>
        <dsp:cNvPr id="0" name=""/>
        <dsp:cNvSpPr/>
      </dsp:nvSpPr>
      <dsp:spPr>
        <a:xfrm>
          <a:off x="1089060" y="2919545"/>
          <a:ext cx="10491012" cy="834093"/>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2062" tIns="50800" rIns="50800" bIns="5080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anose="02020603050405020304" pitchFamily="18" charset="0"/>
              <a:cs typeface="Times New Roman" panose="02020603050405020304" pitchFamily="18" charset="0"/>
            </a:rPr>
            <a:t>вплив на рослинність</a:t>
          </a:r>
          <a:r>
            <a:rPr lang="uk-UA" sz="2000" i="1" kern="1200" dirty="0" smtClean="0">
              <a:latin typeface="Times New Roman" panose="02020603050405020304" pitchFamily="18" charset="0"/>
              <a:cs typeface="Times New Roman" panose="02020603050405020304" pitchFamily="18" charset="0"/>
            </a:rPr>
            <a:t>:</a:t>
          </a:r>
          <a:r>
            <a:rPr lang="uk-UA" sz="2000" kern="1200" dirty="0" smtClean="0">
              <a:latin typeface="Times New Roman" panose="02020603050405020304" pitchFamily="18" charset="0"/>
              <a:cs typeface="Times New Roman" panose="02020603050405020304" pitchFamily="18" charset="0"/>
            </a:rPr>
            <a:t> пригнічення росту і розвитку рослин; часткова або повна загибель рослин; зміна видового різноманіття.</a:t>
          </a:r>
          <a:endParaRPr lang="ru-RU" sz="2000" kern="1200" dirty="0">
            <a:latin typeface="Times New Roman" panose="02020603050405020304" pitchFamily="18" charset="0"/>
            <a:cs typeface="Times New Roman" panose="02020603050405020304" pitchFamily="18" charset="0"/>
          </a:endParaRPr>
        </a:p>
      </dsp:txBody>
      <dsp:txXfrm>
        <a:off x="1089060" y="2919545"/>
        <a:ext cx="10491012" cy="834093"/>
      </dsp:txXfrm>
    </dsp:sp>
    <dsp:sp modelId="{C8DA00C6-F0F9-4E97-9AC6-EBAD032F2255}">
      <dsp:nvSpPr>
        <dsp:cNvPr id="0" name=""/>
        <dsp:cNvSpPr/>
      </dsp:nvSpPr>
      <dsp:spPr>
        <a:xfrm>
          <a:off x="567752" y="2815283"/>
          <a:ext cx="1042617" cy="1042617"/>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BB3C91-851F-45E3-BB56-9A7C625FCF36}">
      <dsp:nvSpPr>
        <dsp:cNvPr id="0" name=""/>
        <dsp:cNvSpPr/>
      </dsp:nvSpPr>
      <dsp:spPr>
        <a:xfrm>
          <a:off x="610855" y="4170903"/>
          <a:ext cx="10969217" cy="834093"/>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2062" tIns="50800" rIns="50800" bIns="5080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anose="02020603050405020304" pitchFamily="18" charset="0"/>
              <a:cs typeface="Times New Roman" panose="02020603050405020304" pitchFamily="18" charset="0"/>
            </a:rPr>
            <a:t>вплив на тваринний світ</a:t>
          </a:r>
          <a:r>
            <a:rPr lang="uk-UA" sz="2000" i="1" kern="1200" dirty="0" smtClean="0">
              <a:latin typeface="Times New Roman" panose="02020603050405020304" pitchFamily="18" charset="0"/>
              <a:cs typeface="Times New Roman" panose="02020603050405020304" pitchFamily="18" charset="0"/>
            </a:rPr>
            <a:t>:</a:t>
          </a:r>
          <a:r>
            <a:rPr lang="uk-UA" sz="2000" kern="1200" dirty="0" smtClean="0">
              <a:latin typeface="Times New Roman" panose="02020603050405020304" pitchFamily="18" charset="0"/>
              <a:cs typeface="Times New Roman" panose="02020603050405020304" pitchFamily="18" charset="0"/>
            </a:rPr>
            <a:t> скорочення чисельності популяцій; міграція тварин під час і після стихійного лиха; загибель тварин в результаті погіршення якості середовища проживання.</a:t>
          </a:r>
          <a:endParaRPr lang="ru-RU" sz="2000" kern="1200" dirty="0">
            <a:latin typeface="Times New Roman" panose="02020603050405020304" pitchFamily="18" charset="0"/>
            <a:cs typeface="Times New Roman" panose="02020603050405020304" pitchFamily="18" charset="0"/>
          </a:endParaRPr>
        </a:p>
      </dsp:txBody>
      <dsp:txXfrm>
        <a:off x="610855" y="4170903"/>
        <a:ext cx="10969217" cy="834093"/>
      </dsp:txXfrm>
    </dsp:sp>
    <dsp:sp modelId="{AEF6285E-1EC4-4F79-8E85-59434A805D53}">
      <dsp:nvSpPr>
        <dsp:cNvPr id="0" name=""/>
        <dsp:cNvSpPr/>
      </dsp:nvSpPr>
      <dsp:spPr>
        <a:xfrm>
          <a:off x="89546" y="4066641"/>
          <a:ext cx="1042617" cy="1042617"/>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B2857-967A-47BD-B60F-BA924393602D}">
      <dsp:nvSpPr>
        <dsp:cNvPr id="0" name=""/>
        <dsp:cNvSpPr/>
      </dsp:nvSpPr>
      <dsp:spPr>
        <a:xfrm>
          <a:off x="0" y="0"/>
          <a:ext cx="11697648" cy="1462228"/>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uk-UA" sz="6500" kern="1200" dirty="0" smtClean="0"/>
            <a:t>Антропогенні впливи</a:t>
          </a:r>
          <a:endParaRPr lang="ru-RU" sz="6500" kern="1200" dirty="0"/>
        </a:p>
      </dsp:txBody>
      <dsp:txXfrm>
        <a:off x="0" y="0"/>
        <a:ext cx="11697648" cy="1462228"/>
      </dsp:txXfrm>
    </dsp:sp>
    <dsp:sp modelId="{0406B929-C868-46D1-902D-AC04FF550C0E}">
      <dsp:nvSpPr>
        <dsp:cNvPr id="0" name=""/>
        <dsp:cNvSpPr/>
      </dsp:nvSpPr>
      <dsp:spPr>
        <a:xfrm>
          <a:off x="0" y="1462228"/>
          <a:ext cx="5848824" cy="3070680"/>
        </a:xfrm>
        <a:prstGeom prst="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3600" b="1" kern="1200" dirty="0" smtClean="0"/>
            <a:t>впливи</a:t>
          </a:r>
          <a:r>
            <a:rPr lang="uk-UA" sz="3600" kern="1200" dirty="0" smtClean="0"/>
            <a:t> </a:t>
          </a:r>
          <a:r>
            <a:rPr lang="uk-UA" sz="3600" b="1" kern="1200" dirty="0" smtClean="0"/>
            <a:t>навмисні,</a:t>
          </a:r>
          <a:r>
            <a:rPr lang="uk-UA" sz="3600" kern="1200" dirty="0" smtClean="0"/>
            <a:t> метою яких є зміна стану середовища існування</a:t>
          </a:r>
          <a:endParaRPr lang="ru-RU" sz="3600" kern="1200" dirty="0"/>
        </a:p>
      </dsp:txBody>
      <dsp:txXfrm>
        <a:off x="0" y="1462228"/>
        <a:ext cx="5848824" cy="3070680"/>
      </dsp:txXfrm>
    </dsp:sp>
    <dsp:sp modelId="{6531194A-4551-424D-A0C2-8EBB722CC5F4}">
      <dsp:nvSpPr>
        <dsp:cNvPr id="0" name=""/>
        <dsp:cNvSpPr/>
      </dsp:nvSpPr>
      <dsp:spPr>
        <a:xfrm>
          <a:off x="5848824" y="1462228"/>
          <a:ext cx="5848824" cy="3070680"/>
        </a:xfrm>
        <a:prstGeom prst="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3600" b="1" kern="1200" dirty="0" smtClean="0"/>
            <a:t>впливи ненавмисні</a:t>
          </a:r>
          <a:r>
            <a:rPr lang="uk-UA" sz="3600" kern="1200" dirty="0" smtClean="0"/>
            <a:t>, </a:t>
          </a:r>
        </a:p>
        <a:p>
          <a:pPr lvl="0" algn="ctr" defTabSz="1600200">
            <a:lnSpc>
              <a:spcPct val="90000"/>
            </a:lnSpc>
            <a:spcBef>
              <a:spcPct val="0"/>
            </a:spcBef>
            <a:spcAft>
              <a:spcPct val="35000"/>
            </a:spcAft>
          </a:pPr>
          <a:r>
            <a:rPr lang="uk-UA" sz="3600" kern="1200" dirty="0" smtClean="0"/>
            <a:t>що виникають як наслідок господарської та інших форм діяльності людини</a:t>
          </a:r>
          <a:endParaRPr lang="ru-RU" sz="3600" kern="1200" dirty="0"/>
        </a:p>
      </dsp:txBody>
      <dsp:txXfrm>
        <a:off x="5848824" y="1462228"/>
        <a:ext cx="5848824" cy="3070680"/>
      </dsp:txXfrm>
    </dsp:sp>
    <dsp:sp modelId="{07C11890-9F20-4C93-AF44-945BC7CF959F}">
      <dsp:nvSpPr>
        <dsp:cNvPr id="0" name=""/>
        <dsp:cNvSpPr/>
      </dsp:nvSpPr>
      <dsp:spPr>
        <a:xfrm>
          <a:off x="0" y="4532909"/>
          <a:ext cx="11697648" cy="341186"/>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600A4-5F12-4771-B75F-9FAD8156EC6B}">
      <dsp:nvSpPr>
        <dsp:cNvPr id="0" name=""/>
        <dsp:cNvSpPr/>
      </dsp:nvSpPr>
      <dsp:spPr>
        <a:xfrm>
          <a:off x="571234" y="274730"/>
          <a:ext cx="10282223" cy="934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uk-UA" sz="2400" kern="1200" dirty="0" smtClean="0"/>
            <a:t>1. по тимчасовим характеристикам (постійні, періодичні, епізодичні);</a:t>
          </a:r>
          <a:endParaRPr lang="ru-RU" sz="2400" kern="1200" dirty="0"/>
        </a:p>
      </dsp:txBody>
      <dsp:txXfrm>
        <a:off x="571234" y="274730"/>
        <a:ext cx="10282223" cy="934747"/>
      </dsp:txXfrm>
    </dsp:sp>
    <dsp:sp modelId="{FF15AC6B-5164-4186-AB8A-9C10834C9BBE}">
      <dsp:nvSpPr>
        <dsp:cNvPr id="0" name=""/>
        <dsp:cNvSpPr/>
      </dsp:nvSpPr>
      <dsp:spPr>
        <a:xfrm>
          <a:off x="571234" y="1209478"/>
          <a:ext cx="1370963" cy="228493"/>
        </a:xfrm>
        <a:prstGeom prst="parallelogram">
          <a:avLst>
            <a:gd name="adj" fmla="val 14084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89E5C515-A329-4D6F-9DAB-66F773B04D44}">
      <dsp:nvSpPr>
        <dsp:cNvPr id="0" name=""/>
        <dsp:cNvSpPr/>
      </dsp:nvSpPr>
      <dsp:spPr>
        <a:xfrm>
          <a:off x="2022170" y="1209478"/>
          <a:ext cx="1370963" cy="228493"/>
        </a:xfrm>
        <a:prstGeom prst="parallelogram">
          <a:avLst>
            <a:gd name="adj" fmla="val 14084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C2A07D4A-6A64-4644-9D4C-D442300BEF7A}">
      <dsp:nvSpPr>
        <dsp:cNvPr id="0" name=""/>
        <dsp:cNvSpPr/>
      </dsp:nvSpPr>
      <dsp:spPr>
        <a:xfrm>
          <a:off x="3473106" y="1209478"/>
          <a:ext cx="1370963" cy="228493"/>
        </a:xfrm>
        <a:prstGeom prst="parallelogram">
          <a:avLst>
            <a:gd name="adj" fmla="val 14084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F3D38FC6-A673-42CB-9BA2-DC17FC34F044}">
      <dsp:nvSpPr>
        <dsp:cNvPr id="0" name=""/>
        <dsp:cNvSpPr/>
      </dsp:nvSpPr>
      <dsp:spPr>
        <a:xfrm>
          <a:off x="4924042" y="1209478"/>
          <a:ext cx="1370963" cy="228493"/>
        </a:xfrm>
        <a:prstGeom prst="parallelogram">
          <a:avLst>
            <a:gd name="adj" fmla="val 14084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A6763343-DE60-422A-A42F-A50CEFEEC92A}">
      <dsp:nvSpPr>
        <dsp:cNvPr id="0" name=""/>
        <dsp:cNvSpPr/>
      </dsp:nvSpPr>
      <dsp:spPr>
        <a:xfrm>
          <a:off x="6374978" y="1209478"/>
          <a:ext cx="1370963" cy="228493"/>
        </a:xfrm>
        <a:prstGeom prst="parallelogram">
          <a:avLst>
            <a:gd name="adj" fmla="val 14084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23433F18-6B69-460B-893B-38E22723B3DC}">
      <dsp:nvSpPr>
        <dsp:cNvPr id="0" name=""/>
        <dsp:cNvSpPr/>
      </dsp:nvSpPr>
      <dsp:spPr>
        <a:xfrm>
          <a:off x="7825914" y="1209478"/>
          <a:ext cx="1370963" cy="228493"/>
        </a:xfrm>
        <a:prstGeom prst="parallelogram">
          <a:avLst>
            <a:gd name="adj" fmla="val 14084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06DD92A3-19D3-4EDB-A3B3-23CEC92B746C}">
      <dsp:nvSpPr>
        <dsp:cNvPr id="0" name=""/>
        <dsp:cNvSpPr/>
      </dsp:nvSpPr>
      <dsp:spPr>
        <a:xfrm>
          <a:off x="9276850" y="1209478"/>
          <a:ext cx="1370963" cy="228493"/>
        </a:xfrm>
        <a:prstGeom prst="parallelogram">
          <a:avLst>
            <a:gd name="adj" fmla="val 14084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51827261-940D-4C18-821E-82019D4C80B1}">
      <dsp:nvSpPr>
        <dsp:cNvPr id="0" name=""/>
        <dsp:cNvSpPr/>
      </dsp:nvSpPr>
      <dsp:spPr>
        <a:xfrm>
          <a:off x="571234" y="1548662"/>
          <a:ext cx="10282223" cy="934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uk-UA" sz="2400" kern="1200" dirty="0" smtClean="0"/>
            <a:t>2. по просторовим характеристикам (майданні, лінійні, точкові, що охоплюють великі території або невеликі ділянки);</a:t>
          </a:r>
          <a:endParaRPr lang="ru-RU" sz="2400" kern="1200" dirty="0"/>
        </a:p>
      </dsp:txBody>
      <dsp:txXfrm>
        <a:off x="571234" y="1548662"/>
        <a:ext cx="10282223" cy="934747"/>
      </dsp:txXfrm>
    </dsp:sp>
    <dsp:sp modelId="{1998EA9A-EA07-4C21-80AE-6083808F571E}">
      <dsp:nvSpPr>
        <dsp:cNvPr id="0" name=""/>
        <dsp:cNvSpPr/>
      </dsp:nvSpPr>
      <dsp:spPr>
        <a:xfrm>
          <a:off x="571234" y="2483409"/>
          <a:ext cx="1370963" cy="228493"/>
        </a:xfrm>
        <a:prstGeom prst="parallelogram">
          <a:avLst>
            <a:gd name="adj" fmla="val 14084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4F3369B4-5EF1-4F21-A849-E801AB89F292}">
      <dsp:nvSpPr>
        <dsp:cNvPr id="0" name=""/>
        <dsp:cNvSpPr/>
      </dsp:nvSpPr>
      <dsp:spPr>
        <a:xfrm>
          <a:off x="2022170" y="2483409"/>
          <a:ext cx="1370963" cy="228493"/>
        </a:xfrm>
        <a:prstGeom prst="parallelogram">
          <a:avLst>
            <a:gd name="adj" fmla="val 14084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B510E81F-E983-407A-B0EA-8B4792E2E06F}">
      <dsp:nvSpPr>
        <dsp:cNvPr id="0" name=""/>
        <dsp:cNvSpPr/>
      </dsp:nvSpPr>
      <dsp:spPr>
        <a:xfrm>
          <a:off x="3473106" y="2483409"/>
          <a:ext cx="1370963" cy="228493"/>
        </a:xfrm>
        <a:prstGeom prst="parallelogram">
          <a:avLst>
            <a:gd name="adj" fmla="val 14084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48210766-3041-4A5E-924C-6FC60169BB9F}">
      <dsp:nvSpPr>
        <dsp:cNvPr id="0" name=""/>
        <dsp:cNvSpPr/>
      </dsp:nvSpPr>
      <dsp:spPr>
        <a:xfrm>
          <a:off x="4924042" y="2483409"/>
          <a:ext cx="1370963" cy="228493"/>
        </a:xfrm>
        <a:prstGeom prst="parallelogram">
          <a:avLst>
            <a:gd name="adj" fmla="val 14084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8965D126-87D8-4EB9-9567-B80DA7471060}">
      <dsp:nvSpPr>
        <dsp:cNvPr id="0" name=""/>
        <dsp:cNvSpPr/>
      </dsp:nvSpPr>
      <dsp:spPr>
        <a:xfrm>
          <a:off x="6374978" y="2483409"/>
          <a:ext cx="1370963" cy="228493"/>
        </a:xfrm>
        <a:prstGeom prst="parallelogram">
          <a:avLst>
            <a:gd name="adj" fmla="val 14084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E9F5CA25-B893-49F8-9C8B-A06590F5EC8A}">
      <dsp:nvSpPr>
        <dsp:cNvPr id="0" name=""/>
        <dsp:cNvSpPr/>
      </dsp:nvSpPr>
      <dsp:spPr>
        <a:xfrm>
          <a:off x="7825914" y="2483409"/>
          <a:ext cx="1370963" cy="228493"/>
        </a:xfrm>
        <a:prstGeom prst="parallelogram">
          <a:avLst>
            <a:gd name="adj" fmla="val 14084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8B34955F-5CD0-4846-B633-6319FA54B2DD}">
      <dsp:nvSpPr>
        <dsp:cNvPr id="0" name=""/>
        <dsp:cNvSpPr/>
      </dsp:nvSpPr>
      <dsp:spPr>
        <a:xfrm>
          <a:off x="9276850" y="2483409"/>
          <a:ext cx="1370963" cy="228493"/>
        </a:xfrm>
        <a:prstGeom prst="parallelogram">
          <a:avLst>
            <a:gd name="adj" fmla="val 14084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33EA894E-F9C7-42CB-89AB-EFA3D7C12C18}">
      <dsp:nvSpPr>
        <dsp:cNvPr id="0" name=""/>
        <dsp:cNvSpPr/>
      </dsp:nvSpPr>
      <dsp:spPr>
        <a:xfrm>
          <a:off x="571234" y="2822593"/>
          <a:ext cx="10282223" cy="934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uk-UA" sz="2400" kern="1200" dirty="0" smtClean="0"/>
            <a:t>3. за типом впливу (механічні, фізичні, хімічні, біологічні; речові, інформаційні, енергетичні);</a:t>
          </a:r>
          <a:endParaRPr lang="ru-RU" sz="2400" kern="1200" dirty="0"/>
        </a:p>
      </dsp:txBody>
      <dsp:txXfrm>
        <a:off x="571234" y="2822593"/>
        <a:ext cx="10282223" cy="934747"/>
      </dsp:txXfrm>
    </dsp:sp>
    <dsp:sp modelId="{82712937-4510-47B8-8A73-A5F5E27E0B70}">
      <dsp:nvSpPr>
        <dsp:cNvPr id="0" name=""/>
        <dsp:cNvSpPr/>
      </dsp:nvSpPr>
      <dsp:spPr>
        <a:xfrm>
          <a:off x="571234" y="3757341"/>
          <a:ext cx="1370963" cy="228493"/>
        </a:xfrm>
        <a:prstGeom prst="parallelogram">
          <a:avLst>
            <a:gd name="adj" fmla="val 14084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AE5F62B9-1A51-47FE-8856-FEEC05350F85}">
      <dsp:nvSpPr>
        <dsp:cNvPr id="0" name=""/>
        <dsp:cNvSpPr/>
      </dsp:nvSpPr>
      <dsp:spPr>
        <a:xfrm>
          <a:off x="2022170" y="3757341"/>
          <a:ext cx="1370963" cy="228493"/>
        </a:xfrm>
        <a:prstGeom prst="parallelogram">
          <a:avLst>
            <a:gd name="adj" fmla="val 14084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200999B5-B669-4D47-BC77-FDFBE6B6411B}">
      <dsp:nvSpPr>
        <dsp:cNvPr id="0" name=""/>
        <dsp:cNvSpPr/>
      </dsp:nvSpPr>
      <dsp:spPr>
        <a:xfrm>
          <a:off x="3473106" y="3757341"/>
          <a:ext cx="1370963" cy="228493"/>
        </a:xfrm>
        <a:prstGeom prst="parallelogram">
          <a:avLst>
            <a:gd name="adj" fmla="val 14084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E8CE4A2E-64D2-47D2-8B17-46DC38E7B356}">
      <dsp:nvSpPr>
        <dsp:cNvPr id="0" name=""/>
        <dsp:cNvSpPr/>
      </dsp:nvSpPr>
      <dsp:spPr>
        <a:xfrm>
          <a:off x="4924042" y="3757341"/>
          <a:ext cx="1370963" cy="228493"/>
        </a:xfrm>
        <a:prstGeom prst="parallelogram">
          <a:avLst>
            <a:gd name="adj" fmla="val 14084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73ABDCC6-89EE-4EF3-A035-0629936AAC86}">
      <dsp:nvSpPr>
        <dsp:cNvPr id="0" name=""/>
        <dsp:cNvSpPr/>
      </dsp:nvSpPr>
      <dsp:spPr>
        <a:xfrm>
          <a:off x="6374978" y="3757341"/>
          <a:ext cx="1370963" cy="228493"/>
        </a:xfrm>
        <a:prstGeom prst="parallelogram">
          <a:avLst>
            <a:gd name="adj" fmla="val 14084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0EAE9359-4CDF-4337-9B22-6CCD7B38D762}">
      <dsp:nvSpPr>
        <dsp:cNvPr id="0" name=""/>
        <dsp:cNvSpPr/>
      </dsp:nvSpPr>
      <dsp:spPr>
        <a:xfrm>
          <a:off x="7825914" y="3757341"/>
          <a:ext cx="1370963" cy="228493"/>
        </a:xfrm>
        <a:prstGeom prst="parallelogram">
          <a:avLst>
            <a:gd name="adj" fmla="val 14084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E1013C4B-916E-448D-9F4D-808E480E9116}">
      <dsp:nvSpPr>
        <dsp:cNvPr id="0" name=""/>
        <dsp:cNvSpPr/>
      </dsp:nvSpPr>
      <dsp:spPr>
        <a:xfrm>
          <a:off x="9276850" y="3757341"/>
          <a:ext cx="1370963" cy="228493"/>
        </a:xfrm>
        <a:prstGeom prst="parallelogram">
          <a:avLst>
            <a:gd name="adj" fmla="val 14084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AF278835-DD76-4233-B432-BCA2C2D43DDD}">
      <dsp:nvSpPr>
        <dsp:cNvPr id="0" name=""/>
        <dsp:cNvSpPr/>
      </dsp:nvSpPr>
      <dsp:spPr>
        <a:xfrm>
          <a:off x="571234" y="4096524"/>
          <a:ext cx="10282223" cy="934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uk-UA" sz="2400" kern="1200" dirty="0" smtClean="0"/>
            <a:t>4. за типом діяльності (будівництво будівель, створення водосховищ, вирубка лісів, видобуток корисних копалин і т. ін.).</a:t>
          </a:r>
          <a:endParaRPr lang="ru-RU" sz="2400" kern="1200" dirty="0"/>
        </a:p>
      </dsp:txBody>
      <dsp:txXfrm>
        <a:off x="571234" y="4096524"/>
        <a:ext cx="10282223" cy="934747"/>
      </dsp:txXfrm>
    </dsp:sp>
    <dsp:sp modelId="{80B1098B-0A58-4F00-A847-F21684001416}">
      <dsp:nvSpPr>
        <dsp:cNvPr id="0" name=""/>
        <dsp:cNvSpPr/>
      </dsp:nvSpPr>
      <dsp:spPr>
        <a:xfrm>
          <a:off x="571234" y="5031272"/>
          <a:ext cx="1370963" cy="228493"/>
        </a:xfrm>
        <a:prstGeom prst="parallelogram">
          <a:avLst>
            <a:gd name="adj" fmla="val 14084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E624D614-C671-406A-9D52-6C35730F0A4C}">
      <dsp:nvSpPr>
        <dsp:cNvPr id="0" name=""/>
        <dsp:cNvSpPr/>
      </dsp:nvSpPr>
      <dsp:spPr>
        <a:xfrm>
          <a:off x="2022170" y="5031272"/>
          <a:ext cx="1370963" cy="228493"/>
        </a:xfrm>
        <a:prstGeom prst="parallelogram">
          <a:avLst>
            <a:gd name="adj" fmla="val 14084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47E6C135-D986-466B-BEEB-B2D632BD4BA1}">
      <dsp:nvSpPr>
        <dsp:cNvPr id="0" name=""/>
        <dsp:cNvSpPr/>
      </dsp:nvSpPr>
      <dsp:spPr>
        <a:xfrm>
          <a:off x="3473106" y="5031272"/>
          <a:ext cx="1370963" cy="228493"/>
        </a:xfrm>
        <a:prstGeom prst="parallelogram">
          <a:avLst>
            <a:gd name="adj" fmla="val 14084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19EA99B3-4936-47BB-80C5-E33CAC858A2D}">
      <dsp:nvSpPr>
        <dsp:cNvPr id="0" name=""/>
        <dsp:cNvSpPr/>
      </dsp:nvSpPr>
      <dsp:spPr>
        <a:xfrm>
          <a:off x="4924042" y="5031272"/>
          <a:ext cx="1370963" cy="228493"/>
        </a:xfrm>
        <a:prstGeom prst="parallelogram">
          <a:avLst>
            <a:gd name="adj" fmla="val 14084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24B6581D-48D2-4B0C-9D28-C39BFB54ED02}">
      <dsp:nvSpPr>
        <dsp:cNvPr id="0" name=""/>
        <dsp:cNvSpPr/>
      </dsp:nvSpPr>
      <dsp:spPr>
        <a:xfrm>
          <a:off x="6374978" y="5031272"/>
          <a:ext cx="1370963" cy="228493"/>
        </a:xfrm>
        <a:prstGeom prst="parallelogram">
          <a:avLst>
            <a:gd name="adj" fmla="val 14084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426D8EA7-7D6B-401B-BA2B-571D1D633031}">
      <dsp:nvSpPr>
        <dsp:cNvPr id="0" name=""/>
        <dsp:cNvSpPr/>
      </dsp:nvSpPr>
      <dsp:spPr>
        <a:xfrm>
          <a:off x="7825914" y="5031272"/>
          <a:ext cx="1370963" cy="228493"/>
        </a:xfrm>
        <a:prstGeom prst="parallelogram">
          <a:avLst>
            <a:gd name="adj" fmla="val 14084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C12C82C0-58A1-4A24-BEDD-4C14797500FD}">
      <dsp:nvSpPr>
        <dsp:cNvPr id="0" name=""/>
        <dsp:cNvSpPr/>
      </dsp:nvSpPr>
      <dsp:spPr>
        <a:xfrm>
          <a:off x="9276850" y="5031272"/>
          <a:ext cx="1370963" cy="228493"/>
        </a:xfrm>
        <a:prstGeom prst="parallelogram">
          <a:avLst>
            <a:gd name="adj" fmla="val 14084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D980B-94AD-421D-987B-9A3305B81D58}">
      <dsp:nvSpPr>
        <dsp:cNvPr id="0" name=""/>
        <dsp:cNvSpPr/>
      </dsp:nvSpPr>
      <dsp:spPr>
        <a:xfrm>
          <a:off x="0" y="23271"/>
          <a:ext cx="11219976" cy="772200"/>
        </a:xfrm>
        <a:prstGeom prst="round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just" defTabSz="1466850">
            <a:lnSpc>
              <a:spcPct val="90000"/>
            </a:lnSpc>
            <a:spcBef>
              <a:spcPct val="0"/>
            </a:spcBef>
            <a:spcAft>
              <a:spcPct val="35000"/>
            </a:spcAft>
          </a:pPr>
          <a:r>
            <a:rPr lang="uk-UA" sz="3300" kern="1200" dirty="0" smtClean="0">
              <a:latin typeface="Times New Roman" panose="02020603050405020304" pitchFamily="18" charset="0"/>
              <a:cs typeface="Times New Roman" panose="02020603050405020304" pitchFamily="18" charset="0"/>
            </a:rPr>
            <a:t>1. Оперативне управління екологічними ситуаціями. </a:t>
          </a:r>
          <a:endParaRPr lang="ru-RU" sz="3300" kern="1200" dirty="0">
            <a:latin typeface="Times New Roman" panose="02020603050405020304" pitchFamily="18" charset="0"/>
            <a:cs typeface="Times New Roman" panose="02020603050405020304" pitchFamily="18" charset="0"/>
          </a:endParaRPr>
        </a:p>
      </dsp:txBody>
      <dsp:txXfrm>
        <a:off x="37696" y="60967"/>
        <a:ext cx="11144584" cy="696808"/>
      </dsp:txXfrm>
    </dsp:sp>
    <dsp:sp modelId="{4E5411D7-B2FD-4CB0-9F39-F521720F4D6B}">
      <dsp:nvSpPr>
        <dsp:cNvPr id="0" name=""/>
        <dsp:cNvSpPr/>
      </dsp:nvSpPr>
      <dsp:spPr>
        <a:xfrm>
          <a:off x="0" y="795471"/>
          <a:ext cx="11219976" cy="1127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34"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uk-UA" sz="2600" kern="1200" dirty="0" smtClean="0">
              <a:latin typeface="Times New Roman" panose="02020603050405020304" pitchFamily="18" charset="0"/>
              <a:cs typeface="Times New Roman" panose="02020603050405020304" pitchFamily="18" charset="0"/>
            </a:rPr>
            <a:t>Застосовується у випадках раптового виникнення несприятливої ​​екологічної ситуації, або в умовах, коли така ситуація може наступити найближчим часом і немає можливості її відобразити. </a:t>
          </a:r>
          <a:endParaRPr lang="ru-RU" sz="2600" kern="1200" dirty="0">
            <a:latin typeface="Times New Roman" panose="02020603050405020304" pitchFamily="18" charset="0"/>
            <a:cs typeface="Times New Roman" panose="02020603050405020304" pitchFamily="18" charset="0"/>
          </a:endParaRPr>
        </a:p>
      </dsp:txBody>
      <dsp:txXfrm>
        <a:off x="0" y="795471"/>
        <a:ext cx="11219976" cy="1127115"/>
      </dsp:txXfrm>
    </dsp:sp>
    <dsp:sp modelId="{322AB5CD-04DA-4DB4-B1AB-323063485749}">
      <dsp:nvSpPr>
        <dsp:cNvPr id="0" name=""/>
        <dsp:cNvSpPr/>
      </dsp:nvSpPr>
      <dsp:spPr>
        <a:xfrm>
          <a:off x="0" y="1922586"/>
          <a:ext cx="11219976" cy="772200"/>
        </a:xfrm>
        <a:prstGeom prst="round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just" defTabSz="1466850">
            <a:lnSpc>
              <a:spcPct val="90000"/>
            </a:lnSpc>
            <a:spcBef>
              <a:spcPct val="0"/>
            </a:spcBef>
            <a:spcAft>
              <a:spcPct val="35000"/>
            </a:spcAft>
          </a:pPr>
          <a:r>
            <a:rPr lang="uk-UA" sz="3300" kern="1200" dirty="0" smtClean="0">
              <a:latin typeface="Times New Roman" panose="02020603050405020304" pitchFamily="18" charset="0"/>
              <a:cs typeface="Times New Roman" panose="02020603050405020304" pitchFamily="18" charset="0"/>
            </a:rPr>
            <a:t>2. Стратегічне (довгострокове) управління</a:t>
          </a:r>
          <a:r>
            <a:rPr lang="uk-UA" sz="3300" i="1" kern="1200" dirty="0" smtClean="0">
              <a:latin typeface="Times New Roman" panose="02020603050405020304" pitchFamily="18" charset="0"/>
              <a:cs typeface="Times New Roman" panose="02020603050405020304" pitchFamily="18" charset="0"/>
            </a:rPr>
            <a:t>.</a:t>
          </a:r>
          <a:endParaRPr lang="ru-RU" sz="3300" kern="1200" dirty="0">
            <a:latin typeface="Times New Roman" panose="02020603050405020304" pitchFamily="18" charset="0"/>
            <a:cs typeface="Times New Roman" panose="02020603050405020304" pitchFamily="18" charset="0"/>
          </a:endParaRPr>
        </a:p>
      </dsp:txBody>
      <dsp:txXfrm>
        <a:off x="37696" y="1960282"/>
        <a:ext cx="11144584" cy="696808"/>
      </dsp:txXfrm>
    </dsp:sp>
    <dsp:sp modelId="{4A7E2C60-F32D-4BAA-B06D-BECE66D587BD}">
      <dsp:nvSpPr>
        <dsp:cNvPr id="0" name=""/>
        <dsp:cNvSpPr/>
      </dsp:nvSpPr>
      <dsp:spPr>
        <a:xfrm>
          <a:off x="0" y="2694786"/>
          <a:ext cx="11219976" cy="2527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34"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uk-UA" sz="2600" kern="1200" dirty="0" smtClean="0">
              <a:latin typeface="Times New Roman" panose="02020603050405020304" pitchFamily="18" charset="0"/>
              <a:cs typeface="Times New Roman" panose="02020603050405020304" pitchFamily="18" charset="0"/>
            </a:rPr>
            <a:t>Цілі такого управління досягаються шляхом планування та впровадження оптимальної системи господарювання, раціонального використання природних ресурсів, збалансованого розвитку галузей промисловості, сільського господарства, транспорту, соціальної інфраструктури, впровадження екологічної освіти і виховання, проведення постійного моніторингу за станом природних і природно-технічних систем.</a:t>
          </a:r>
          <a:endParaRPr lang="ru-RU" sz="2600" kern="1200" dirty="0">
            <a:latin typeface="Times New Roman" panose="02020603050405020304" pitchFamily="18" charset="0"/>
            <a:cs typeface="Times New Roman" panose="02020603050405020304" pitchFamily="18" charset="0"/>
          </a:endParaRPr>
        </a:p>
      </dsp:txBody>
      <dsp:txXfrm>
        <a:off x="0" y="2694786"/>
        <a:ext cx="11219976" cy="25274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37ABEF-5BEC-4C31-863B-4CBFEA5EAA5C}">
      <dsp:nvSpPr>
        <dsp:cNvPr id="0" name=""/>
        <dsp:cNvSpPr/>
      </dsp:nvSpPr>
      <dsp:spPr>
        <a:xfrm>
          <a:off x="0" y="0"/>
          <a:ext cx="5421827" cy="5421827"/>
        </a:xfrm>
        <a:prstGeom prst="pie">
          <a:avLst>
            <a:gd name="adj1" fmla="val 5400000"/>
            <a:gd name="adj2" fmla="val 16200000"/>
          </a:avLst>
        </a:prstGeom>
        <a:gradFill rotWithShape="0">
          <a:gsLst>
            <a:gs pos="0">
              <a:schemeClr val="accent1">
                <a:shade val="50000"/>
                <a:hueOff val="0"/>
                <a:satOff val="0"/>
                <a:lumOff val="0"/>
                <a:alphaOff val="0"/>
                <a:tint val="96000"/>
                <a:lumMod val="104000"/>
              </a:schemeClr>
            </a:gs>
            <a:gs pos="100000">
              <a:schemeClr val="accent1">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1229324-FF49-4E5C-B71D-426929840BA4}">
      <dsp:nvSpPr>
        <dsp:cNvPr id="0" name=""/>
        <dsp:cNvSpPr/>
      </dsp:nvSpPr>
      <dsp:spPr>
        <a:xfrm>
          <a:off x="2710913" y="0"/>
          <a:ext cx="8891199" cy="5421827"/>
        </a:xfrm>
        <a:prstGeom prst="rect">
          <a:avLst/>
        </a:prstGeom>
        <a:solidFill>
          <a:schemeClr val="lt1">
            <a:alpha val="90000"/>
            <a:hueOff val="0"/>
            <a:satOff val="0"/>
            <a:lumOff val="0"/>
            <a:alphaOff val="0"/>
          </a:schemeClr>
        </a:solidFill>
        <a:ln w="9525" cap="rnd" cmpd="sng" algn="ctr">
          <a:solidFill>
            <a:schemeClr val="accent1">
              <a:shade val="5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k-UA" sz="2000" b="1" kern="1200" dirty="0" smtClean="0">
              <a:latin typeface="Times New Roman" panose="02020603050405020304" pitchFamily="18" charset="0"/>
              <a:cs typeface="Times New Roman" panose="02020603050405020304" pitchFamily="18" charset="0"/>
            </a:rPr>
            <a:t>Активні дії</a:t>
          </a:r>
          <a:r>
            <a:rPr lang="uk-UA" sz="2000" kern="1200" dirty="0" smtClean="0">
              <a:latin typeface="Times New Roman" panose="02020603050405020304" pitchFamily="18" charset="0"/>
              <a:cs typeface="Times New Roman" panose="02020603050405020304" pitchFamily="18" charset="0"/>
            </a:rPr>
            <a:t> – це такі, які спрямовані на зміну режиму функціонування природних, природно-технічних або технічних систем з метою досягнення вихідного стану навколишнього середовища. Активні дії можуть бути оперативного або довготривалого характеру.</a:t>
          </a:r>
          <a:endParaRPr lang="ru-RU" sz="2000" kern="1200" dirty="0">
            <a:latin typeface="Times New Roman" panose="02020603050405020304" pitchFamily="18" charset="0"/>
            <a:cs typeface="Times New Roman" panose="02020603050405020304" pitchFamily="18" charset="0"/>
          </a:endParaRPr>
        </a:p>
      </dsp:txBody>
      <dsp:txXfrm>
        <a:off x="2710913" y="0"/>
        <a:ext cx="8891199" cy="1626551"/>
      </dsp:txXfrm>
    </dsp:sp>
    <dsp:sp modelId="{78D35EA7-EAC5-4DFE-A250-7EC7492023C4}">
      <dsp:nvSpPr>
        <dsp:cNvPr id="0" name=""/>
        <dsp:cNvSpPr/>
      </dsp:nvSpPr>
      <dsp:spPr>
        <a:xfrm>
          <a:off x="948821" y="1626551"/>
          <a:ext cx="3524184" cy="3524184"/>
        </a:xfrm>
        <a:prstGeom prst="pie">
          <a:avLst>
            <a:gd name="adj1" fmla="val 5400000"/>
            <a:gd name="adj2" fmla="val 16200000"/>
          </a:avLst>
        </a:prstGeom>
        <a:gradFill rotWithShape="0">
          <a:gsLst>
            <a:gs pos="0">
              <a:schemeClr val="accent1">
                <a:shade val="50000"/>
                <a:hueOff val="-499019"/>
                <a:satOff val="-11939"/>
                <a:lumOff val="31655"/>
                <a:alphaOff val="0"/>
                <a:tint val="96000"/>
                <a:lumMod val="104000"/>
              </a:schemeClr>
            </a:gs>
            <a:gs pos="100000">
              <a:schemeClr val="accent1">
                <a:shade val="50000"/>
                <a:hueOff val="-499019"/>
                <a:satOff val="-11939"/>
                <a:lumOff val="316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B1BBA93-25CD-46AB-8054-BD39D8FA59CC}">
      <dsp:nvSpPr>
        <dsp:cNvPr id="0" name=""/>
        <dsp:cNvSpPr/>
      </dsp:nvSpPr>
      <dsp:spPr>
        <a:xfrm>
          <a:off x="2710913" y="1626551"/>
          <a:ext cx="8891199" cy="3524184"/>
        </a:xfrm>
        <a:prstGeom prst="rect">
          <a:avLst/>
        </a:prstGeom>
        <a:solidFill>
          <a:schemeClr val="lt1">
            <a:alpha val="90000"/>
            <a:hueOff val="0"/>
            <a:satOff val="0"/>
            <a:lumOff val="0"/>
            <a:alphaOff val="0"/>
          </a:schemeClr>
        </a:solidFill>
        <a:ln w="9525" cap="rnd" cmpd="sng" algn="ctr">
          <a:solidFill>
            <a:schemeClr val="accent1">
              <a:shade val="50000"/>
              <a:hueOff val="-499019"/>
              <a:satOff val="-11939"/>
              <a:lumOff val="31655"/>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k-UA" sz="2000" b="1" kern="1200" dirty="0" smtClean="0">
              <a:latin typeface="Times New Roman" panose="02020603050405020304" pitchFamily="18" charset="0"/>
              <a:cs typeface="Times New Roman" panose="02020603050405020304" pitchFamily="18" charset="0"/>
            </a:rPr>
            <a:t>Нормативні дії</a:t>
          </a:r>
          <a:r>
            <a:rPr lang="uk-UA" sz="2000" kern="1200" dirty="0" smtClean="0">
              <a:latin typeface="Times New Roman" panose="02020603050405020304" pitchFamily="18" charset="0"/>
              <a:cs typeface="Times New Roman" panose="02020603050405020304" pitchFamily="18" charset="0"/>
            </a:rPr>
            <a:t> спрямовані головним чином на реалізацію встановлених екологічних стандартів і нормативів в процесі здійснення екологічного інспектування, екологічної експертизи, ліцензування, екологічної паспортизації, нагляду за дотриманням екологічного законодавства, здійснення процедури оцінки впливів на навколишнє середовище і </a:t>
          </a:r>
          <a:r>
            <a:rPr lang="uk-UA" sz="2000" kern="1200" dirty="0" err="1" smtClean="0">
              <a:latin typeface="Times New Roman" panose="02020603050405020304" pitchFamily="18" charset="0"/>
              <a:cs typeface="Times New Roman" panose="02020603050405020304" pitchFamily="18" charset="0"/>
            </a:rPr>
            <a:t>т.ін</a:t>
          </a:r>
          <a:r>
            <a:rPr lang="uk-UA" sz="2000" kern="1200" dirty="0" smtClean="0">
              <a:latin typeface="Times New Roman" panose="02020603050405020304" pitchFamily="18" charset="0"/>
              <a:cs typeface="Times New Roman" panose="02020603050405020304" pitchFamily="18" charset="0"/>
            </a:rPr>
            <a:t>.</a:t>
          </a:r>
          <a:endParaRPr lang="ru-RU" sz="2000" kern="1200" dirty="0">
            <a:latin typeface="Times New Roman" panose="02020603050405020304" pitchFamily="18" charset="0"/>
            <a:cs typeface="Times New Roman" panose="02020603050405020304" pitchFamily="18" charset="0"/>
          </a:endParaRPr>
        </a:p>
      </dsp:txBody>
      <dsp:txXfrm>
        <a:off x="2710913" y="1626551"/>
        <a:ext cx="8891199" cy="1626546"/>
      </dsp:txXfrm>
    </dsp:sp>
    <dsp:sp modelId="{50D0A06F-E8FC-4DBD-A244-FB927FD1F812}">
      <dsp:nvSpPr>
        <dsp:cNvPr id="0" name=""/>
        <dsp:cNvSpPr/>
      </dsp:nvSpPr>
      <dsp:spPr>
        <a:xfrm>
          <a:off x="1897640" y="3253097"/>
          <a:ext cx="1626546" cy="1626546"/>
        </a:xfrm>
        <a:prstGeom prst="pie">
          <a:avLst>
            <a:gd name="adj1" fmla="val 5400000"/>
            <a:gd name="adj2" fmla="val 16200000"/>
          </a:avLst>
        </a:prstGeom>
        <a:gradFill rotWithShape="0">
          <a:gsLst>
            <a:gs pos="0">
              <a:schemeClr val="accent1">
                <a:shade val="50000"/>
                <a:hueOff val="-499019"/>
                <a:satOff val="-11939"/>
                <a:lumOff val="31655"/>
                <a:alphaOff val="0"/>
                <a:tint val="96000"/>
                <a:lumMod val="104000"/>
              </a:schemeClr>
            </a:gs>
            <a:gs pos="100000">
              <a:schemeClr val="accent1">
                <a:shade val="50000"/>
                <a:hueOff val="-499019"/>
                <a:satOff val="-11939"/>
                <a:lumOff val="316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884E899-C5E9-462F-9DD6-DFCB7F235B54}">
      <dsp:nvSpPr>
        <dsp:cNvPr id="0" name=""/>
        <dsp:cNvSpPr/>
      </dsp:nvSpPr>
      <dsp:spPr>
        <a:xfrm>
          <a:off x="2710913" y="3253097"/>
          <a:ext cx="8891199" cy="1626546"/>
        </a:xfrm>
        <a:prstGeom prst="rect">
          <a:avLst/>
        </a:prstGeom>
        <a:solidFill>
          <a:schemeClr val="lt1">
            <a:alpha val="90000"/>
            <a:hueOff val="0"/>
            <a:satOff val="0"/>
            <a:lumOff val="0"/>
            <a:alphaOff val="0"/>
          </a:schemeClr>
        </a:solidFill>
        <a:ln w="9525" cap="rnd" cmpd="sng" algn="ctr">
          <a:solidFill>
            <a:schemeClr val="accent1">
              <a:shade val="50000"/>
              <a:hueOff val="-499019"/>
              <a:satOff val="-11939"/>
              <a:lumOff val="31655"/>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k-UA" sz="2000" b="1" kern="1200" smtClean="0">
              <a:latin typeface="Times New Roman" panose="02020603050405020304" pitchFamily="18" charset="0"/>
              <a:cs typeface="Times New Roman" panose="02020603050405020304" pitchFamily="18" charset="0"/>
            </a:rPr>
            <a:t>Адаптивні дії</a:t>
          </a:r>
          <a:r>
            <a:rPr lang="uk-UA" sz="2000" kern="1200" smtClean="0">
              <a:latin typeface="Times New Roman" panose="02020603050405020304" pitchFamily="18" charset="0"/>
              <a:cs typeface="Times New Roman" panose="02020603050405020304" pitchFamily="18" charset="0"/>
            </a:rPr>
            <a:t> спрямовані на пристосування до режимів функціонування природних систем. </a:t>
          </a:r>
          <a:endParaRPr lang="ru-RU" sz="2000" kern="1200" dirty="0">
            <a:latin typeface="Times New Roman" panose="02020603050405020304" pitchFamily="18" charset="0"/>
            <a:cs typeface="Times New Roman" panose="02020603050405020304" pitchFamily="18" charset="0"/>
          </a:endParaRPr>
        </a:p>
      </dsp:txBody>
      <dsp:txXfrm>
        <a:off x="2710913" y="3253097"/>
        <a:ext cx="8891199" cy="162654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09FC32E-CB59-4675-9B8C-F4ADE7B18E98}" type="datetimeFigureOut">
              <a:rPr lang="ru-RU" smtClean="0"/>
              <a:t>16.01.2022</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DFF370C-D244-4A3D-AEF5-74C49F32718B}" type="slidenum">
              <a:rPr lang="ru-RU" smtClean="0"/>
              <a:t>‹#›</a:t>
            </a:fld>
            <a:endParaRPr lang="ru-RU"/>
          </a:p>
        </p:txBody>
      </p:sp>
    </p:spTree>
    <p:extLst>
      <p:ext uri="{BB962C8B-B14F-4D97-AF65-F5344CB8AC3E}">
        <p14:creationId xmlns:p14="http://schemas.microsoft.com/office/powerpoint/2010/main" val="3623939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125C962-9EBF-4EB9-A8FB-7C29E23FD6AC}" type="datetimeFigureOut">
              <a:rPr lang="ru-RU" smtClean="0"/>
              <a:t>16.01.2022</a:t>
            </a:fld>
            <a:endParaRPr lang="ru-RU"/>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413917E-9756-403D-91F5-B157327078FA}" type="slidenum">
              <a:rPr lang="ru-RU" smtClean="0"/>
              <a:t>‹#›</a:t>
            </a:fld>
            <a:endParaRPr lang="ru-RU"/>
          </a:p>
        </p:txBody>
      </p:sp>
    </p:spTree>
    <p:extLst>
      <p:ext uri="{BB962C8B-B14F-4D97-AF65-F5344CB8AC3E}">
        <p14:creationId xmlns:p14="http://schemas.microsoft.com/office/powerpoint/2010/main" val="242908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6A618DA-D49B-4FA7-BE98-9AA0D01412F6}"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274500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6AF6C61-4EB3-4465-B862-2A7861271EBE}"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392487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4FEA2BB-3D02-4C98-8D59-41FD85EE7FFD}"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D656B6-67A3-406B-88C7-341181A78782}"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95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DF489E5-DD5B-46E4-8699-801C47B4250F}" type="datetime1">
              <a:rPr lang="ru-RU" smtClean="0"/>
              <a:t>16.01.2022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4027168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7B2EC5E-79D2-4CBF-94BE-4F308D5CEAAD}" type="datetime1">
              <a:rPr lang="ru-RU" smtClean="0"/>
              <a:t>16.01.2022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D656B6-67A3-406B-88C7-341181A78782}"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7732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668C467-BB22-427D-9036-E066D7D5E2AB}" type="datetime1">
              <a:rPr lang="ru-RU" smtClean="0"/>
              <a:t>16.01.2022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377045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2C95F4-0514-4918-A896-4375986DD36E}"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2468603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C16AF1-D65A-4D77-83D1-3C0A978EDD68}"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334281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4C9ED56-73C8-4597-AEE4-BDE67702A3E4}"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20401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0E8F35-0626-4E56-8703-24E2EF581ACC}" type="datetime1">
              <a:rPr lang="ru-RU" smtClean="0"/>
              <a:t>16.01.2022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1952213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180E554-715C-4D79-9B50-1159FF88801B}" type="datetime1">
              <a:rPr lang="ru-RU" smtClean="0"/>
              <a:t>16.01.2022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120033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CD60769-2770-4F61-AAD2-301BD9A3C503}" type="datetime1">
              <a:rPr lang="ru-RU" smtClean="0"/>
              <a:t>16.01.2022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3230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6189E10-0546-40AD-A28E-21F8224E8674}" type="datetime1">
              <a:rPr lang="ru-RU" smtClean="0"/>
              <a:t>16.01.2022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205733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1C235-9082-45CC-9E7D-87CC16C99079}" type="datetime1">
              <a:rPr lang="ru-RU" smtClean="0"/>
              <a:t>16.01.2022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128310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8CA712-C633-42DA-99FC-1E28FACBED73}" type="datetime1">
              <a:rPr lang="ru-RU" smtClean="0"/>
              <a:t>16.01.2022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300916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79E4D9F-273B-40D7-8E83-9A2441703813}" type="datetime1">
              <a:rPr lang="ru-RU" smtClean="0"/>
              <a:t>16.01.2022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D656B6-67A3-406B-88C7-341181A78782}" type="slidenum">
              <a:rPr lang="ru-RU" smtClean="0"/>
              <a:t>‹#›</a:t>
            </a:fld>
            <a:endParaRPr lang="ru-RU"/>
          </a:p>
        </p:txBody>
      </p:sp>
    </p:spTree>
    <p:extLst>
      <p:ext uri="{BB962C8B-B14F-4D97-AF65-F5344CB8AC3E}">
        <p14:creationId xmlns:p14="http://schemas.microsoft.com/office/powerpoint/2010/main" val="24940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E12C3F-76BE-4717-A77B-F38A1A32AC54}" type="datetime1">
              <a:rPr lang="ru-RU" smtClean="0"/>
              <a:t>16.01.2022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DD656B6-67A3-406B-88C7-341181A78782}" type="slidenum">
              <a:rPr lang="ru-RU" smtClean="0"/>
              <a:t>‹#›</a:t>
            </a:fld>
            <a:endParaRPr lang="ru-RU"/>
          </a:p>
        </p:txBody>
      </p:sp>
    </p:spTree>
    <p:extLst>
      <p:ext uri="{BB962C8B-B14F-4D97-AF65-F5344CB8AC3E}">
        <p14:creationId xmlns:p14="http://schemas.microsoft.com/office/powerpoint/2010/main" val="9260126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406331" y="628788"/>
            <a:ext cx="8915399" cy="1945393"/>
          </a:xfrm>
        </p:spPr>
        <p:txBody>
          <a:bodyPr>
            <a:noAutofit/>
          </a:bodyPr>
          <a:lstStyle/>
          <a:p>
            <a:r>
              <a:rPr lang="uk-UA" sz="3600" b="1" dirty="0" smtClean="0">
                <a:effectLst>
                  <a:outerShdw blurRad="38100" dist="38100" dir="2700000" algn="tl">
                    <a:srgbClr val="000000">
                      <a:alpha val="43137"/>
                    </a:srgbClr>
                  </a:outerShdw>
                </a:effectLst>
              </a:rPr>
              <a:t>ЕКОЛОГІЧНА </a:t>
            </a:r>
            <a:r>
              <a:rPr lang="uk-UA" sz="3600" b="1" dirty="0">
                <a:effectLst>
                  <a:outerShdw blurRad="38100" dist="38100" dir="2700000" algn="tl">
                    <a:srgbClr val="000000">
                      <a:alpha val="43137"/>
                    </a:srgbClr>
                  </a:outerShdw>
                </a:effectLst>
              </a:rPr>
              <a:t>СКЛАДОВА БЕЗПЕКИ </a:t>
            </a:r>
            <a:r>
              <a:rPr lang="uk-UA" sz="3600" b="1" dirty="0" smtClean="0">
                <a:effectLst>
                  <a:outerShdw blurRad="38100" dist="38100" dir="2700000" algn="tl">
                    <a:srgbClr val="000000">
                      <a:alpha val="43137"/>
                    </a:srgbClr>
                  </a:outerShdw>
                </a:effectLst>
              </a:rPr>
              <a:t>НАВКОЛИШНЬОГО </a:t>
            </a:r>
            <a:r>
              <a:rPr lang="uk-UA" sz="3600" b="1" dirty="0">
                <a:effectLst>
                  <a:outerShdw blurRad="38100" dist="38100" dir="2700000" algn="tl">
                    <a:srgbClr val="000000">
                      <a:alpha val="43137"/>
                    </a:srgbClr>
                  </a:outerShdw>
                </a:effectLst>
              </a:rPr>
              <a:t>СЕРЕДОВИЩА</a:t>
            </a:r>
            <a:endParaRPr lang="ru-RU"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5007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9DD656B6-67A3-406B-88C7-341181A78782}" type="slidenum">
              <a:rPr lang="ru-RU" smtClean="0"/>
              <a:t>10</a:t>
            </a:fld>
            <a:endParaRPr lang="ru-RU"/>
          </a:p>
        </p:txBody>
      </p:sp>
      <p:sp>
        <p:nvSpPr>
          <p:cNvPr id="4" name="Прямоугольник 3"/>
          <p:cNvSpPr/>
          <p:nvPr/>
        </p:nvSpPr>
        <p:spPr>
          <a:xfrm>
            <a:off x="1874293" y="326117"/>
            <a:ext cx="9931020" cy="1384995"/>
          </a:xfrm>
          <a:prstGeom prst="rect">
            <a:avLst/>
          </a:prstGeom>
        </p:spPr>
        <p:txBody>
          <a:bodyPr wrap="square">
            <a:spAutoFit/>
          </a:bodyPr>
          <a:lstStyle/>
          <a:p>
            <a:pPr indent="627063" algn="just"/>
            <a:r>
              <a:rPr lang="uk-UA" sz="2800" dirty="0">
                <a:latin typeface="Times New Roman" panose="02020603050405020304" pitchFamily="18" charset="0"/>
                <a:ea typeface="Times New Roman" panose="02020603050405020304" pitchFamily="18" charset="0"/>
              </a:rPr>
              <a:t>Виділяють близько 70 видів небезпечних природних процесів і явищ, які можуть призвести до виникнення надзвичайної екологічної ситуації.</a:t>
            </a:r>
            <a:endParaRPr lang="ru-RU" sz="28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6939" y="1615578"/>
            <a:ext cx="7429500" cy="4733925"/>
          </a:xfrm>
          <a:prstGeom prst="rect">
            <a:avLst/>
          </a:prstGeom>
        </p:spPr>
      </p:pic>
      <p:sp>
        <p:nvSpPr>
          <p:cNvPr id="6" name="Прямоугольник 5"/>
          <p:cNvSpPr/>
          <p:nvPr/>
        </p:nvSpPr>
        <p:spPr>
          <a:xfrm>
            <a:off x="1546746" y="2109549"/>
            <a:ext cx="2711355" cy="1200329"/>
          </a:xfrm>
          <a:prstGeom prst="rect">
            <a:avLst/>
          </a:prstGeom>
        </p:spPr>
        <p:txBody>
          <a:bodyPr wrap="square">
            <a:spAutoFit/>
          </a:bodyPr>
          <a:lstStyle/>
          <a:p>
            <a:r>
              <a:rPr lang="ru-RU" b="1" i="0" dirty="0" smtClean="0">
                <a:solidFill>
                  <a:srgbClr val="000000"/>
                </a:solidFill>
                <a:effectLst/>
                <a:latin typeface="Arial" panose="020B0604020202020204" pitchFamily="34" charset="0"/>
              </a:rPr>
              <a:t>Число </a:t>
            </a:r>
            <a:r>
              <a:rPr lang="ru-RU" b="1" i="0" dirty="0" err="1" smtClean="0">
                <a:solidFill>
                  <a:srgbClr val="000000"/>
                </a:solidFill>
                <a:effectLst/>
                <a:latin typeface="Arial" panose="020B0604020202020204" pitchFamily="34" charset="0"/>
              </a:rPr>
              <a:t>природних</a:t>
            </a:r>
            <a:r>
              <a:rPr lang="ru-RU" b="1" i="0" dirty="0" smtClean="0">
                <a:solidFill>
                  <a:srgbClr val="000000"/>
                </a:solidFill>
                <a:effectLst/>
                <a:latin typeface="Arial" panose="020B0604020202020204" pitchFamily="34" charset="0"/>
              </a:rPr>
              <a:t> </a:t>
            </a:r>
            <a:r>
              <a:rPr lang="ru-RU" b="1" dirty="0">
                <a:solidFill>
                  <a:srgbClr val="000000"/>
                </a:solidFill>
                <a:latin typeface="Arial" panose="020B0604020202020204" pitchFamily="34" charset="0"/>
              </a:rPr>
              <a:t>і</a:t>
            </a:r>
            <a:r>
              <a:rPr lang="ru-RU" b="1" i="0" dirty="0" smtClean="0">
                <a:solidFill>
                  <a:srgbClr val="000000"/>
                </a:solidFill>
                <a:effectLst/>
                <a:latin typeface="Arial" panose="020B0604020202020204" pitchFamily="34" charset="0"/>
              </a:rPr>
              <a:t> </a:t>
            </a:r>
            <a:r>
              <a:rPr lang="ru-RU" b="1" i="0" dirty="0" err="1" smtClean="0">
                <a:solidFill>
                  <a:srgbClr val="000000"/>
                </a:solidFill>
                <a:effectLst/>
                <a:latin typeface="Arial" panose="020B0604020202020204" pitchFamily="34" charset="0"/>
              </a:rPr>
              <a:t>техногенних</a:t>
            </a:r>
            <a:r>
              <a:rPr lang="ru-RU" b="1" i="0" dirty="0" smtClean="0">
                <a:solidFill>
                  <a:srgbClr val="000000"/>
                </a:solidFill>
                <a:effectLst/>
                <a:latin typeface="Arial" panose="020B0604020202020204" pitchFamily="34" charset="0"/>
              </a:rPr>
              <a:t> катастроф у </a:t>
            </a:r>
            <a:r>
              <a:rPr lang="ru-RU" b="1" i="0" dirty="0" err="1" smtClean="0">
                <a:solidFill>
                  <a:srgbClr val="000000"/>
                </a:solidFill>
                <a:effectLst/>
                <a:latin typeface="Arial" panose="020B0604020202020204" pitchFamily="34" charset="0"/>
              </a:rPr>
              <a:t>світі</a:t>
            </a:r>
            <a:r>
              <a:rPr lang="ru-RU" b="1" i="0" dirty="0" smtClean="0">
                <a:solidFill>
                  <a:srgbClr val="000000"/>
                </a:solidFill>
                <a:effectLst/>
                <a:latin typeface="Arial" panose="020B0604020202020204" pitchFamily="34" charset="0"/>
              </a:rPr>
              <a:t>, 1970-2013р.р.</a:t>
            </a:r>
            <a:endParaRPr lang="ru-RU" dirty="0"/>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569" y="3708315"/>
            <a:ext cx="3245325" cy="2239274"/>
          </a:xfrm>
          <a:prstGeom prst="rect">
            <a:avLst/>
          </a:prstGeom>
        </p:spPr>
      </p:pic>
    </p:spTree>
    <p:extLst>
      <p:ext uri="{BB962C8B-B14F-4D97-AF65-F5344CB8AC3E}">
        <p14:creationId xmlns:p14="http://schemas.microsoft.com/office/powerpoint/2010/main" val="56164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11</a:t>
            </a:fld>
            <a:endParaRPr lang="ru-RU"/>
          </a:p>
        </p:txBody>
      </p:sp>
      <p:sp>
        <p:nvSpPr>
          <p:cNvPr id="3" name="Прямоугольник 2"/>
          <p:cNvSpPr/>
          <p:nvPr/>
        </p:nvSpPr>
        <p:spPr>
          <a:xfrm>
            <a:off x="1519450" y="136478"/>
            <a:ext cx="10463283" cy="6478248"/>
          </a:xfrm>
          <a:prstGeom prst="rect">
            <a:avLst/>
          </a:prstGeom>
        </p:spPr>
        <p:txBody>
          <a:bodyPr wrap="square">
            <a:spAutoFit/>
          </a:bodyPr>
          <a:lstStyle/>
          <a:p>
            <a:pPr indent="457200" algn="just">
              <a:lnSpc>
                <a:spcPct val="114000"/>
              </a:lnSpc>
              <a:spcAft>
                <a:spcPts val="0"/>
              </a:spcAft>
            </a:pPr>
            <a:r>
              <a:rPr lang="uk-UA" sz="2800" dirty="0">
                <a:latin typeface="Times New Roman" panose="02020603050405020304" pitchFamily="18" charset="0"/>
                <a:ea typeface="Times New Roman" panose="02020603050405020304" pitchFamily="18" charset="0"/>
              </a:rPr>
              <a:t>Найбільш уразливими до катастрофічних природних явищ виявляються найбільші міста світу, швидке зростання населення та несвоєчасна підготовка території яких обумовлюють величезні руйнування і збитки при стихійних лихах. </a:t>
            </a:r>
            <a:r>
              <a:rPr lang="uk-UA" sz="2800" dirty="0" smtClean="0">
                <a:latin typeface="Times New Roman" panose="02020603050405020304" pitchFamily="18" charset="0"/>
                <a:ea typeface="Times New Roman" panose="02020603050405020304" pitchFamily="18" charset="0"/>
              </a:rPr>
              <a:t>Проблема </a:t>
            </a:r>
            <a:r>
              <a:rPr lang="uk-UA" sz="2800" dirty="0">
                <a:latin typeface="Times New Roman" panose="02020603050405020304" pitchFamily="18" charset="0"/>
                <a:ea typeface="Times New Roman" panose="02020603050405020304" pitchFamily="18" charset="0"/>
              </a:rPr>
              <a:t>мегаполісів посилюється ще тим, що на їх територіях, поряд з небезпечними природними, широко розвиваються </a:t>
            </a:r>
            <a:r>
              <a:rPr lang="uk-UA" sz="2800" b="1" dirty="0">
                <a:latin typeface="Times New Roman" panose="02020603050405020304" pitchFamily="18" charset="0"/>
                <a:ea typeface="Times New Roman" panose="02020603050405020304" pitchFamily="18" charset="0"/>
              </a:rPr>
              <a:t>природно-техногенні явища,</a:t>
            </a:r>
            <a:r>
              <a:rPr lang="uk-UA" sz="2800" dirty="0">
                <a:latin typeface="Times New Roman" panose="02020603050405020304" pitchFamily="18" charset="0"/>
                <a:ea typeface="Times New Roman" panose="02020603050405020304" pitchFamily="18" charset="0"/>
              </a:rPr>
              <a:t> зумовлені впливом міста на природне середовище.</a:t>
            </a:r>
            <a:endParaRPr lang="ru-RU" sz="2800" dirty="0">
              <a:latin typeface="Times New Roman" panose="02020603050405020304" pitchFamily="18" charset="0"/>
              <a:ea typeface="Times New Roman" panose="02020603050405020304" pitchFamily="18" charset="0"/>
            </a:endParaRPr>
          </a:p>
          <a:p>
            <a:pPr indent="457200" algn="just">
              <a:lnSpc>
                <a:spcPct val="114000"/>
              </a:lnSpc>
              <a:spcAft>
                <a:spcPts val="0"/>
              </a:spcAft>
            </a:pPr>
            <a:endParaRPr lang="uk-UA" sz="2800" b="1" dirty="0" smtClean="0">
              <a:latin typeface="Times New Roman" panose="02020603050405020304" pitchFamily="18" charset="0"/>
              <a:ea typeface="Times New Roman" panose="02020603050405020304" pitchFamily="18" charset="0"/>
            </a:endParaRPr>
          </a:p>
          <a:p>
            <a:pPr indent="457200" algn="just">
              <a:lnSpc>
                <a:spcPct val="114000"/>
              </a:lnSpc>
              <a:spcAft>
                <a:spcPts val="0"/>
              </a:spcAft>
            </a:pPr>
            <a:r>
              <a:rPr lang="uk-UA" sz="2800" b="1" dirty="0" smtClean="0">
                <a:latin typeface="Times New Roman" panose="02020603050405020304" pitchFamily="18" charset="0"/>
                <a:ea typeface="Times New Roman" panose="02020603050405020304" pitchFamily="18" charset="0"/>
              </a:rPr>
              <a:t>До </a:t>
            </a:r>
            <a:r>
              <a:rPr lang="uk-UA" sz="2800" b="1" dirty="0">
                <a:latin typeface="Times New Roman" panose="02020603050405020304" pitchFamily="18" charset="0"/>
                <a:ea typeface="Times New Roman" panose="02020603050405020304" pitchFamily="18" charset="0"/>
              </a:rPr>
              <a:t>них відносять</a:t>
            </a:r>
            <a:r>
              <a:rPr lang="uk-UA" sz="2800" i="1" dirty="0">
                <a:latin typeface="Times New Roman" panose="02020603050405020304" pitchFamily="18" charset="0"/>
                <a:ea typeface="Times New Roman" panose="02020603050405020304" pitchFamily="18" charset="0"/>
              </a:rPr>
              <a:t>:</a:t>
            </a:r>
            <a:r>
              <a:rPr lang="uk-UA" sz="2800" dirty="0">
                <a:latin typeface="Times New Roman" panose="02020603050405020304" pitchFamily="18" charset="0"/>
                <a:ea typeface="Times New Roman" panose="02020603050405020304" pitchFamily="18" charset="0"/>
              </a:rPr>
              <a:t> сейсмічність, опускання території, підтоплення, розвиток техногенних фізичних полів (вібраційних, теплових, електричних</a:t>
            </a:r>
            <a:r>
              <a:rPr lang="uk-UA" sz="2800" dirty="0" smtClean="0">
                <a:latin typeface="Times New Roman" panose="02020603050405020304" pitchFamily="18" charset="0"/>
                <a:ea typeface="Times New Roman" panose="02020603050405020304" pitchFamily="18" charset="0"/>
              </a:rPr>
              <a:t>).</a:t>
            </a:r>
          </a:p>
          <a:p>
            <a:pPr indent="457200" algn="just">
              <a:lnSpc>
                <a:spcPct val="114000"/>
              </a:lnSpc>
              <a:spcAft>
                <a:spcPts val="0"/>
              </a:spcAft>
            </a:pPr>
            <a:r>
              <a:rPr lang="uk-UA" sz="2800" dirty="0" smtClean="0">
                <a:latin typeface="Times New Roman" panose="02020603050405020304" pitchFamily="18" charset="0"/>
                <a:ea typeface="Times New Roman" panose="02020603050405020304" pitchFamily="18" charset="0"/>
              </a:rPr>
              <a:t>Тому </a:t>
            </a:r>
            <a:r>
              <a:rPr lang="uk-UA" sz="2800" dirty="0">
                <a:latin typeface="Times New Roman" panose="02020603050405020304" pitchFamily="18" charset="0"/>
                <a:ea typeface="Times New Roman" panose="02020603050405020304" pitchFamily="18" charset="0"/>
              </a:rPr>
              <a:t>не буде перебільшенням сказати, що залежність людини від природних умов зростає.</a:t>
            </a:r>
            <a:endParaRPr lang="ru-RU"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5038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12</a:t>
            </a:fld>
            <a:endParaRPr lang="ru-RU"/>
          </a:p>
        </p:txBody>
      </p:sp>
      <p:sp>
        <p:nvSpPr>
          <p:cNvPr id="3" name="Прямоугольник 2"/>
          <p:cNvSpPr/>
          <p:nvPr/>
        </p:nvSpPr>
        <p:spPr>
          <a:xfrm>
            <a:off x="1887939" y="229577"/>
            <a:ext cx="9958317" cy="830997"/>
          </a:xfrm>
          <a:prstGeom prst="rect">
            <a:avLst/>
          </a:prstGeom>
        </p:spPr>
        <p:txBody>
          <a:bodyPr wrap="square">
            <a:spAutoFit/>
          </a:bodyPr>
          <a:lstStyle/>
          <a:p>
            <a:pPr algn="just"/>
            <a:r>
              <a:rPr lang="uk-UA" sz="2400" dirty="0" smtClean="0">
                <a:latin typeface="Times New Roman" panose="02020603050405020304" pitchFamily="18" charset="0"/>
                <a:ea typeface="Times New Roman" panose="02020603050405020304" pitchFamily="18" charset="0"/>
              </a:rPr>
              <a:t>Основні </a:t>
            </a:r>
            <a:r>
              <a:rPr lang="uk-UA" sz="2400" b="1" dirty="0" smtClean="0">
                <a:latin typeface="Times New Roman" panose="02020603050405020304" pitchFamily="18" charset="0"/>
                <a:ea typeface="Times New Roman" panose="02020603050405020304" pitchFamily="18" charset="0"/>
              </a:rPr>
              <a:t>передумови </a:t>
            </a:r>
            <a:r>
              <a:rPr lang="uk-UA" sz="2400" b="1" dirty="0">
                <a:latin typeface="Times New Roman" panose="02020603050405020304" pitchFamily="18" charset="0"/>
                <a:ea typeface="Times New Roman" panose="02020603050405020304" pitchFamily="18" charset="0"/>
              </a:rPr>
              <a:t>виникнення небезпечних природних явищ</a:t>
            </a:r>
            <a:r>
              <a:rPr lang="uk-UA" sz="2400" dirty="0">
                <a:latin typeface="Times New Roman" panose="02020603050405020304" pitchFamily="18" charset="0"/>
                <a:ea typeface="Times New Roman" panose="02020603050405020304" pitchFamily="18" charset="0"/>
              </a:rPr>
              <a:t>, які </a:t>
            </a:r>
            <a:r>
              <a:rPr lang="uk-UA" sz="2400" dirty="0" smtClean="0">
                <a:latin typeface="Times New Roman" panose="02020603050405020304" pitchFamily="18" charset="0"/>
                <a:ea typeface="Times New Roman" panose="02020603050405020304" pitchFamily="18" charset="0"/>
              </a:rPr>
              <a:t>можуть </a:t>
            </a:r>
            <a:r>
              <a:rPr lang="uk-UA" sz="2400" dirty="0">
                <a:latin typeface="Times New Roman" panose="02020603050405020304" pitchFamily="18" charset="0"/>
                <a:ea typeface="Times New Roman" panose="02020603050405020304" pitchFamily="18" charset="0"/>
              </a:rPr>
              <a:t>привести до виникнення надзвичайних екологічних </a:t>
            </a:r>
            <a:r>
              <a:rPr lang="uk-UA" sz="2400" dirty="0" smtClean="0">
                <a:latin typeface="Times New Roman" panose="02020603050405020304" pitchFamily="18" charset="0"/>
                <a:ea typeface="Times New Roman" panose="02020603050405020304" pitchFamily="18" charset="0"/>
              </a:rPr>
              <a:t>ситуацій</a:t>
            </a:r>
            <a:r>
              <a:rPr lang="ru-RU" sz="2400" dirty="0" smtClean="0">
                <a:latin typeface="Times New Roman" panose="02020603050405020304" pitchFamily="18" charset="0"/>
                <a:ea typeface="Times New Roman" panose="02020603050405020304" pitchFamily="18" charset="0"/>
              </a:rPr>
              <a:t>:</a:t>
            </a:r>
            <a:endParaRPr lang="ru-RU" sz="2400" dirty="0"/>
          </a:p>
        </p:txBody>
      </p:sp>
      <p:graphicFrame>
        <p:nvGraphicFramePr>
          <p:cNvPr id="4" name="Схема 3"/>
          <p:cNvGraphicFramePr/>
          <p:nvPr>
            <p:extLst>
              <p:ext uri="{D42A27DB-BD31-4B8C-83A1-F6EECF244321}">
                <p14:modId xmlns:p14="http://schemas.microsoft.com/office/powerpoint/2010/main" val="2732115610"/>
              </p:ext>
            </p:extLst>
          </p:nvPr>
        </p:nvGraphicFramePr>
        <p:xfrm>
          <a:off x="423079" y="1152908"/>
          <a:ext cx="11641541" cy="5561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349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28900" y="329898"/>
            <a:ext cx="9321572" cy="1498901"/>
          </a:xfrm>
        </p:spPr>
        <p:txBody>
          <a:bodyPr>
            <a:normAutofit fontScale="90000"/>
          </a:bodyPr>
          <a:lstStyle/>
          <a:p>
            <a:r>
              <a:rPr lang="uk-UA" b="1" dirty="0"/>
              <a:t>3. Природні та антропогенні фактори виникнення надзвичайних екологічних ситуацій</a:t>
            </a:r>
            <a:r>
              <a:rPr lang="uk-UA" b="1" dirty="0" smtClean="0"/>
              <a:t>.</a:t>
            </a:r>
            <a:endParaRPr lang="ru-RU" dirty="0"/>
          </a:p>
        </p:txBody>
      </p:sp>
      <p:sp>
        <p:nvSpPr>
          <p:cNvPr id="2" name="Номер слайда 1"/>
          <p:cNvSpPr>
            <a:spLocks noGrp="1"/>
          </p:cNvSpPr>
          <p:nvPr>
            <p:ph type="sldNum" sz="quarter" idx="12"/>
          </p:nvPr>
        </p:nvSpPr>
        <p:spPr/>
        <p:txBody>
          <a:bodyPr/>
          <a:lstStyle/>
          <a:p>
            <a:fld id="{9DD656B6-67A3-406B-88C7-341181A78782}" type="slidenum">
              <a:rPr lang="ru-RU" smtClean="0"/>
              <a:t>13</a:t>
            </a:fld>
            <a:endParaRPr lang="ru-RU"/>
          </a:p>
        </p:txBody>
      </p:sp>
      <p:sp>
        <p:nvSpPr>
          <p:cNvPr id="5" name="Прямоугольник 4"/>
          <p:cNvSpPr/>
          <p:nvPr/>
        </p:nvSpPr>
        <p:spPr>
          <a:xfrm>
            <a:off x="2019869" y="1928590"/>
            <a:ext cx="9771797" cy="2308324"/>
          </a:xfrm>
          <a:prstGeom prst="rect">
            <a:avLst/>
          </a:prstGeom>
        </p:spPr>
        <p:txBody>
          <a:bodyPr wrap="square">
            <a:spAutoFit/>
          </a:bodyPr>
          <a:lstStyle/>
          <a:p>
            <a:pPr indent="449580" algn="just">
              <a:spcAft>
                <a:spcPts val="0"/>
              </a:spcAft>
            </a:pPr>
            <a:r>
              <a:rPr lang="uk-UA" sz="2400" b="1" dirty="0">
                <a:latin typeface="Times New Roman" panose="02020603050405020304" pitchFamily="18" charset="0"/>
                <a:ea typeface="Times New Roman" panose="02020603050405020304" pitchFamily="18" charset="0"/>
              </a:rPr>
              <a:t>За потенційною загрозою розвитку надзвичайних ситуацій, </a:t>
            </a:r>
            <a:r>
              <a:rPr lang="uk-UA" sz="2400" dirty="0" smtClean="0">
                <a:latin typeface="Times New Roman" panose="02020603050405020304" pitchFamily="18" charset="0"/>
                <a:ea typeface="Times New Roman" panose="02020603050405020304" pitchFamily="18" charset="0"/>
              </a:rPr>
              <a:t>природні </a:t>
            </a:r>
            <a:r>
              <a:rPr lang="uk-UA" sz="2400" dirty="0">
                <a:latin typeface="Times New Roman" panose="02020603050405020304" pitchFamily="18" charset="0"/>
                <a:ea typeface="Times New Roman" panose="02020603050405020304" pitchFamily="18" charset="0"/>
              </a:rPr>
              <a:t>явища поділяють на три групи:</a:t>
            </a:r>
            <a:endParaRPr lang="ru-RU" sz="2400" dirty="0">
              <a:latin typeface="Times New Roman" panose="02020603050405020304" pitchFamily="18" charset="0"/>
              <a:ea typeface="Times New Roman" panose="02020603050405020304" pitchFamily="18" charset="0"/>
            </a:endParaRPr>
          </a:p>
          <a:p>
            <a:pPr indent="449580" algn="just">
              <a:spcAft>
                <a:spcPts val="0"/>
              </a:spcAft>
            </a:pPr>
            <a:r>
              <a:rPr lang="ru-RU" sz="2400" dirty="0">
                <a:latin typeface="Times New Roman" panose="02020603050405020304" pitchFamily="18" charset="0"/>
                <a:ea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rPr>
              <a:t>землетруси;</a:t>
            </a:r>
            <a:endParaRPr lang="ru-RU" sz="2400" dirty="0">
              <a:latin typeface="Times New Roman" panose="02020603050405020304" pitchFamily="18" charset="0"/>
              <a:ea typeface="Times New Roman" panose="02020603050405020304" pitchFamily="18" charset="0"/>
            </a:endParaRPr>
          </a:p>
          <a:p>
            <a:pPr indent="449580" algn="just">
              <a:spcAft>
                <a:spcPts val="0"/>
              </a:spcAft>
            </a:pPr>
            <a:r>
              <a:rPr lang="uk-UA" sz="2400" dirty="0">
                <a:latin typeface="Times New Roman" panose="02020603050405020304" pitchFamily="18" charset="0"/>
                <a:ea typeface="Times New Roman" panose="02020603050405020304" pitchFamily="18" charset="0"/>
              </a:rPr>
              <a:t>– виверження вулканів;</a:t>
            </a:r>
            <a:endParaRPr lang="ru-RU" sz="2400" dirty="0">
              <a:latin typeface="Times New Roman" panose="02020603050405020304" pitchFamily="18" charset="0"/>
              <a:ea typeface="Times New Roman" panose="02020603050405020304" pitchFamily="18" charset="0"/>
            </a:endParaRPr>
          </a:p>
          <a:p>
            <a:pPr indent="449580" algn="just">
              <a:spcAft>
                <a:spcPts val="0"/>
              </a:spcAft>
            </a:pPr>
            <a:r>
              <a:rPr lang="uk-UA" sz="2400" dirty="0">
                <a:latin typeface="Times New Roman" panose="02020603050405020304" pitchFamily="18" charset="0"/>
                <a:ea typeface="Times New Roman" panose="02020603050405020304" pitchFamily="18" charset="0"/>
              </a:rPr>
              <a:t>– інші явища, наприклад, урагани, лавини, посухи, повені, схилові процеси.</a:t>
            </a:r>
            <a:endParaRPr lang="ru-RU" sz="2400" dirty="0">
              <a:latin typeface="Times New Roman" panose="02020603050405020304" pitchFamily="18" charset="0"/>
              <a:ea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695" y="4336705"/>
            <a:ext cx="3048924" cy="2278994"/>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4955" y="4329699"/>
            <a:ext cx="3048000" cy="2286000"/>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75259" y="4343711"/>
            <a:ext cx="3147781" cy="2278994"/>
          </a:xfrm>
          <a:prstGeom prst="rect">
            <a:avLst/>
          </a:prstGeom>
        </p:spPr>
      </p:pic>
    </p:spTree>
    <p:extLst>
      <p:ext uri="{BB962C8B-B14F-4D97-AF65-F5344CB8AC3E}">
        <p14:creationId xmlns:p14="http://schemas.microsoft.com/office/powerpoint/2010/main" val="60594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9DD656B6-67A3-406B-88C7-341181A78782}" type="slidenum">
              <a:rPr lang="ru-RU" smtClean="0"/>
              <a:t>14</a:t>
            </a:fld>
            <a:endParaRPr lang="ru-RU"/>
          </a:p>
        </p:txBody>
      </p:sp>
      <p:sp>
        <p:nvSpPr>
          <p:cNvPr id="4" name="Прямоугольник 3"/>
          <p:cNvSpPr/>
          <p:nvPr/>
        </p:nvSpPr>
        <p:spPr>
          <a:xfrm>
            <a:off x="1846996" y="94233"/>
            <a:ext cx="10094795" cy="523220"/>
          </a:xfrm>
          <a:prstGeom prst="rect">
            <a:avLst/>
          </a:prstGeom>
        </p:spPr>
        <p:txBody>
          <a:bodyPr wrap="square">
            <a:spAutoFit/>
          </a:bodyPr>
          <a:lstStyle/>
          <a:p>
            <a:r>
              <a:rPr lang="uk-UA" sz="2800" b="1" dirty="0">
                <a:latin typeface="Times New Roman" panose="02020603050405020304" pitchFamily="18" charset="0"/>
                <a:ea typeface="Times New Roman" panose="02020603050405020304" pitchFamily="18" charset="0"/>
              </a:rPr>
              <a:t>Загальні закономірності прояву природних стихійних явищ. </a:t>
            </a:r>
            <a:endParaRPr lang="ru-RU" sz="2800" dirty="0"/>
          </a:p>
        </p:txBody>
      </p:sp>
      <p:sp>
        <p:nvSpPr>
          <p:cNvPr id="5" name="Прямоугольник 4"/>
          <p:cNvSpPr/>
          <p:nvPr/>
        </p:nvSpPr>
        <p:spPr>
          <a:xfrm>
            <a:off x="1311579" y="617453"/>
            <a:ext cx="10630212" cy="6478697"/>
          </a:xfrm>
          <a:prstGeom prst="rect">
            <a:avLst/>
          </a:prstGeom>
        </p:spPr>
        <p:txBody>
          <a:bodyPr wrap="square">
            <a:spAutoFit/>
          </a:bodyPr>
          <a:lstStyle/>
          <a:p>
            <a:pPr indent="449580" algn="just">
              <a:spcAft>
                <a:spcPts val="0"/>
              </a:spcAft>
            </a:pPr>
            <a:r>
              <a:rPr lang="uk-UA" sz="2400" b="1" dirty="0" smtClean="0">
                <a:solidFill>
                  <a:schemeClr val="tx2"/>
                </a:solidFill>
                <a:latin typeface="Times New Roman" panose="02020603050405020304" pitchFamily="18" charset="0"/>
                <a:ea typeface="Times New Roman" panose="02020603050405020304" pitchFamily="18" charset="0"/>
              </a:rPr>
              <a:t>Землетруси і </a:t>
            </a:r>
            <a:r>
              <a:rPr lang="uk-UA" sz="2400" b="1" dirty="0">
                <a:solidFill>
                  <a:schemeClr val="tx2"/>
                </a:solidFill>
                <a:latin typeface="Times New Roman" panose="02020603050405020304" pitchFamily="18" charset="0"/>
                <a:ea typeface="Times New Roman" panose="02020603050405020304" pitchFamily="18" charset="0"/>
              </a:rPr>
              <a:t>вулканічні виверження</a:t>
            </a:r>
            <a:r>
              <a:rPr lang="uk-UA" sz="2400" dirty="0">
                <a:latin typeface="Times New Roman" panose="02020603050405020304" pitchFamily="18" charset="0"/>
                <a:ea typeface="Times New Roman" panose="02020603050405020304" pitchFamily="18" charset="0"/>
              </a:rPr>
              <a:t>, приурочені до активних геотектонічних зон. Характерно, що в останні десятиліття територіальна картина прояву землетрусів зазнала деяких змін. Землетруси все частіше стали виявлятися в районах значного техногенного навантаження, наприклад в зонах розміщення великих водоймищ, районах видобутку корисних копалин</a:t>
            </a:r>
            <a:r>
              <a:rPr lang="uk-UA" sz="2400" dirty="0" smtClean="0">
                <a:latin typeface="Times New Roman" panose="02020603050405020304" pitchFamily="18" charset="0"/>
                <a:ea typeface="Times New Roman" panose="02020603050405020304" pitchFamily="18" charset="0"/>
              </a:rPr>
              <a:t>.</a:t>
            </a:r>
          </a:p>
          <a:p>
            <a:pPr indent="449580" algn="just"/>
            <a:endParaRPr lang="uk-UA" sz="700" dirty="0" smtClean="0">
              <a:latin typeface="Times New Roman" panose="02020603050405020304" pitchFamily="18" charset="0"/>
              <a:ea typeface="Times New Roman" panose="02020603050405020304" pitchFamily="18" charset="0"/>
            </a:endParaRPr>
          </a:p>
          <a:p>
            <a:pPr indent="449580" algn="just"/>
            <a:r>
              <a:rPr lang="uk-UA" sz="2400" dirty="0" smtClean="0">
                <a:latin typeface="Times New Roman" panose="02020603050405020304" pitchFamily="18" charset="0"/>
                <a:ea typeface="Times New Roman" panose="02020603050405020304" pitchFamily="18" charset="0"/>
              </a:rPr>
              <a:t>Більш </a:t>
            </a:r>
            <a:r>
              <a:rPr lang="uk-UA" sz="2400" dirty="0">
                <a:latin typeface="Times New Roman" panose="02020603050405020304" pitchFamily="18" charset="0"/>
                <a:ea typeface="Times New Roman" panose="02020603050405020304" pitchFamily="18" charset="0"/>
              </a:rPr>
              <a:t>складним характером територіального розподілу відрізняються </a:t>
            </a:r>
            <a:r>
              <a:rPr lang="uk-UA" sz="2400" b="1" dirty="0">
                <a:latin typeface="Times New Roman" panose="02020603050405020304" pitchFamily="18" charset="0"/>
                <a:ea typeface="Times New Roman" panose="02020603050405020304" pitchFamily="18" charset="0"/>
              </a:rPr>
              <a:t>селі</a:t>
            </a:r>
            <a:r>
              <a:rPr lang="uk-UA" sz="2400" dirty="0">
                <a:latin typeface="Times New Roman" panose="02020603050405020304" pitchFamily="18" charset="0"/>
                <a:ea typeface="Times New Roman" panose="02020603050405020304" pitchFamily="18" charset="0"/>
              </a:rPr>
              <a:t> (характерні для гірських районів з певними </a:t>
            </a:r>
            <a:r>
              <a:rPr lang="uk-UA" sz="2400" dirty="0" err="1">
                <a:latin typeface="Times New Roman" panose="02020603050405020304" pitchFamily="18" charset="0"/>
                <a:ea typeface="Times New Roman" panose="02020603050405020304" pitchFamily="18" charset="0"/>
              </a:rPr>
              <a:t>ландшафтно</a:t>
            </a:r>
            <a:r>
              <a:rPr lang="uk-UA" sz="2400" dirty="0">
                <a:latin typeface="Times New Roman" panose="02020603050405020304" pitchFamily="18" charset="0"/>
                <a:ea typeface="Times New Roman" panose="02020603050405020304" pitchFamily="18" charset="0"/>
              </a:rPr>
              <a:t>-кліматичними умовами), </a:t>
            </a:r>
            <a:r>
              <a:rPr lang="uk-UA" sz="2400" b="1" dirty="0" err="1">
                <a:latin typeface="Times New Roman" panose="02020603050405020304" pitchFamily="18" charset="0"/>
                <a:ea typeface="Times New Roman" panose="02020603050405020304" pitchFamily="18" charset="0"/>
              </a:rPr>
              <a:t>маломасштабні</a:t>
            </a:r>
            <a:r>
              <a:rPr lang="uk-UA" sz="2400" b="1" dirty="0">
                <a:latin typeface="Times New Roman" panose="02020603050405020304" pitchFamily="18" charset="0"/>
                <a:ea typeface="Times New Roman" panose="02020603050405020304" pitchFamily="18" charset="0"/>
              </a:rPr>
              <a:t> вихори і </a:t>
            </a:r>
            <a:r>
              <a:rPr lang="uk-UA" sz="2400" b="1" dirty="0" err="1">
                <a:latin typeface="Times New Roman" panose="02020603050405020304" pitchFamily="18" charset="0"/>
                <a:ea typeface="Times New Roman" panose="02020603050405020304" pitchFamily="18" charset="0"/>
              </a:rPr>
              <a:t>градобої</a:t>
            </a:r>
            <a:r>
              <a:rPr lang="uk-UA" sz="2400" b="1" dirty="0">
                <a:latin typeface="Times New Roman" panose="02020603050405020304" pitchFamily="18" charset="0"/>
                <a:ea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rPr>
              <a:t>(райони з певним поєднанням кліматичних умов і рельєфу), </a:t>
            </a:r>
            <a:r>
              <a:rPr lang="uk-UA" sz="2400" b="1" dirty="0">
                <a:latin typeface="Times New Roman" panose="02020603050405020304" pitchFamily="18" charset="0"/>
                <a:ea typeface="Times New Roman" panose="02020603050405020304" pitchFamily="18" charset="0"/>
              </a:rPr>
              <a:t>снігові лавини </a:t>
            </a:r>
            <a:r>
              <a:rPr lang="uk-UA" sz="2400" dirty="0">
                <a:latin typeface="Times New Roman" panose="02020603050405020304" pitchFamily="18" charset="0"/>
                <a:ea typeface="Times New Roman" panose="02020603050405020304" pitchFamily="18" charset="0"/>
              </a:rPr>
              <a:t>(гірські райони з рясними снігопадами), </a:t>
            </a:r>
            <a:r>
              <a:rPr lang="uk-UA" sz="2400" b="1" dirty="0">
                <a:latin typeface="Times New Roman" panose="02020603050405020304" pitchFamily="18" charset="0"/>
                <a:ea typeface="Times New Roman" panose="02020603050405020304" pitchFamily="18" charset="0"/>
              </a:rPr>
              <a:t>зсуви</a:t>
            </a:r>
            <a:r>
              <a:rPr lang="uk-UA" sz="2400" dirty="0">
                <a:latin typeface="Times New Roman" panose="02020603050405020304" pitchFamily="18" charset="0"/>
                <a:ea typeface="Times New Roman" panose="02020603050405020304" pitchFamily="18" charset="0"/>
              </a:rPr>
              <a:t> (ділянки з певною літологією, кліматичними та гідрогеологічними умовами), </a:t>
            </a:r>
            <a:r>
              <a:rPr lang="uk-UA" sz="2400" b="1" dirty="0">
                <a:latin typeface="Times New Roman" panose="02020603050405020304" pitchFamily="18" charset="0"/>
                <a:ea typeface="Times New Roman" panose="02020603050405020304" pitchFamily="18" charset="0"/>
              </a:rPr>
              <a:t>заморозки</a:t>
            </a:r>
            <a:r>
              <a:rPr lang="uk-UA" sz="2400" dirty="0">
                <a:latin typeface="Times New Roman" panose="02020603050405020304" pitchFamily="18" charset="0"/>
                <a:ea typeface="Times New Roman" panose="02020603050405020304" pitchFamily="18" charset="0"/>
              </a:rPr>
              <a:t> (певне місце розташування – найчастіше замкнуті пониження в умовах помірних і субтропічних широт</a:t>
            </a:r>
            <a:r>
              <a:rPr lang="uk-UA" sz="2400" dirty="0" smtClean="0">
                <a:latin typeface="Times New Roman" panose="02020603050405020304" pitchFamily="18" charset="0"/>
                <a:ea typeface="Times New Roman" panose="02020603050405020304" pitchFamily="18" charset="0"/>
              </a:rPr>
              <a:t>).</a:t>
            </a:r>
          </a:p>
          <a:p>
            <a:pPr indent="449580" algn="just"/>
            <a:endParaRPr lang="uk-UA" sz="900" dirty="0" smtClean="0">
              <a:latin typeface="Times New Roman" panose="02020603050405020304" pitchFamily="18" charset="0"/>
              <a:ea typeface="Times New Roman" panose="02020603050405020304" pitchFamily="18" charset="0"/>
            </a:endParaRPr>
          </a:p>
          <a:p>
            <a:pPr indent="449580" algn="just"/>
            <a:r>
              <a:rPr lang="uk-UA" sz="2400" dirty="0" smtClean="0">
                <a:latin typeface="Times New Roman" panose="02020603050405020304" pitchFamily="18" charset="0"/>
                <a:ea typeface="Times New Roman" panose="02020603050405020304" pitchFamily="18" charset="0"/>
              </a:rPr>
              <a:t>Природні </a:t>
            </a:r>
            <a:r>
              <a:rPr lang="uk-UA" sz="2400" dirty="0">
                <a:latin typeface="Times New Roman" panose="02020603050405020304" pitchFamily="18" charset="0"/>
                <a:ea typeface="Times New Roman" panose="02020603050405020304" pitchFamily="18" charset="0"/>
              </a:rPr>
              <a:t>катастрофи, як правило, мають тяжіння до певних регіонів, де вони найчастіше відбуваються і призводять до найбільшої кількості жертв. Для Африки характерні посухи, для Індії – повені, для Тихоокеанського узбережжя Америки – урагани і тайфуни.</a:t>
            </a:r>
            <a:endParaRPr lang="ru-R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0980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15</a:t>
            </a:fld>
            <a:endParaRPr lang="ru-RU"/>
          </a:p>
        </p:txBody>
      </p:sp>
      <p:sp>
        <p:nvSpPr>
          <p:cNvPr id="3" name="Прямоугольник 2"/>
          <p:cNvSpPr/>
          <p:nvPr/>
        </p:nvSpPr>
        <p:spPr>
          <a:xfrm>
            <a:off x="1560394" y="275744"/>
            <a:ext cx="10435988" cy="830997"/>
          </a:xfrm>
          <a:prstGeom prst="rect">
            <a:avLst/>
          </a:prstGeom>
        </p:spPr>
        <p:txBody>
          <a:bodyPr wrap="square">
            <a:spAutoFit/>
          </a:bodyPr>
          <a:lstStyle/>
          <a:p>
            <a:pPr indent="449580" algn="just">
              <a:spcAft>
                <a:spcPts val="0"/>
              </a:spcAft>
            </a:pPr>
            <a:r>
              <a:rPr lang="uk-UA" sz="2400" b="1" dirty="0">
                <a:latin typeface="Times New Roman" panose="02020603050405020304" pitchFamily="18" charset="0"/>
                <a:ea typeface="Times New Roman" panose="02020603050405020304" pitchFamily="18" charset="0"/>
              </a:rPr>
              <a:t>Впливи несприятливих природних явищ на екосистеми</a:t>
            </a:r>
            <a:r>
              <a:rPr lang="uk-UA" sz="2400" dirty="0">
                <a:latin typeface="Times New Roman" panose="02020603050405020304" pitchFamily="18" charset="0"/>
                <a:ea typeface="Times New Roman" panose="02020603050405020304" pitchFamily="18" charset="0"/>
              </a:rPr>
              <a:t> надзвичайно </a:t>
            </a:r>
            <a:r>
              <a:rPr lang="uk-UA" sz="2400" dirty="0" smtClean="0">
                <a:latin typeface="Times New Roman" panose="02020603050405020304" pitchFamily="18" charset="0"/>
                <a:ea typeface="Times New Roman" panose="02020603050405020304" pitchFamily="18" charset="0"/>
              </a:rPr>
              <a:t>різноманітні.</a:t>
            </a:r>
            <a:r>
              <a:rPr lang="uk-UA" sz="2400" dirty="0">
                <a:latin typeface="Times New Roman" panose="02020603050405020304" pitchFamily="18" charset="0"/>
                <a:ea typeface="Times New Roman" panose="02020603050405020304" pitchFamily="18" charset="0"/>
              </a:rPr>
              <a:t> Основними проявами таких впливів на компоненти природи є:</a:t>
            </a:r>
            <a:endParaRPr lang="ru-RU" sz="2400" dirty="0">
              <a:latin typeface="Times New Roman" panose="02020603050405020304" pitchFamily="18" charset="0"/>
              <a:ea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2489073219"/>
              </p:ext>
            </p:extLst>
          </p:nvPr>
        </p:nvGraphicFramePr>
        <p:xfrm>
          <a:off x="339676" y="1292872"/>
          <a:ext cx="11656705" cy="5421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859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16</a:t>
            </a:fld>
            <a:endParaRPr lang="ru-RU"/>
          </a:p>
        </p:txBody>
      </p:sp>
      <p:sp>
        <p:nvSpPr>
          <p:cNvPr id="3" name="Прямоугольник 2"/>
          <p:cNvSpPr/>
          <p:nvPr/>
        </p:nvSpPr>
        <p:spPr>
          <a:xfrm>
            <a:off x="1624084" y="515289"/>
            <a:ext cx="10276764" cy="553241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449580" algn="just">
              <a:lnSpc>
                <a:spcPct val="114000"/>
              </a:lnSpc>
              <a:spcAft>
                <a:spcPts val="0"/>
              </a:spcAft>
            </a:pPr>
            <a:r>
              <a:rPr lang="uk-UA" sz="2400" b="1" dirty="0">
                <a:solidFill>
                  <a:schemeClr val="tx1"/>
                </a:solidFill>
                <a:latin typeface="Times New Roman" panose="02020603050405020304" pitchFamily="18" charset="0"/>
                <a:ea typeface="Times New Roman" panose="02020603050405020304" pitchFamily="18" charset="0"/>
              </a:rPr>
              <a:t>Захист від природних стихійних явищ передбачає проведення ряду </a:t>
            </a:r>
            <a:r>
              <a:rPr lang="uk-UA" sz="2400" b="1" dirty="0" smtClean="0">
                <a:solidFill>
                  <a:schemeClr val="tx1"/>
                </a:solidFill>
                <a:latin typeface="Times New Roman" panose="02020603050405020304" pitchFamily="18" charset="0"/>
                <a:ea typeface="Times New Roman" panose="02020603050405020304" pitchFamily="18" charset="0"/>
              </a:rPr>
              <a:t>заходів</a:t>
            </a:r>
            <a:r>
              <a:rPr lang="uk-UA" sz="2400" dirty="0" smtClean="0">
                <a:solidFill>
                  <a:schemeClr val="tx1"/>
                </a:solidFill>
                <a:latin typeface="Times New Roman" panose="02020603050405020304" pitchFamily="18" charset="0"/>
                <a:ea typeface="Times New Roman" panose="02020603050405020304" pitchFamily="18" charset="0"/>
              </a:rPr>
              <a:t>:</a:t>
            </a:r>
            <a:endParaRPr lang="ru-RU" sz="2400" dirty="0">
              <a:solidFill>
                <a:schemeClr val="tx1"/>
              </a:solidFill>
              <a:latin typeface="Times New Roman" panose="02020603050405020304" pitchFamily="18" charset="0"/>
              <a:ea typeface="Times New Roman" panose="02020603050405020304" pitchFamily="18" charset="0"/>
            </a:endParaRPr>
          </a:p>
          <a:p>
            <a:pPr marL="342900" lvl="0" indent="-342900" algn="just">
              <a:lnSpc>
                <a:spcPct val="114000"/>
              </a:lnSpc>
              <a:spcAft>
                <a:spcPts val="0"/>
              </a:spcAft>
              <a:buFont typeface="Times New Roman" panose="02020603050405020304" pitchFamily="18" charset="0"/>
              <a:buChar char="-"/>
              <a:tabLst>
                <a:tab pos="457200" algn="l"/>
              </a:tabLst>
            </a:pPr>
            <a:r>
              <a:rPr lang="uk-UA" sz="2400" dirty="0">
                <a:solidFill>
                  <a:schemeClr val="tx1"/>
                </a:solidFill>
                <a:latin typeface="Times New Roman" panose="02020603050405020304" pitchFamily="18" charset="0"/>
                <a:ea typeface="Times New Roman" panose="02020603050405020304" pitchFamily="18" charset="0"/>
              </a:rPr>
              <a:t>підвищення ефективності дії спеціальних служб (МНС);</a:t>
            </a:r>
            <a:endParaRPr lang="ru-RU" sz="2400" dirty="0">
              <a:solidFill>
                <a:schemeClr val="tx1"/>
              </a:solidFill>
              <a:latin typeface="Times New Roman" panose="02020603050405020304" pitchFamily="18" charset="0"/>
              <a:ea typeface="Times New Roman" panose="02020603050405020304" pitchFamily="18" charset="0"/>
            </a:endParaRPr>
          </a:p>
          <a:p>
            <a:pPr marL="342900" lvl="0" indent="-342900" algn="just">
              <a:lnSpc>
                <a:spcPct val="114000"/>
              </a:lnSpc>
              <a:spcAft>
                <a:spcPts val="0"/>
              </a:spcAft>
              <a:buFont typeface="Times New Roman" panose="02020603050405020304" pitchFamily="18" charset="0"/>
              <a:buChar char="-"/>
              <a:tabLst>
                <a:tab pos="457200" algn="l"/>
              </a:tabLst>
            </a:pPr>
            <a:r>
              <a:rPr lang="uk-UA" sz="2400" dirty="0">
                <a:solidFill>
                  <a:schemeClr val="tx1"/>
                </a:solidFill>
                <a:latin typeface="Times New Roman" panose="02020603050405020304" pitchFamily="18" charset="0"/>
                <a:ea typeface="Times New Roman" panose="02020603050405020304" pitchFamily="18" charset="0"/>
              </a:rPr>
              <a:t>інженерно-технічні заходи, наприклад, зміцнення будівель, формування </a:t>
            </a:r>
            <a:r>
              <a:rPr lang="uk-UA" sz="2400" dirty="0" err="1">
                <a:solidFill>
                  <a:schemeClr val="tx1"/>
                </a:solidFill>
                <a:latin typeface="Times New Roman" panose="02020603050405020304" pitchFamily="18" charset="0"/>
                <a:ea typeface="Times New Roman" panose="02020603050405020304" pitchFamily="18" charset="0"/>
              </a:rPr>
              <a:t>русел</a:t>
            </a:r>
            <a:r>
              <a:rPr lang="uk-UA" sz="2400" dirty="0">
                <a:solidFill>
                  <a:schemeClr val="tx1"/>
                </a:solidFill>
                <a:latin typeface="Times New Roman" panose="02020603050405020304" pitchFamily="18" charset="0"/>
                <a:ea typeface="Times New Roman" panose="02020603050405020304" pitchFamily="18" charset="0"/>
              </a:rPr>
              <a:t> течії вулканічної лави;</a:t>
            </a:r>
            <a:endParaRPr lang="ru-RU" sz="2400" dirty="0">
              <a:solidFill>
                <a:schemeClr val="tx1"/>
              </a:solidFill>
              <a:latin typeface="Times New Roman" panose="02020603050405020304" pitchFamily="18" charset="0"/>
              <a:ea typeface="Times New Roman" panose="02020603050405020304" pitchFamily="18" charset="0"/>
            </a:endParaRPr>
          </a:p>
          <a:p>
            <a:pPr marL="342900" lvl="0" indent="-342900" algn="just">
              <a:lnSpc>
                <a:spcPct val="114000"/>
              </a:lnSpc>
              <a:spcAft>
                <a:spcPts val="0"/>
              </a:spcAft>
              <a:buFont typeface="Times New Roman" panose="02020603050405020304" pitchFamily="18" charset="0"/>
              <a:buChar char="-"/>
              <a:tabLst>
                <a:tab pos="457200" algn="l"/>
              </a:tabLst>
            </a:pPr>
            <a:r>
              <a:rPr lang="uk-UA" sz="2400" dirty="0">
                <a:solidFill>
                  <a:schemeClr val="tx1"/>
                </a:solidFill>
                <a:latin typeface="Times New Roman" panose="02020603050405020304" pitchFamily="18" charset="0"/>
                <a:ea typeface="Times New Roman" panose="02020603050405020304" pitchFamily="18" charset="0"/>
              </a:rPr>
              <a:t>прогнозування стихійних явищ шляхом вивчення закономірностей виникнення землетрусів, виверження вулканів, ураганів, цунамі;</a:t>
            </a:r>
            <a:endParaRPr lang="ru-RU" sz="2400" dirty="0">
              <a:solidFill>
                <a:schemeClr val="tx1"/>
              </a:solidFill>
              <a:latin typeface="Times New Roman" panose="02020603050405020304" pitchFamily="18" charset="0"/>
              <a:ea typeface="Times New Roman" panose="02020603050405020304" pitchFamily="18" charset="0"/>
            </a:endParaRPr>
          </a:p>
          <a:p>
            <a:pPr marL="342900" lvl="0" indent="-342900" algn="just">
              <a:lnSpc>
                <a:spcPct val="114000"/>
              </a:lnSpc>
              <a:spcAft>
                <a:spcPts val="0"/>
              </a:spcAft>
              <a:buFont typeface="Times New Roman" panose="02020603050405020304" pitchFamily="18" charset="0"/>
              <a:buChar char="-"/>
              <a:tabLst>
                <a:tab pos="457200" algn="l"/>
              </a:tabLst>
            </a:pPr>
            <a:r>
              <a:rPr lang="uk-UA" sz="2400" dirty="0">
                <a:solidFill>
                  <a:schemeClr val="tx1"/>
                </a:solidFill>
                <a:latin typeface="Times New Roman" panose="02020603050405020304" pitchFamily="18" charset="0"/>
                <a:ea typeface="Times New Roman" panose="02020603050405020304" pitchFamily="18" charset="0"/>
              </a:rPr>
              <a:t>психологічна підготовка населення, навчання людей поведінці в умовах надзвичайних ситуацій;</a:t>
            </a:r>
            <a:endParaRPr lang="ru-RU" sz="2400" dirty="0">
              <a:solidFill>
                <a:schemeClr val="tx1"/>
              </a:solidFill>
              <a:latin typeface="Times New Roman" panose="02020603050405020304" pitchFamily="18" charset="0"/>
              <a:ea typeface="Times New Roman" panose="02020603050405020304" pitchFamily="18" charset="0"/>
            </a:endParaRPr>
          </a:p>
          <a:p>
            <a:pPr marL="342900" lvl="0" indent="-342900" algn="just">
              <a:lnSpc>
                <a:spcPct val="114000"/>
              </a:lnSpc>
              <a:spcAft>
                <a:spcPts val="0"/>
              </a:spcAft>
              <a:buFont typeface="Times New Roman" panose="02020603050405020304" pitchFamily="18" charset="0"/>
              <a:buChar char="-"/>
              <a:tabLst>
                <a:tab pos="457200" algn="l"/>
              </a:tabLst>
            </a:pPr>
            <a:r>
              <a:rPr lang="uk-UA" sz="2400" dirty="0">
                <a:solidFill>
                  <a:schemeClr val="tx1"/>
                </a:solidFill>
                <a:latin typeface="Times New Roman" panose="02020603050405020304" pitchFamily="18" charset="0"/>
                <a:ea typeface="Times New Roman" panose="02020603050405020304" pitchFamily="18" charset="0"/>
              </a:rPr>
              <a:t>здійснення планувальних рішень (заборона на будівництво в районах, схильних до стихійних лих, введення обмежень на землекористування і заселення);</a:t>
            </a:r>
            <a:endParaRPr lang="ru-RU" sz="2400" dirty="0">
              <a:solidFill>
                <a:schemeClr val="tx1"/>
              </a:solidFill>
              <a:latin typeface="Times New Roman" panose="02020603050405020304" pitchFamily="18" charset="0"/>
              <a:ea typeface="Times New Roman" panose="02020603050405020304" pitchFamily="18" charset="0"/>
            </a:endParaRPr>
          </a:p>
          <a:p>
            <a:pPr marL="342900" lvl="0" indent="-342900" algn="just">
              <a:lnSpc>
                <a:spcPct val="114000"/>
              </a:lnSpc>
              <a:spcAft>
                <a:spcPts val="0"/>
              </a:spcAft>
              <a:buFont typeface="Times New Roman" panose="02020603050405020304" pitchFamily="18" charset="0"/>
              <a:buChar char="-"/>
              <a:tabLst>
                <a:tab pos="457200" algn="l"/>
              </a:tabLst>
            </a:pPr>
            <a:r>
              <a:rPr lang="uk-UA" sz="2400" dirty="0">
                <a:solidFill>
                  <a:schemeClr val="tx1"/>
                </a:solidFill>
                <a:latin typeface="Times New Roman" panose="02020603050405020304" pitchFamily="18" charset="0"/>
                <a:ea typeface="Times New Roman" panose="02020603050405020304" pitchFamily="18" charset="0"/>
              </a:rPr>
              <a:t>страхування від збитків при стихійних явищах.</a:t>
            </a:r>
            <a:endParaRPr lang="ru-RU"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3035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17</a:t>
            </a:fld>
            <a:endParaRPr lang="ru-RU"/>
          </a:p>
        </p:txBody>
      </p:sp>
      <p:sp>
        <p:nvSpPr>
          <p:cNvPr id="3" name="Прямоугольник 2"/>
          <p:cNvSpPr/>
          <p:nvPr/>
        </p:nvSpPr>
        <p:spPr>
          <a:xfrm>
            <a:off x="1833348" y="141451"/>
            <a:ext cx="9958317" cy="830997"/>
          </a:xfrm>
          <a:prstGeom prst="rect">
            <a:avLst/>
          </a:prstGeom>
        </p:spPr>
        <p:txBody>
          <a:bodyPr wrap="square">
            <a:spAutoFit/>
          </a:bodyPr>
          <a:lstStyle/>
          <a:p>
            <a:r>
              <a:rPr lang="uk-UA" sz="2400" b="1" dirty="0">
                <a:solidFill>
                  <a:schemeClr val="tx2"/>
                </a:solidFill>
                <a:latin typeface="Times New Roman" panose="02020603050405020304" pitchFamily="18" charset="0"/>
                <a:ea typeface="Times New Roman" panose="02020603050405020304" pitchFamily="18" charset="0"/>
              </a:rPr>
              <a:t>Антропогенні фактори виникнення надзвичайних екологічних ситуацій.</a:t>
            </a:r>
            <a:endParaRPr lang="ru-RU" sz="2400" dirty="0">
              <a:solidFill>
                <a:schemeClr val="tx2"/>
              </a:solidFill>
            </a:endParaRPr>
          </a:p>
        </p:txBody>
      </p:sp>
      <p:sp>
        <p:nvSpPr>
          <p:cNvPr id="4" name="Прямоугольник 3"/>
          <p:cNvSpPr/>
          <p:nvPr/>
        </p:nvSpPr>
        <p:spPr>
          <a:xfrm>
            <a:off x="1724167" y="1152907"/>
            <a:ext cx="10067498" cy="830997"/>
          </a:xfrm>
          <a:prstGeom prst="rect">
            <a:avLst/>
          </a:prstGeom>
        </p:spPr>
        <p:txBody>
          <a:bodyPr wrap="square">
            <a:spAutoFit/>
          </a:bodyPr>
          <a:lstStyle/>
          <a:p>
            <a:pPr indent="449580" algn="just">
              <a:spcAft>
                <a:spcPts val="0"/>
              </a:spcAft>
            </a:pPr>
            <a:r>
              <a:rPr lang="uk-UA" sz="2400" dirty="0">
                <a:latin typeface="Times New Roman" panose="02020603050405020304" pitchFamily="18" charset="0"/>
                <a:ea typeface="Times New Roman" panose="02020603050405020304" pitchFamily="18" charset="0"/>
              </a:rPr>
              <a:t>Впливи людини на природне середовище </a:t>
            </a:r>
            <a:r>
              <a:rPr lang="uk-UA" sz="2400" dirty="0" smtClean="0">
                <a:latin typeface="Times New Roman" panose="02020603050405020304" pitchFamily="18" charset="0"/>
                <a:ea typeface="Times New Roman" panose="02020603050405020304" pitchFamily="18" charset="0"/>
              </a:rPr>
              <a:t>розрізняються </a:t>
            </a:r>
            <a:r>
              <a:rPr lang="uk-UA" sz="2400" dirty="0">
                <a:latin typeface="Times New Roman" panose="02020603050405020304" pitchFamily="18" charset="0"/>
                <a:ea typeface="Times New Roman" panose="02020603050405020304" pitchFamily="18" charset="0"/>
              </a:rPr>
              <a:t>за формою, масштабами, часом, цілям. </a:t>
            </a:r>
            <a:endParaRPr lang="ru-RU" sz="2400" dirty="0">
              <a:latin typeface="Times New Roman" panose="02020603050405020304" pitchFamily="18" charset="0"/>
              <a:ea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454478724"/>
              </p:ext>
            </p:extLst>
          </p:nvPr>
        </p:nvGraphicFramePr>
        <p:xfrm>
          <a:off x="257791" y="1983905"/>
          <a:ext cx="11697648" cy="487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3024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18</a:t>
            </a:fld>
            <a:endParaRPr lang="ru-RU"/>
          </a:p>
        </p:txBody>
      </p:sp>
      <p:sp>
        <p:nvSpPr>
          <p:cNvPr id="3" name="Прямоугольник 2"/>
          <p:cNvSpPr/>
          <p:nvPr/>
        </p:nvSpPr>
        <p:spPr>
          <a:xfrm>
            <a:off x="1724340" y="173587"/>
            <a:ext cx="10299338" cy="1200329"/>
          </a:xfrm>
          <a:prstGeom prst="rect">
            <a:avLst/>
          </a:prstGeom>
        </p:spPr>
        <p:txBody>
          <a:bodyPr wrap="square">
            <a:spAutoFit/>
          </a:bodyPr>
          <a:lstStyle/>
          <a:p>
            <a:r>
              <a:rPr lang="uk-UA" sz="3600" b="1" dirty="0">
                <a:solidFill>
                  <a:schemeClr val="tx2"/>
                </a:solidFill>
                <a:latin typeface="Times New Roman" panose="02020603050405020304" pitchFamily="18" charset="0"/>
                <a:ea typeface="Times New Roman" panose="02020603050405020304" pitchFamily="18" charset="0"/>
              </a:rPr>
              <a:t>Антропогенні впливи можна також </a:t>
            </a:r>
            <a:r>
              <a:rPr lang="uk-UA" sz="3600" b="1" dirty="0" smtClean="0">
                <a:solidFill>
                  <a:schemeClr val="tx2"/>
                </a:solidFill>
                <a:latin typeface="Times New Roman" panose="02020603050405020304" pitchFamily="18" charset="0"/>
                <a:ea typeface="Times New Roman" panose="02020603050405020304" pitchFamily="18" charset="0"/>
              </a:rPr>
              <a:t>класифікувати:</a:t>
            </a:r>
            <a:r>
              <a:rPr lang="uk-UA" sz="3600" dirty="0" smtClean="0">
                <a:solidFill>
                  <a:schemeClr val="tx2"/>
                </a:solidFill>
                <a:latin typeface="Times New Roman" panose="02020603050405020304" pitchFamily="18" charset="0"/>
                <a:ea typeface="Times New Roman" panose="02020603050405020304" pitchFamily="18" charset="0"/>
              </a:rPr>
              <a:t> </a:t>
            </a:r>
            <a:endParaRPr lang="ru-RU" sz="3600" dirty="0">
              <a:solidFill>
                <a:schemeClr val="tx2"/>
              </a:solidFill>
            </a:endParaRPr>
          </a:p>
        </p:txBody>
      </p:sp>
      <p:graphicFrame>
        <p:nvGraphicFramePr>
          <p:cNvPr id="4" name="Схема 3"/>
          <p:cNvGraphicFramePr/>
          <p:nvPr>
            <p:extLst>
              <p:ext uri="{D42A27DB-BD31-4B8C-83A1-F6EECF244321}">
                <p14:modId xmlns:p14="http://schemas.microsoft.com/office/powerpoint/2010/main" val="384114418"/>
              </p:ext>
            </p:extLst>
          </p:nvPr>
        </p:nvGraphicFramePr>
        <p:xfrm>
          <a:off x="407916" y="1002781"/>
          <a:ext cx="11424693" cy="5534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8947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19</a:t>
            </a:fld>
            <a:endParaRPr lang="ru-RU"/>
          </a:p>
        </p:txBody>
      </p:sp>
      <p:sp>
        <p:nvSpPr>
          <p:cNvPr id="3" name="Прямоугольник 2"/>
          <p:cNvSpPr/>
          <p:nvPr/>
        </p:nvSpPr>
        <p:spPr>
          <a:xfrm>
            <a:off x="1601336" y="352489"/>
            <a:ext cx="10285863" cy="6186309"/>
          </a:xfrm>
          <a:prstGeom prst="rect">
            <a:avLst/>
          </a:prstGeom>
        </p:spPr>
        <p:txBody>
          <a:bodyPr wrap="square">
            <a:spAutoFit/>
          </a:bodyPr>
          <a:lstStyle/>
          <a:p>
            <a:pPr indent="450850" algn="just"/>
            <a:r>
              <a:rPr lang="uk-UA" sz="2200" b="1" dirty="0">
                <a:latin typeface="Times New Roman" panose="02020603050405020304" pitchFamily="18" charset="0"/>
                <a:ea typeface="Times New Roman" panose="02020603050405020304" pitchFamily="18" charset="0"/>
                <a:cs typeface="Times New Roman" panose="02020603050405020304" pitchFamily="18" charset="0"/>
              </a:rPr>
              <a:t>Основними загальноєвропейськими екологічними проблемами</a:t>
            </a:r>
            <a:r>
              <a:rPr lang="uk-UA" sz="2200" dirty="0">
                <a:latin typeface="Times New Roman" panose="02020603050405020304" pitchFamily="18" charset="0"/>
                <a:ea typeface="Times New Roman" panose="02020603050405020304" pitchFamily="18" charset="0"/>
                <a:cs typeface="Times New Roman" panose="02020603050405020304" pitchFamily="18" charset="0"/>
              </a:rPr>
              <a:t>, які можуть призвести до виникнення надзвичайних екологічних ситуацій, на думку Міжнародного Соціально-Екологічного Союзу (одна з найбільших мережевих неурядових організацій на території Співдружності Незалежних Держав), є</a:t>
            </a:r>
            <a:r>
              <a:rPr lang="uk-UA" sz="2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850" algn="just"/>
            <a:r>
              <a:rPr lang="uk-UA" sz="2200" dirty="0">
                <a:latin typeface="Times New Roman" panose="02020603050405020304" pitchFamily="18" charset="0"/>
                <a:cs typeface="Times New Roman" panose="02020603050405020304" pitchFamily="18" charset="0"/>
              </a:rPr>
              <a:t>1. Транскордонні впливи і забруднення внаслідок господарської та іншої діяльності, у тому числі в результаті технічних аварій, їх наслідки для здоров’я людей і природи.</a:t>
            </a:r>
            <a:endParaRPr lang="ru-RU" sz="2200" dirty="0">
              <a:latin typeface="Times New Roman" panose="02020603050405020304" pitchFamily="18" charset="0"/>
              <a:cs typeface="Times New Roman" panose="02020603050405020304" pitchFamily="18" charset="0"/>
            </a:endParaRPr>
          </a:p>
          <a:p>
            <a:pPr indent="450850" algn="just"/>
            <a:r>
              <a:rPr lang="uk-UA" sz="2200" dirty="0">
                <a:latin typeface="Times New Roman" panose="02020603050405020304" pitchFamily="18" charset="0"/>
                <a:cs typeface="Times New Roman" panose="02020603050405020304" pitchFamily="18" charset="0"/>
              </a:rPr>
              <a:t>2. Розвиток та поширення екологічно небезпечних технологій, розробка і реалізація небезпечних проектів.</a:t>
            </a:r>
            <a:endParaRPr lang="ru-RU" sz="2200" dirty="0">
              <a:latin typeface="Times New Roman" panose="02020603050405020304" pitchFamily="18" charset="0"/>
              <a:cs typeface="Times New Roman" panose="02020603050405020304" pitchFamily="18" charset="0"/>
            </a:endParaRPr>
          </a:p>
          <a:p>
            <a:pPr indent="450850" algn="just"/>
            <a:r>
              <a:rPr lang="uk-UA" sz="2200" dirty="0">
                <a:latin typeface="Times New Roman" panose="02020603050405020304" pitchFamily="18" charset="0"/>
                <a:cs typeface="Times New Roman" panose="02020603050405020304" pitchFamily="18" charset="0"/>
              </a:rPr>
              <a:t>3. Руйнування дикої природи, природних екосистем, в тому числі на особливо охоронюваних природних територіях, на суміжних територіях низки країн.</a:t>
            </a:r>
            <a:endParaRPr lang="ru-RU" sz="2200" dirty="0">
              <a:latin typeface="Times New Roman" panose="02020603050405020304" pitchFamily="18" charset="0"/>
              <a:cs typeface="Times New Roman" panose="02020603050405020304" pitchFamily="18" charset="0"/>
            </a:endParaRPr>
          </a:p>
          <a:p>
            <a:pPr indent="450850" algn="just"/>
            <a:r>
              <a:rPr lang="uk-UA" sz="2200" dirty="0">
                <a:latin typeface="Times New Roman" panose="02020603050405020304" pitchFamily="18" charset="0"/>
                <a:cs typeface="Times New Roman" panose="02020603050405020304" pitchFamily="18" charset="0"/>
              </a:rPr>
              <a:t>4. Зростаючий дефіцит чистої прісної води, чистого атмосферного повітря, енергії і інших життєво необхідних природних ресурсів.</a:t>
            </a:r>
            <a:endParaRPr lang="ru-RU" sz="2200" dirty="0">
              <a:latin typeface="Times New Roman" panose="02020603050405020304" pitchFamily="18" charset="0"/>
              <a:cs typeface="Times New Roman" panose="02020603050405020304" pitchFamily="18" charset="0"/>
            </a:endParaRPr>
          </a:p>
          <a:p>
            <a:pPr indent="450850" algn="just"/>
            <a:r>
              <a:rPr lang="uk-UA" sz="2200" dirty="0">
                <a:latin typeface="Times New Roman" panose="02020603050405020304" pitchFamily="18" charset="0"/>
                <a:cs typeface="Times New Roman" panose="02020603050405020304" pitchFamily="18" charset="0"/>
              </a:rPr>
              <a:t>5. Екологічні наслідки військової активності часів «холодної» війни, роззброєння та ліквідації надлишкової військової техніки та озброєння, в тому числі зброї масового ураження, ризики і наслідки численних локальних військових конфліктів, тероризму, а також процеси </a:t>
            </a:r>
            <a:r>
              <a:rPr lang="uk-UA" sz="2200" dirty="0" err="1">
                <a:latin typeface="Times New Roman" panose="02020603050405020304" pitchFamily="18" charset="0"/>
                <a:cs typeface="Times New Roman" panose="02020603050405020304" pitchFamily="18" charset="0"/>
              </a:rPr>
              <a:t>неомілітарізації</a:t>
            </a:r>
            <a:r>
              <a:rPr lang="uk-UA" sz="2200" dirty="0">
                <a:latin typeface="Times New Roman" panose="02020603050405020304" pitchFamily="18" charset="0"/>
                <a:cs typeface="Times New Roman" panose="02020603050405020304" pitchFamily="18" charset="0"/>
              </a:rPr>
              <a:t>, які реально протистоять рішенням національних, загальноєвропейських та глобальних екологічних проблем</a:t>
            </a:r>
            <a:r>
              <a:rPr lang="uk-UA"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27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b="1" dirty="0"/>
              <a:t>1. Екологічні проблеми розвитку сучасної </a:t>
            </a:r>
            <a:r>
              <a:rPr lang="uk-UA" b="1" dirty="0" smtClean="0"/>
              <a:t>цивілізації</a:t>
            </a:r>
            <a:endParaRPr lang="ru-RU" dirty="0"/>
          </a:p>
        </p:txBody>
      </p:sp>
      <p:sp>
        <p:nvSpPr>
          <p:cNvPr id="4" name="Номер слайда 3"/>
          <p:cNvSpPr>
            <a:spLocks noGrp="1"/>
          </p:cNvSpPr>
          <p:nvPr>
            <p:ph type="sldNum" sz="quarter" idx="12"/>
          </p:nvPr>
        </p:nvSpPr>
        <p:spPr/>
        <p:txBody>
          <a:bodyPr/>
          <a:lstStyle/>
          <a:p>
            <a:fld id="{9DD656B6-67A3-406B-88C7-341181A78782}" type="slidenum">
              <a:rPr lang="ru-RU" smtClean="0"/>
              <a:t>2</a:t>
            </a:fld>
            <a:endParaRPr lang="ru-RU"/>
          </a:p>
        </p:txBody>
      </p:sp>
      <p:sp>
        <p:nvSpPr>
          <p:cNvPr id="6" name="Облако 5"/>
          <p:cNvSpPr/>
          <p:nvPr/>
        </p:nvSpPr>
        <p:spPr>
          <a:xfrm>
            <a:off x="2099256" y="1719619"/>
            <a:ext cx="9228386" cy="5138382"/>
          </a:xfrm>
          <a:prstGeom prst="cloud">
            <a:avLst/>
          </a:prstGeom>
          <a:solidFill>
            <a:srgbClr val="A4F0D8"/>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800" b="1" dirty="0">
                <a:latin typeface="Times New Roman" panose="02020603050405020304" pitchFamily="18" charset="0"/>
                <a:cs typeface="Times New Roman" panose="02020603050405020304" pitchFamily="18" charset="0"/>
              </a:rPr>
              <a:t>Надзвичайна екологічна </a:t>
            </a:r>
            <a:r>
              <a:rPr lang="uk-UA" sz="2800" b="1" dirty="0" smtClean="0">
                <a:latin typeface="Times New Roman" panose="02020603050405020304" pitchFamily="18" charset="0"/>
                <a:cs typeface="Times New Roman" panose="02020603050405020304" pitchFamily="18" charset="0"/>
              </a:rPr>
              <a:t>ситуація</a:t>
            </a:r>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 це надзвичайна ситуація, при якій на окремій місцевості сталися негативні зміни в навколишньому природному середовищі, що потребують застосування надзвичайних заходів з боку держави</a:t>
            </a:r>
            <a:r>
              <a:rPr lang="uk-UA"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55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69762" y="202382"/>
            <a:ext cx="8911687" cy="767962"/>
          </a:xfrm>
        </p:spPr>
        <p:txBody>
          <a:bodyPr/>
          <a:lstStyle/>
          <a:p>
            <a:r>
              <a:rPr lang="uk-UA" b="1" dirty="0"/>
              <a:t>4. Управління екологічною </a:t>
            </a:r>
            <a:r>
              <a:rPr lang="uk-UA" b="1" dirty="0" smtClean="0"/>
              <a:t>безпекою</a:t>
            </a:r>
            <a:r>
              <a:rPr lang="uk-UA" b="1" dirty="0"/>
              <a:t>.</a:t>
            </a:r>
            <a:endParaRPr lang="ru-RU" dirty="0"/>
          </a:p>
        </p:txBody>
      </p:sp>
      <p:sp>
        <p:nvSpPr>
          <p:cNvPr id="2" name="Номер слайда 1"/>
          <p:cNvSpPr>
            <a:spLocks noGrp="1"/>
          </p:cNvSpPr>
          <p:nvPr>
            <p:ph type="sldNum" sz="quarter" idx="12"/>
          </p:nvPr>
        </p:nvSpPr>
        <p:spPr/>
        <p:txBody>
          <a:bodyPr/>
          <a:lstStyle/>
          <a:p>
            <a:fld id="{9DD656B6-67A3-406B-88C7-341181A78782}" type="slidenum">
              <a:rPr lang="ru-RU" smtClean="0"/>
              <a:t>20</a:t>
            </a:fld>
            <a:endParaRPr lang="ru-RU"/>
          </a:p>
        </p:txBody>
      </p:sp>
      <p:sp>
        <p:nvSpPr>
          <p:cNvPr id="5" name="Прямоугольник 4"/>
          <p:cNvSpPr/>
          <p:nvPr/>
        </p:nvSpPr>
        <p:spPr>
          <a:xfrm>
            <a:off x="1579552" y="814131"/>
            <a:ext cx="9889550" cy="830997"/>
          </a:xfrm>
          <a:prstGeom prst="rect">
            <a:avLst/>
          </a:prstGeom>
        </p:spPr>
        <p:txBody>
          <a:bodyPr wrap="square">
            <a:spAutoFit/>
          </a:bodyPr>
          <a:lstStyle/>
          <a:p>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Управління екологічною безпекою може відбуватися на: </a:t>
            </a:r>
            <a:r>
              <a:rPr lang="uk-UA" sz="2400" b="1" dirty="0">
                <a:latin typeface="Times New Roman" panose="02020603050405020304" pitchFamily="18" charset="0"/>
                <a:cs typeface="Times New Roman" panose="02020603050405020304" pitchFamily="18" charset="0"/>
              </a:rPr>
              <a:t>глобальному, регіональному і локальному рівнях</a:t>
            </a:r>
            <a:r>
              <a:rPr lang="uk-UA"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311579" y="1764656"/>
            <a:ext cx="10684803" cy="489364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49580" algn="just">
              <a:spcAft>
                <a:spcPts val="0"/>
              </a:spcAft>
            </a:pPr>
            <a:r>
              <a:rPr lang="uk-UA" sz="240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Глобальний рівень</a:t>
            </a:r>
            <a:r>
              <a:rPr lang="uk-UA" sz="24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управління екологічною безпекою передбачає прогнозування і відстеження процесів в стані біосфери в цілому і складових її сфер.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Суть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глобального контролю та управління – у збереженні та відновленні природного механізму відтворення навколишнього середовища біосферою, який направляється сукупністю живих організмів, які входять до складу біосфери</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49580" algn="just"/>
            <a:r>
              <a:rPr lang="uk-UA" sz="2400" dirty="0">
                <a:latin typeface="Times New Roman" panose="02020603050405020304" pitchFamily="18" charset="0"/>
                <a:ea typeface="Times New Roman" panose="02020603050405020304" pitchFamily="18" charset="0"/>
                <a:cs typeface="Times New Roman" panose="02020603050405020304" pitchFamily="18" charset="0"/>
              </a:rPr>
              <a:t>Управління </a:t>
            </a:r>
            <a:r>
              <a:rPr lang="uk-UA" sz="2400" dirty="0" smtClean="0">
                <a:latin typeface="Times New Roman" panose="02020603050405020304" pitchFamily="18" charset="0"/>
                <a:ea typeface="Times New Roman" panose="02020603050405020304" pitchFamily="18" charset="0"/>
                <a:cs typeface="Times New Roman" panose="02020603050405020304" pitchFamily="18" charset="0"/>
              </a:rPr>
              <a:t>глобальною екологічною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безпекою є прерогативою міждержавних відносин на рівні ООН, ЮНЕСКО, Програми ООН з навколишнього середовища (ЮНЕП) та інших міжнародних організацій. Методи управління на цьому рівні включають прийняття міжнародних актів із захисту навколишнього середовища в масштабах біосфери, реалізацію міждержавних екологічних програм, створення міжурядових сил з ліквідації екологічних катастроф, що мають природний або антропогенний характер.</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569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9DD656B6-67A3-406B-88C7-341181A78782}" type="slidenum">
              <a:rPr lang="ru-RU" smtClean="0"/>
              <a:t>21</a:t>
            </a:fld>
            <a:endParaRPr lang="ru-RU"/>
          </a:p>
        </p:txBody>
      </p:sp>
      <p:sp>
        <p:nvSpPr>
          <p:cNvPr id="4" name="Прямоугольник 3"/>
          <p:cNvSpPr/>
          <p:nvPr/>
        </p:nvSpPr>
        <p:spPr>
          <a:xfrm>
            <a:off x="1433014" y="289342"/>
            <a:ext cx="10440538" cy="624786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square">
            <a:spAutoFit/>
          </a:bodyPr>
          <a:lstStyle/>
          <a:p>
            <a:pPr indent="449580" algn="just">
              <a:spcAft>
                <a:spcPts val="0"/>
              </a:spcAft>
            </a:pPr>
            <a:r>
              <a:rPr lang="uk-UA" sz="2700" b="1" dirty="0">
                <a:solidFill>
                  <a:schemeClr val="tx2"/>
                </a:solidFill>
                <a:latin typeface="Times New Roman" panose="02020603050405020304" pitchFamily="18" charset="0"/>
                <a:ea typeface="Times New Roman" panose="02020603050405020304" pitchFamily="18" charset="0"/>
              </a:rPr>
              <a:t>Регіональний рівень</a:t>
            </a:r>
            <a:r>
              <a:rPr lang="uk-UA" sz="2700" i="1" dirty="0">
                <a:solidFill>
                  <a:schemeClr val="tx2"/>
                </a:solidFill>
                <a:latin typeface="Times New Roman" panose="02020603050405020304" pitchFamily="18" charset="0"/>
                <a:ea typeface="Times New Roman" panose="02020603050405020304" pitchFamily="18" charset="0"/>
              </a:rPr>
              <a:t> </a:t>
            </a:r>
            <a:r>
              <a:rPr lang="uk-UA" sz="2700" dirty="0">
                <a:latin typeface="Times New Roman" panose="02020603050405020304" pitchFamily="18" charset="0"/>
                <a:ea typeface="Times New Roman" panose="02020603050405020304" pitchFamily="18" charset="0"/>
              </a:rPr>
              <a:t>включає великі географічні або економічні зони, а іноді території декількох держав. Контроль і керування здійснюються на рівні уряду держави і на рівні міждержавних </a:t>
            </a:r>
            <a:r>
              <a:rPr lang="uk-UA" sz="2700" dirty="0" smtClean="0">
                <a:latin typeface="Times New Roman" panose="02020603050405020304" pitchFamily="18" charset="0"/>
                <a:ea typeface="Times New Roman" panose="02020603050405020304" pitchFamily="18" charset="0"/>
              </a:rPr>
              <a:t>зв’язків </a:t>
            </a:r>
            <a:r>
              <a:rPr lang="uk-UA" sz="2700" dirty="0">
                <a:latin typeface="Times New Roman" panose="02020603050405020304" pitchFamily="18" charset="0"/>
                <a:ea typeface="Times New Roman" panose="02020603050405020304" pitchFamily="18" charset="0"/>
              </a:rPr>
              <a:t>(об’єднана Європа, СНД, Африканський союз та ін.). На цьому рівні система управління екологічною безпекою включає:</a:t>
            </a:r>
            <a:endParaRPr lang="ru-RU" sz="27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uk-UA" sz="2700" dirty="0">
                <a:latin typeface="Times New Roman" panose="02020603050405020304" pitchFamily="18" charset="0"/>
                <a:ea typeface="Times New Roman" panose="02020603050405020304" pitchFamily="18" charset="0"/>
              </a:rPr>
              <a:t>екологізацію економіки;</a:t>
            </a:r>
            <a:endParaRPr lang="ru-RU" sz="27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uk-UA" sz="2700" dirty="0">
                <a:latin typeface="Times New Roman" panose="02020603050405020304" pitchFamily="18" charset="0"/>
                <a:ea typeface="Times New Roman" panose="02020603050405020304" pitchFamily="18" charset="0"/>
              </a:rPr>
              <a:t>нові екологічно безпечні технології;</a:t>
            </a:r>
            <a:endParaRPr lang="ru-RU" sz="27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uk-UA" sz="2700" dirty="0">
                <a:latin typeface="Times New Roman" panose="02020603050405020304" pitchFamily="18" charset="0"/>
                <a:ea typeface="Times New Roman" panose="02020603050405020304" pitchFamily="18" charset="0"/>
              </a:rPr>
              <a:t>підтримання темпів економічного розвитку, не перешкоджають відновленню якості навколишнього середовища і сприяють раціональному використанню природних ресурсів</a:t>
            </a:r>
            <a:r>
              <a:rPr lang="uk-UA" sz="2700" dirty="0" smtClean="0">
                <a:latin typeface="Times New Roman" panose="02020603050405020304" pitchFamily="18" charset="0"/>
                <a:ea typeface="Times New Roman" panose="02020603050405020304" pitchFamily="18" charset="0"/>
              </a:rPr>
              <a:t>.</a:t>
            </a:r>
          </a:p>
          <a:p>
            <a:pPr algn="just">
              <a:tabLst>
                <a:tab pos="457200" algn="l"/>
              </a:tabLst>
            </a:pPr>
            <a:endParaRPr lang="uk-UA" b="1" dirty="0" smtClean="0"/>
          </a:p>
          <a:p>
            <a:pPr indent="450850" algn="just">
              <a:tabLst>
                <a:tab pos="457200" algn="l"/>
              </a:tabLst>
            </a:pPr>
            <a:r>
              <a:rPr lang="uk-UA" sz="2800" b="1" dirty="0" smtClean="0">
                <a:solidFill>
                  <a:schemeClr val="tx2"/>
                </a:solidFill>
                <a:latin typeface="Times New Roman" panose="02020603050405020304" pitchFamily="18" charset="0"/>
                <a:cs typeface="Times New Roman" panose="02020603050405020304" pitchFamily="18" charset="0"/>
              </a:rPr>
              <a:t>Локальний </a:t>
            </a:r>
            <a:r>
              <a:rPr lang="uk-UA" sz="2800" b="1" dirty="0">
                <a:solidFill>
                  <a:schemeClr val="tx2"/>
                </a:solidFill>
                <a:latin typeface="Times New Roman" panose="02020603050405020304" pitchFamily="18" charset="0"/>
                <a:cs typeface="Times New Roman" panose="02020603050405020304" pitchFamily="18" charset="0"/>
              </a:rPr>
              <a:t>рівень</a:t>
            </a:r>
            <a:r>
              <a:rPr lang="uk-UA" sz="2800" dirty="0">
                <a:solidFill>
                  <a:schemeClr val="tx2"/>
                </a:solidFill>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включає міста, райони, підприємства металургії, хімічної, нафтопереробної, гірничодобувної промисловості та оборонного комплексу, а також контроль за викидами, стоками і т. ін.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928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360912" y="147337"/>
            <a:ext cx="8911687" cy="1280890"/>
          </a:xfrm>
        </p:spPr>
        <p:txBody>
          <a:bodyPr>
            <a:normAutofit fontScale="90000"/>
          </a:bodyPr>
          <a:lstStyle/>
          <a:p>
            <a:r>
              <a:rPr lang="uk-UA" b="1" dirty="0">
                <a:solidFill>
                  <a:schemeClr val="tx2"/>
                </a:solidFill>
              </a:rPr>
              <a:t>Управління екологічною безпекою здійснюється за такими напрямками</a:t>
            </a:r>
            <a:r>
              <a:rPr lang="uk-UA" b="1" dirty="0" smtClean="0">
                <a:solidFill>
                  <a:schemeClr val="tx2"/>
                </a:solidFill>
              </a:rPr>
              <a:t>:</a:t>
            </a:r>
            <a:endParaRPr lang="ru-RU" dirty="0">
              <a:solidFill>
                <a:schemeClr val="tx2"/>
              </a:solidFill>
            </a:endParaRPr>
          </a:p>
        </p:txBody>
      </p:sp>
      <p:sp>
        <p:nvSpPr>
          <p:cNvPr id="2" name="Номер слайда 1"/>
          <p:cNvSpPr>
            <a:spLocks noGrp="1"/>
          </p:cNvSpPr>
          <p:nvPr>
            <p:ph type="sldNum" sz="quarter" idx="12"/>
          </p:nvPr>
        </p:nvSpPr>
        <p:spPr/>
        <p:txBody>
          <a:bodyPr/>
          <a:lstStyle/>
          <a:p>
            <a:fld id="{9DD656B6-67A3-406B-88C7-341181A78782}" type="slidenum">
              <a:rPr lang="ru-RU" smtClean="0"/>
              <a:t>22</a:t>
            </a:fld>
            <a:endParaRPr lang="ru-RU"/>
          </a:p>
        </p:txBody>
      </p:sp>
      <p:graphicFrame>
        <p:nvGraphicFramePr>
          <p:cNvPr id="4" name="Схема 3"/>
          <p:cNvGraphicFramePr/>
          <p:nvPr>
            <p:extLst>
              <p:ext uri="{D42A27DB-BD31-4B8C-83A1-F6EECF244321}">
                <p14:modId xmlns:p14="http://schemas.microsoft.com/office/powerpoint/2010/main" val="3049366450"/>
              </p:ext>
            </p:extLst>
          </p:nvPr>
        </p:nvGraphicFramePr>
        <p:xfrm>
          <a:off x="680872" y="1161767"/>
          <a:ext cx="11219976" cy="5245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88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9DD656B6-67A3-406B-88C7-341181A78782}" type="slidenum">
              <a:rPr lang="ru-RU" smtClean="0"/>
              <a:t>23</a:t>
            </a:fld>
            <a:endParaRPr lang="ru-RU"/>
          </a:p>
        </p:txBody>
      </p:sp>
      <p:sp>
        <p:nvSpPr>
          <p:cNvPr id="4" name="Прямоугольник 3"/>
          <p:cNvSpPr/>
          <p:nvPr/>
        </p:nvSpPr>
        <p:spPr>
          <a:xfrm>
            <a:off x="1956179" y="141451"/>
            <a:ext cx="9862782" cy="954107"/>
          </a:xfrm>
          <a:prstGeom prst="rect">
            <a:avLst/>
          </a:prstGeom>
        </p:spPr>
        <p:txBody>
          <a:bodyPr wrap="square">
            <a:spAutoFit/>
          </a:bodyPr>
          <a:lstStyle/>
          <a:p>
            <a:pPr algn="just"/>
            <a:r>
              <a:rPr lang="uk-UA" sz="2800" dirty="0">
                <a:latin typeface="Times New Roman" panose="02020603050405020304" pitchFamily="18" charset="0"/>
                <a:ea typeface="Times New Roman" panose="02020603050405020304" pitchFamily="18" charset="0"/>
              </a:rPr>
              <a:t>Дії з регулювання екологічної безпеки можуть бути </a:t>
            </a:r>
            <a:r>
              <a:rPr lang="uk-UA" sz="2800" b="1" dirty="0">
                <a:latin typeface="Times New Roman" panose="02020603050405020304" pitchFamily="18" charset="0"/>
                <a:ea typeface="Times New Roman" panose="02020603050405020304" pitchFamily="18" charset="0"/>
              </a:rPr>
              <a:t>активними</a:t>
            </a:r>
            <a:r>
              <a:rPr lang="uk-UA" sz="2800" b="1" i="1" dirty="0">
                <a:latin typeface="Times New Roman" panose="02020603050405020304" pitchFamily="18" charset="0"/>
                <a:ea typeface="Times New Roman" panose="02020603050405020304" pitchFamily="18" charset="0"/>
              </a:rPr>
              <a:t>,</a:t>
            </a:r>
            <a:r>
              <a:rPr lang="uk-UA" sz="2800" i="1" dirty="0">
                <a:latin typeface="Times New Roman" panose="02020603050405020304" pitchFamily="18" charset="0"/>
                <a:ea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rPr>
              <a:t>нормативними та адаптивними.</a:t>
            </a:r>
            <a:r>
              <a:rPr lang="uk-UA" sz="2800" dirty="0">
                <a:latin typeface="Times New Roman" panose="02020603050405020304" pitchFamily="18" charset="0"/>
                <a:ea typeface="Times New Roman" panose="02020603050405020304" pitchFamily="18" charset="0"/>
              </a:rPr>
              <a:t> </a:t>
            </a:r>
            <a:endParaRPr lang="ru-RU" sz="2800" dirty="0"/>
          </a:p>
        </p:txBody>
      </p:sp>
      <p:graphicFrame>
        <p:nvGraphicFramePr>
          <p:cNvPr id="5" name="Схема 4"/>
          <p:cNvGraphicFramePr/>
          <p:nvPr>
            <p:extLst>
              <p:ext uri="{D42A27DB-BD31-4B8C-83A1-F6EECF244321}">
                <p14:modId xmlns:p14="http://schemas.microsoft.com/office/powerpoint/2010/main" val="2632119865"/>
              </p:ext>
            </p:extLst>
          </p:nvPr>
        </p:nvGraphicFramePr>
        <p:xfrm>
          <a:off x="0" y="1436173"/>
          <a:ext cx="11602113" cy="5421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7843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24</a:t>
            </a:fld>
            <a:endParaRPr lang="ru-RU"/>
          </a:p>
        </p:txBody>
      </p:sp>
      <p:sp>
        <p:nvSpPr>
          <p:cNvPr id="3" name="Прямоугольник 2"/>
          <p:cNvSpPr/>
          <p:nvPr/>
        </p:nvSpPr>
        <p:spPr>
          <a:xfrm>
            <a:off x="1705970" y="367185"/>
            <a:ext cx="10290412" cy="6370975"/>
          </a:xfrm>
          <a:prstGeom prst="rect">
            <a:avLst/>
          </a:prstGeom>
        </p:spPr>
        <p:txBody>
          <a:bodyPr wrap="square">
            <a:spAutoFit/>
          </a:bodyPr>
          <a:lstStyle/>
          <a:p>
            <a:pPr algn="just"/>
            <a:r>
              <a:rPr lang="uk-UA" sz="2400" b="1" dirty="0">
                <a:latin typeface="Times New Roman" panose="02020603050405020304" pitchFamily="18" charset="0"/>
                <a:cs typeface="Times New Roman" panose="02020603050405020304" pitchFamily="18" charset="0"/>
              </a:rPr>
              <a:t>Завдання на самопідготовку: </a:t>
            </a:r>
            <a:endParaRPr lang="ru-RU" sz="2400" dirty="0">
              <a:latin typeface="Times New Roman" panose="02020603050405020304" pitchFamily="18" charset="0"/>
              <a:cs typeface="Times New Roman" panose="02020603050405020304" pitchFamily="18" charset="0"/>
            </a:endParaRPr>
          </a:p>
          <a:p>
            <a:pPr algn="just"/>
            <a:r>
              <a:rPr lang="uk-UA" sz="2400"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indent="531813" algn="just"/>
            <a:r>
              <a:rPr lang="uk-UA" sz="2400" dirty="0">
                <a:latin typeface="Times New Roman" panose="02020603050405020304" pitchFamily="18" charset="0"/>
                <a:cs typeface="Times New Roman" panose="02020603050405020304" pitchFamily="18" charset="0"/>
              </a:rPr>
              <a:t>Підготувати презентацію з ситуативними прикладами щодо надзвичайних екологічних ситуацій. В презентації необхідно висвітлити причини виникнення ситуації, її вплив на компоненти навколишнього середовища та заходи з ліквідації наслідків. </a:t>
            </a:r>
            <a:endParaRPr lang="ru-RU" sz="2400" dirty="0">
              <a:latin typeface="Times New Roman" panose="02020603050405020304" pitchFamily="18" charset="0"/>
              <a:cs typeface="Times New Roman" panose="02020603050405020304" pitchFamily="18" charset="0"/>
            </a:endParaRPr>
          </a:p>
          <a:p>
            <a:pPr indent="531813" algn="just"/>
            <a:endParaRPr lang="uk-UA" sz="2400" dirty="0" smtClean="0">
              <a:latin typeface="Times New Roman" panose="02020603050405020304" pitchFamily="18" charset="0"/>
              <a:cs typeface="Times New Roman" panose="02020603050405020304" pitchFamily="18" charset="0"/>
            </a:endParaRPr>
          </a:p>
          <a:p>
            <a:pPr indent="531813" algn="just"/>
            <a:r>
              <a:rPr lang="uk-UA" sz="2400" dirty="0" smtClean="0">
                <a:latin typeface="Times New Roman" panose="02020603050405020304" pitchFamily="18" charset="0"/>
                <a:cs typeface="Times New Roman" panose="02020603050405020304" pitchFamily="18" charset="0"/>
              </a:rPr>
              <a:t>В </a:t>
            </a:r>
            <a:r>
              <a:rPr lang="uk-UA" sz="2400" dirty="0">
                <a:latin typeface="Times New Roman" panose="02020603050405020304" pitchFamily="18" charset="0"/>
                <a:cs typeface="Times New Roman" panose="02020603050405020304" pitchFamily="18" charset="0"/>
              </a:rPr>
              <a:t>якості ситуативного прикладу можна обрати наступні надзвичайні екологічні ситуації:</a:t>
            </a:r>
            <a:endParaRPr lang="ru-RU"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uk-UA" sz="2400" dirty="0">
                <a:latin typeface="Times New Roman" panose="02020603050405020304" pitchFamily="18" charset="0"/>
                <a:cs typeface="Times New Roman" panose="02020603050405020304" pitchFamily="18" charset="0"/>
              </a:rPr>
              <a:t>Надзвичайна екологічна ситуація в Калузькому районі Івано-Франківської області.</a:t>
            </a:r>
            <a:endParaRPr lang="ru-RU"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uk-UA" sz="2400" dirty="0">
                <a:latin typeface="Times New Roman" panose="02020603050405020304" pitchFamily="18" charset="0"/>
                <a:cs typeface="Times New Roman" panose="02020603050405020304" pitchFamily="18" charset="0"/>
              </a:rPr>
              <a:t>Селеві явища в Криму як надзвичайні екологічні ситуації.</a:t>
            </a:r>
            <a:endParaRPr lang="ru-RU"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uk-UA" sz="2400" dirty="0">
                <a:latin typeface="Times New Roman" panose="02020603050405020304" pitchFamily="18" charset="0"/>
                <a:cs typeface="Times New Roman" panose="02020603050405020304" pitchFamily="18" charset="0"/>
              </a:rPr>
              <a:t>Повеневі ситуації у Закарпатті. Шляхи вирішення проблеми.</a:t>
            </a:r>
            <a:endParaRPr lang="ru-RU"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uk-UA" sz="2400" dirty="0">
                <a:latin typeface="Times New Roman" panose="02020603050405020304" pitchFamily="18" charset="0"/>
                <a:cs typeface="Times New Roman" panose="02020603050405020304" pitchFamily="18" charset="0"/>
              </a:rPr>
              <a:t>Аварія з зруйнуванням цистерн з жовтим фосфором, Львівська обл. (с. </a:t>
            </a:r>
            <a:r>
              <a:rPr lang="uk-UA" sz="2400" dirty="0" err="1">
                <a:latin typeface="Times New Roman" panose="02020603050405020304" pitchFamily="18" charset="0"/>
                <a:cs typeface="Times New Roman" panose="02020603050405020304" pitchFamily="18" charset="0"/>
              </a:rPr>
              <a:t>Ожидов</a:t>
            </a:r>
            <a:r>
              <a:rPr lang="uk-UA"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uk-UA" sz="2400" dirty="0">
                <a:latin typeface="Times New Roman" panose="02020603050405020304" pitchFamily="18" charset="0"/>
                <a:cs typeface="Times New Roman" panose="02020603050405020304" pitchFamily="18" charset="0"/>
              </a:rPr>
              <a:t>Надзвичайні екологічні ситуації щодо осідань рельєфу місцевості (м. Чернівці, ін.). Аналіз подій.</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4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9DD656B6-67A3-406B-88C7-341181A78782}" type="slidenum">
              <a:rPr lang="ru-RU" smtClean="0"/>
              <a:t>3</a:t>
            </a:fld>
            <a:endParaRPr lang="ru-RU"/>
          </a:p>
        </p:txBody>
      </p:sp>
      <p:sp>
        <p:nvSpPr>
          <p:cNvPr id="4" name="Прямоугольник 3"/>
          <p:cNvSpPr/>
          <p:nvPr/>
        </p:nvSpPr>
        <p:spPr>
          <a:xfrm>
            <a:off x="1683224" y="342416"/>
            <a:ext cx="10203976" cy="3492238"/>
          </a:xfrm>
          <a:prstGeom prst="rect">
            <a:avLst/>
          </a:prstGeom>
        </p:spPr>
        <p:txBody>
          <a:bodyPr wrap="square">
            <a:spAutoFit/>
          </a:bodyPr>
          <a:lstStyle/>
          <a:p>
            <a:pPr indent="450215" algn="just">
              <a:lnSpc>
                <a:spcPct val="114000"/>
              </a:lnSpc>
              <a:spcAft>
                <a:spcPts val="0"/>
              </a:spcAft>
            </a:pPr>
            <a:r>
              <a:rPr lang="uk-UA" sz="2800" dirty="0">
                <a:latin typeface="Times New Roman" panose="02020603050405020304" pitchFamily="18" charset="0"/>
                <a:ea typeface="Times New Roman" panose="02020603050405020304" pitchFamily="18" charset="0"/>
              </a:rPr>
              <a:t>До </a:t>
            </a:r>
            <a:r>
              <a:rPr lang="uk-UA" sz="2800" b="1" i="1" dirty="0">
                <a:latin typeface="Times New Roman" panose="02020603050405020304" pitchFamily="18" charset="0"/>
                <a:ea typeface="Times New Roman" panose="02020603050405020304" pitchFamily="18" charset="0"/>
              </a:rPr>
              <a:t>негативних змін у навколишньому природному </a:t>
            </a:r>
            <a:r>
              <a:rPr lang="uk-UA" sz="2800" dirty="0">
                <a:latin typeface="Times New Roman" panose="02020603050405020304" pitchFamily="18" charset="0"/>
                <a:ea typeface="Times New Roman" panose="02020603050405020304" pitchFamily="18" charset="0"/>
              </a:rPr>
              <a:t>середовищі відносять втрату, виснаження чи знищення окремих природних комплексів та ресурсів внаслідок надмірного забруднення навколишнього природного середовища, руйнівного впливу стихійних сил природи та інших факторів, які обмежують або виключають можливість життєдіяльності людини та провадження господарської діяльності в цих умовах.</a:t>
            </a:r>
            <a:endParaRPr lang="ru-RU" sz="2800" dirty="0">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1683224" y="4234555"/>
            <a:ext cx="10203976" cy="2062103"/>
          </a:xfrm>
          <a:prstGeom prst="rect">
            <a:avLst/>
          </a:prstGeom>
          <a:solidFill>
            <a:schemeClr val="accent6"/>
          </a:solidFill>
          <a:ln>
            <a:noFill/>
          </a:ln>
          <a:effectLst>
            <a:softEdge rad="12700"/>
          </a:effectLst>
        </p:spPr>
        <p:style>
          <a:lnRef idx="0">
            <a:scrgbClr r="0" g="0" b="0"/>
          </a:lnRef>
          <a:fillRef idx="0">
            <a:scrgbClr r="0" g="0" b="0"/>
          </a:fillRef>
          <a:effectRef idx="0">
            <a:scrgbClr r="0" g="0" b="0"/>
          </a:effectRef>
          <a:fontRef idx="minor">
            <a:schemeClr val="lt1"/>
          </a:fontRef>
        </p:style>
        <p:txBody>
          <a:bodyPr wrap="square">
            <a:spAutoFit/>
          </a:bodyPr>
          <a:lstStyle/>
          <a:p>
            <a:pPr algn="just"/>
            <a:r>
              <a:rPr lang="uk-UA" sz="3200" b="1" u="sng" dirty="0">
                <a:latin typeface="Times New Roman" panose="02020603050405020304" pitchFamily="18" charset="0"/>
                <a:ea typeface="Times New Roman" panose="02020603050405020304" pitchFamily="18" charset="0"/>
              </a:rPr>
              <a:t>Екологічна криза </a:t>
            </a:r>
            <a:r>
              <a:rPr lang="uk-UA" sz="3200" dirty="0" smtClean="0">
                <a:latin typeface="Times New Roman" panose="02020603050405020304" pitchFamily="18" charset="0"/>
                <a:ea typeface="Times New Roman" panose="02020603050405020304" pitchFamily="18" charset="0"/>
              </a:rPr>
              <a:t>– </a:t>
            </a:r>
            <a:r>
              <a:rPr lang="uk-UA" sz="3200" dirty="0">
                <a:latin typeface="Times New Roman" panose="02020603050405020304" pitchFamily="18" charset="0"/>
                <a:ea typeface="Times New Roman" panose="02020603050405020304" pitchFamily="18" charset="0"/>
              </a:rPr>
              <a:t>особливий тип екологічної ситуації, коли середовище існування одного з видів або популяції змінюється так, що ставить під сумнів його подальше виживання.</a:t>
            </a:r>
            <a:endParaRPr lang="ru-RU" sz="3200" dirty="0"/>
          </a:p>
        </p:txBody>
      </p:sp>
    </p:spTree>
    <p:extLst>
      <p:ext uri="{BB962C8B-B14F-4D97-AF65-F5344CB8AC3E}">
        <p14:creationId xmlns:p14="http://schemas.microsoft.com/office/powerpoint/2010/main" val="2635451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4</a:t>
            </a:fld>
            <a:endParaRPr lang="ru-RU"/>
          </a:p>
        </p:txBody>
      </p:sp>
      <p:sp>
        <p:nvSpPr>
          <p:cNvPr id="3" name="Прямоугольник 2"/>
          <p:cNvSpPr/>
          <p:nvPr/>
        </p:nvSpPr>
        <p:spPr>
          <a:xfrm>
            <a:off x="2017250" y="418450"/>
            <a:ext cx="9160266" cy="584775"/>
          </a:xfrm>
          <a:prstGeom prst="rect">
            <a:avLst/>
          </a:prstGeom>
        </p:spPr>
        <p:txBody>
          <a:bodyPr wrap="square">
            <a:spAutoFit/>
          </a:bodyPr>
          <a:lstStyle/>
          <a:p>
            <a:r>
              <a:rPr lang="uk-UA" sz="3200" b="1" dirty="0">
                <a:latin typeface="Times New Roman" panose="02020603050405020304" pitchFamily="18" charset="0"/>
                <a:ea typeface="Times New Roman" panose="02020603050405020304" pitchFamily="18" charset="0"/>
              </a:rPr>
              <a:t>Проявом екологічної кризи</a:t>
            </a:r>
            <a:r>
              <a:rPr lang="uk-UA" sz="3200" dirty="0">
                <a:latin typeface="Times New Roman" panose="02020603050405020304" pitchFamily="18" charset="0"/>
                <a:ea typeface="Times New Roman" panose="02020603050405020304" pitchFamily="18" charset="0"/>
              </a:rPr>
              <a:t> </a:t>
            </a:r>
            <a:r>
              <a:rPr lang="uk-UA" sz="3200" dirty="0" smtClean="0">
                <a:latin typeface="Times New Roman" panose="02020603050405020304" pitchFamily="18" charset="0"/>
                <a:ea typeface="Times New Roman" panose="02020603050405020304" pitchFamily="18" charset="0"/>
              </a:rPr>
              <a:t>є: </a:t>
            </a:r>
            <a:endParaRPr lang="ru-RU" sz="3200" dirty="0"/>
          </a:p>
        </p:txBody>
      </p:sp>
      <p:graphicFrame>
        <p:nvGraphicFramePr>
          <p:cNvPr id="4" name="Схема 3"/>
          <p:cNvGraphicFramePr/>
          <p:nvPr>
            <p:extLst>
              <p:ext uri="{D42A27DB-BD31-4B8C-83A1-F6EECF244321}">
                <p14:modId xmlns:p14="http://schemas.microsoft.com/office/powerpoint/2010/main" val="865990216"/>
              </p:ext>
            </p:extLst>
          </p:nvPr>
        </p:nvGraphicFramePr>
        <p:xfrm>
          <a:off x="1472442" y="1003225"/>
          <a:ext cx="10551236" cy="452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887940" y="5388785"/>
            <a:ext cx="10135738" cy="1384995"/>
          </a:xfrm>
          <a:prstGeom prst="rect">
            <a:avLst/>
          </a:prstGeom>
        </p:spPr>
        <p:txBody>
          <a:bodyPr wrap="square">
            <a:spAutoFit/>
          </a:bodyPr>
          <a:lstStyle/>
          <a:p>
            <a:pPr indent="450215" algn="just">
              <a:spcAft>
                <a:spcPts val="0"/>
              </a:spcAft>
            </a:pPr>
            <a:r>
              <a:rPr lang="uk-UA" sz="2800" b="1" dirty="0">
                <a:latin typeface="Times New Roman" panose="02020603050405020304" pitchFamily="18" charset="0"/>
                <a:ea typeface="Times New Roman" panose="02020603050405020304" pitchFamily="18" charset="0"/>
              </a:rPr>
              <a:t>При зменшенні або припиненні антропогенних впливів можлива нормалізація екологічної обстановки, часткове відновлення ландшафту.</a:t>
            </a:r>
            <a:endParaRPr lang="ru-RU" sz="28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1047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5</a:t>
            </a:fld>
            <a:endParaRPr lang="ru-RU"/>
          </a:p>
        </p:txBody>
      </p:sp>
      <p:sp>
        <p:nvSpPr>
          <p:cNvPr id="3" name="Прямоугольник 2"/>
          <p:cNvSpPr/>
          <p:nvPr/>
        </p:nvSpPr>
        <p:spPr>
          <a:xfrm>
            <a:off x="1942530" y="187617"/>
            <a:ext cx="10053851" cy="1815882"/>
          </a:xfrm>
          <a:prstGeom prst="rect">
            <a:avLst/>
          </a:prstGeom>
        </p:spPr>
        <p:txBody>
          <a:bodyPr wrap="square">
            <a:spAutoFit/>
          </a:bodyPr>
          <a:lstStyle/>
          <a:p>
            <a:pPr algn="just"/>
            <a:r>
              <a:rPr lang="uk-UA" sz="2800" b="1" dirty="0" err="1" smtClean="0">
                <a:latin typeface="Times New Roman" panose="02020603050405020304" pitchFamily="18" charset="0"/>
                <a:ea typeface="Times New Roman" panose="02020603050405020304" pitchFamily="18" charset="0"/>
              </a:rPr>
              <a:t>Арідне</a:t>
            </a:r>
            <a:r>
              <a:rPr lang="uk-UA" sz="2800" b="1" dirty="0" smtClean="0">
                <a:latin typeface="Times New Roman" panose="02020603050405020304" pitchFamily="18" charset="0"/>
                <a:ea typeface="Times New Roman" panose="02020603050405020304" pitchFamily="18" charset="0"/>
              </a:rPr>
              <a:t> </a:t>
            </a:r>
            <a:r>
              <a:rPr lang="uk-UA" sz="2800" b="1" dirty="0" err="1" smtClean="0">
                <a:latin typeface="Times New Roman" panose="02020603050405020304" pitchFamily="18" charset="0"/>
                <a:ea typeface="Times New Roman" panose="02020603050405020304" pitchFamily="18" charset="0"/>
              </a:rPr>
              <a:t>опустелювання</a:t>
            </a:r>
            <a:r>
              <a:rPr lang="uk-UA" sz="2800" dirty="0" smtClean="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 це комплекс процесів деградації середовища, що включає зникнення природної рослинності, водну і вітрову ерозію ґрунтів, зменшення біологічної продуктивності.</a:t>
            </a:r>
            <a:endParaRPr lang="ru-RU" sz="2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381" y="4169035"/>
            <a:ext cx="3810000" cy="2505075"/>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775" y="1751016"/>
            <a:ext cx="1730755" cy="1483504"/>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776" y="5227092"/>
            <a:ext cx="1932352" cy="1447017"/>
          </a:xfrm>
          <a:prstGeom prst="rect">
            <a:avLst/>
          </a:prstGeom>
        </p:spPr>
      </p:pic>
      <p:sp>
        <p:nvSpPr>
          <p:cNvPr id="7" name="Прямоугольник 6"/>
          <p:cNvSpPr/>
          <p:nvPr/>
        </p:nvSpPr>
        <p:spPr>
          <a:xfrm>
            <a:off x="2076733" y="1976203"/>
            <a:ext cx="9906000" cy="1938992"/>
          </a:xfrm>
          <a:prstGeom prst="rect">
            <a:avLst/>
          </a:prstGeom>
        </p:spPr>
        <p:txBody>
          <a:bodyPr wrap="square">
            <a:spAutoFit/>
          </a:bodyPr>
          <a:lstStyle/>
          <a:p>
            <a:pPr indent="450850" algn="just"/>
            <a:r>
              <a:rPr lang="uk-UA" sz="2400" dirty="0" err="1">
                <a:latin typeface="Times New Roman" panose="02020603050405020304" pitchFamily="18" charset="0"/>
                <a:ea typeface="Times New Roman" panose="02020603050405020304" pitchFamily="18" charset="0"/>
              </a:rPr>
              <a:t>Арідне</a:t>
            </a:r>
            <a:r>
              <a:rPr lang="uk-UA" sz="2400" dirty="0">
                <a:latin typeface="Times New Roman" panose="02020603050405020304" pitchFamily="18" charset="0"/>
                <a:ea typeface="Times New Roman" panose="02020603050405020304" pitchFamily="18" charset="0"/>
              </a:rPr>
              <a:t> </a:t>
            </a:r>
            <a:r>
              <a:rPr lang="uk-UA" sz="2400" dirty="0" err="1">
                <a:latin typeface="Times New Roman" panose="02020603050405020304" pitchFamily="18" charset="0"/>
                <a:ea typeface="Times New Roman" panose="02020603050405020304" pitchFamily="18" charset="0"/>
              </a:rPr>
              <a:t>опустелювання</a:t>
            </a:r>
            <a:r>
              <a:rPr lang="uk-UA" sz="2400" dirty="0">
                <a:latin typeface="Times New Roman" panose="02020603050405020304" pitchFamily="18" charset="0"/>
                <a:ea typeface="Times New Roman" panose="02020603050405020304" pitchFamily="18" charset="0"/>
              </a:rPr>
              <a:t> </a:t>
            </a:r>
            <a:r>
              <a:rPr lang="uk-UA" sz="2400" dirty="0" smtClean="0">
                <a:latin typeface="Times New Roman" panose="02020603050405020304" pitchFamily="18" charset="0"/>
                <a:ea typeface="Times New Roman" panose="02020603050405020304" pitchFamily="18" charset="0"/>
              </a:rPr>
              <a:t>відбувається </a:t>
            </a:r>
            <a:r>
              <a:rPr lang="uk-UA" sz="2400" dirty="0">
                <a:latin typeface="Times New Roman" panose="02020603050405020304" pitchFamily="18" charset="0"/>
                <a:ea typeface="Times New Roman" panose="02020603050405020304" pitchFamily="18" charset="0"/>
              </a:rPr>
              <a:t>переважно в перехідних зонах від вологих саван і </a:t>
            </a:r>
            <a:r>
              <a:rPr lang="uk-UA" sz="2400" dirty="0" err="1">
                <a:latin typeface="Times New Roman" panose="02020603050405020304" pitchFamily="18" charset="0"/>
                <a:ea typeface="Times New Roman" panose="02020603050405020304" pitchFamily="18" charset="0"/>
              </a:rPr>
              <a:t>рідколісь</a:t>
            </a:r>
            <a:r>
              <a:rPr lang="uk-UA" sz="2400" dirty="0">
                <a:latin typeface="Times New Roman" panose="02020603050405020304" pitchFamily="18" charset="0"/>
                <a:ea typeface="Times New Roman" panose="02020603050405020304" pitchFamily="18" charset="0"/>
              </a:rPr>
              <a:t> до пустель. </a:t>
            </a:r>
            <a:r>
              <a:rPr lang="uk-UA" sz="2400" dirty="0" smtClean="0">
                <a:latin typeface="Times New Roman" panose="02020603050405020304" pitchFamily="18" charset="0"/>
                <a:ea typeface="Times New Roman" panose="02020603050405020304" pitchFamily="18" charset="0"/>
              </a:rPr>
              <a:t>Найбільш </a:t>
            </a:r>
            <a:r>
              <a:rPr lang="uk-UA" sz="2400" dirty="0">
                <a:latin typeface="Times New Roman" panose="02020603050405020304" pitchFamily="18" charset="0"/>
                <a:ea typeface="Times New Roman" panose="02020603050405020304" pitchFamily="18" charset="0"/>
              </a:rPr>
              <a:t>яскраво це виявляється на північному узбережжі Африки, південно-заході Північної Америки, в Середній Азії. </a:t>
            </a:r>
            <a:r>
              <a:rPr lang="uk-UA" sz="2400" dirty="0" smtClean="0">
                <a:latin typeface="Times New Roman" panose="02020603050405020304" pitchFamily="18" charset="0"/>
                <a:ea typeface="Times New Roman" panose="02020603050405020304" pitchFamily="18" charset="0"/>
              </a:rPr>
              <a:t>Ці зони в результаті набувають риси, властиві природним пустелям. Тим самим пустелі розширюють свій ареал. </a:t>
            </a:r>
            <a:endParaRPr lang="ru-RU" sz="2400" dirty="0"/>
          </a:p>
        </p:txBody>
      </p:sp>
      <p:sp>
        <p:nvSpPr>
          <p:cNvPr id="9" name="Прямоугольник 8"/>
          <p:cNvSpPr/>
          <p:nvPr/>
        </p:nvSpPr>
        <p:spPr>
          <a:xfrm>
            <a:off x="2144128" y="3915195"/>
            <a:ext cx="6042253" cy="2677656"/>
          </a:xfrm>
          <a:prstGeom prst="rect">
            <a:avLst/>
          </a:prstGeom>
        </p:spPr>
        <p:txBody>
          <a:bodyPr wrap="square">
            <a:spAutoFit/>
          </a:bodyPr>
          <a:lstStyle/>
          <a:p>
            <a:pPr indent="355600" algn="just"/>
            <a:r>
              <a:rPr lang="uk-UA" sz="2400" dirty="0">
                <a:latin typeface="Times New Roman" panose="02020603050405020304" pitchFamily="18" charset="0"/>
                <a:ea typeface="Times New Roman" panose="02020603050405020304" pitchFamily="18" charset="0"/>
              </a:rPr>
              <a:t>Провідними антропогенними впливами, що приводять до </a:t>
            </a:r>
            <a:r>
              <a:rPr lang="uk-UA" sz="2400" dirty="0" err="1">
                <a:latin typeface="Times New Roman" panose="02020603050405020304" pitchFamily="18" charset="0"/>
                <a:ea typeface="Times New Roman" panose="02020603050405020304" pitchFamily="18" charset="0"/>
              </a:rPr>
              <a:t>арідного</a:t>
            </a:r>
            <a:r>
              <a:rPr lang="uk-UA" sz="2400" dirty="0">
                <a:latin typeface="Times New Roman" panose="02020603050405020304" pitchFamily="18" charset="0"/>
                <a:ea typeface="Times New Roman" panose="02020603050405020304" pitchFamily="18" charset="0"/>
              </a:rPr>
              <a:t> </a:t>
            </a:r>
            <a:r>
              <a:rPr lang="uk-UA" sz="2400" dirty="0" err="1">
                <a:latin typeface="Times New Roman" panose="02020603050405020304" pitchFamily="18" charset="0"/>
                <a:ea typeface="Times New Roman" panose="02020603050405020304" pitchFamily="18" charset="0"/>
              </a:rPr>
              <a:t>опустелювання</a:t>
            </a:r>
            <a:r>
              <a:rPr lang="uk-UA" sz="2400" dirty="0">
                <a:latin typeface="Times New Roman" panose="02020603050405020304" pitchFamily="18" charset="0"/>
                <a:ea typeface="Times New Roman" panose="02020603050405020304" pitchFamily="18" charset="0"/>
              </a:rPr>
              <a:t>, є </a:t>
            </a:r>
            <a:r>
              <a:rPr lang="uk-UA" sz="2400" b="1" i="1" dirty="0">
                <a:latin typeface="Times New Roman" panose="02020603050405020304" pitchFamily="18" charset="0"/>
                <a:ea typeface="Times New Roman" panose="02020603050405020304" pitchFamily="18" charset="0"/>
              </a:rPr>
              <a:t>непомірний випас худоби, часті штучні пали, розорювання земель, вирубування дерев, прокладання доріг</a:t>
            </a:r>
            <a:r>
              <a:rPr lang="uk-UA" sz="2400" dirty="0">
                <a:latin typeface="Times New Roman" panose="02020603050405020304" pitchFamily="18" charset="0"/>
                <a:ea typeface="Times New Roman" panose="02020603050405020304" pitchFamily="18" charset="0"/>
              </a:rPr>
              <a:t>. На антропогенні фактори накладаються природні коливання зволоженості.</a:t>
            </a:r>
            <a:endParaRPr lang="ru-RU" sz="2400" dirty="0"/>
          </a:p>
        </p:txBody>
      </p:sp>
    </p:spTree>
    <p:extLst>
      <p:ext uri="{BB962C8B-B14F-4D97-AF65-F5344CB8AC3E}">
        <p14:creationId xmlns:p14="http://schemas.microsoft.com/office/powerpoint/2010/main" val="189458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6</a:t>
            </a:fld>
            <a:endParaRPr lang="ru-RU"/>
          </a:p>
        </p:txBody>
      </p:sp>
      <p:sp>
        <p:nvSpPr>
          <p:cNvPr id="3" name="Прямоугольник 2"/>
          <p:cNvSpPr/>
          <p:nvPr/>
        </p:nvSpPr>
        <p:spPr>
          <a:xfrm>
            <a:off x="1614985" y="230202"/>
            <a:ext cx="10285864" cy="2677656"/>
          </a:xfrm>
          <a:prstGeom prst="rect">
            <a:avLst/>
          </a:prstGeom>
        </p:spPr>
        <p:txBody>
          <a:bodyPr wrap="square">
            <a:spAutoFit/>
          </a:bodyPr>
          <a:lstStyle/>
          <a:p>
            <a:pPr indent="450215" algn="just">
              <a:spcAft>
                <a:spcPts val="0"/>
              </a:spcAft>
            </a:pPr>
            <a:r>
              <a:rPr lang="uk-UA" sz="2400" b="1" dirty="0">
                <a:latin typeface="Times New Roman" panose="02020603050405020304" pitchFamily="18" charset="0"/>
                <a:ea typeface="Times New Roman" panose="02020603050405020304" pitchFamily="18" charset="0"/>
              </a:rPr>
              <a:t>Екологічна </a:t>
            </a:r>
            <a:r>
              <a:rPr lang="uk-UA" sz="2400" b="1" dirty="0" smtClean="0">
                <a:latin typeface="Times New Roman" panose="02020603050405020304" pitchFamily="18" charset="0"/>
                <a:ea typeface="Times New Roman" panose="02020603050405020304" pitchFamily="18" charset="0"/>
              </a:rPr>
              <a:t>катастрофа</a:t>
            </a:r>
            <a:r>
              <a:rPr lang="uk-UA" sz="2400" dirty="0" smtClean="0">
                <a:latin typeface="Times New Roman" panose="02020603050405020304" pitchFamily="18" charset="0"/>
                <a:ea typeface="Times New Roman" panose="02020603050405020304" pitchFamily="18" charset="0"/>
              </a:rPr>
              <a:t> – </a:t>
            </a:r>
            <a:r>
              <a:rPr lang="uk-UA" sz="2400" dirty="0">
                <a:latin typeface="Times New Roman" panose="02020603050405020304" pitchFamily="18" charset="0"/>
                <a:ea typeface="Times New Roman" panose="02020603050405020304" pitchFamily="18" charset="0"/>
              </a:rPr>
              <a:t>незворотна зміна природних комплексів, </a:t>
            </a:r>
            <a:r>
              <a:rPr lang="uk-UA" sz="2400" dirty="0" err="1">
                <a:latin typeface="Times New Roman" panose="02020603050405020304" pitchFamily="18" charset="0"/>
                <a:ea typeface="Times New Roman" panose="02020603050405020304" pitchFamily="18" charset="0"/>
              </a:rPr>
              <a:t>пов</a:t>
            </a:r>
            <a:r>
              <a:rPr lang="ru-RU" sz="2400" dirty="0">
                <a:latin typeface="Times New Roman" panose="02020603050405020304" pitchFamily="18" charset="0"/>
                <a:ea typeface="Times New Roman" panose="02020603050405020304" pitchFamily="18" charset="0"/>
              </a:rPr>
              <a:t>’</a:t>
            </a:r>
            <a:r>
              <a:rPr lang="uk-UA" sz="2400" dirty="0" err="1">
                <a:latin typeface="Times New Roman" panose="02020603050405020304" pitchFamily="18" charset="0"/>
                <a:ea typeface="Times New Roman" panose="02020603050405020304" pitchFamily="18" charset="0"/>
              </a:rPr>
              <a:t>язана</a:t>
            </a:r>
            <a:r>
              <a:rPr lang="uk-UA" sz="2400" dirty="0">
                <a:latin typeface="Times New Roman" panose="02020603050405020304" pitchFamily="18" charset="0"/>
                <a:ea typeface="Times New Roman" panose="02020603050405020304" pitchFamily="18" charset="0"/>
              </a:rPr>
              <a:t> з масовою загибеллю живих </a:t>
            </a:r>
            <a:r>
              <a:rPr lang="uk-UA" sz="2400" dirty="0" smtClean="0">
                <a:latin typeface="Times New Roman" panose="02020603050405020304" pitchFamily="18" charset="0"/>
                <a:ea typeface="Times New Roman" panose="02020603050405020304" pitchFamily="18" charset="0"/>
              </a:rPr>
              <a:t>організмів.</a:t>
            </a:r>
          </a:p>
          <a:p>
            <a:pPr indent="450215" algn="just">
              <a:spcAft>
                <a:spcPts val="0"/>
              </a:spcAft>
            </a:pPr>
            <a:r>
              <a:rPr lang="uk-UA" sz="2400" dirty="0" smtClean="0">
                <a:latin typeface="Times New Roman" panose="02020603050405020304" pitchFamily="18" charset="0"/>
                <a:ea typeface="Times New Roman" panose="02020603050405020304" pitchFamily="18" charset="0"/>
              </a:rPr>
              <a:t>Катастрофічні </a:t>
            </a:r>
            <a:r>
              <a:rPr lang="uk-UA" sz="2400" dirty="0">
                <a:latin typeface="Times New Roman" panose="02020603050405020304" pitchFamily="18" charset="0"/>
                <a:ea typeface="Times New Roman" panose="02020603050405020304" pitchFamily="18" charset="0"/>
              </a:rPr>
              <a:t>екологічні ситуації характеризуються глибокими і незворотними змінами природи, втратою природних ресурсів і різким погіршенням умов проживання населення. Спостерігається відчутне погіршення </a:t>
            </a:r>
            <a:r>
              <a:rPr lang="uk-UA" sz="2400" dirty="0" err="1">
                <a:latin typeface="Times New Roman" panose="02020603050405020304" pitchFamily="18" charset="0"/>
                <a:ea typeface="Times New Roman" panose="02020603050405020304" pitchFamily="18" charset="0"/>
              </a:rPr>
              <a:t>здоров</a:t>
            </a:r>
            <a:r>
              <a:rPr lang="ru-RU" sz="2400" dirty="0">
                <a:latin typeface="Times New Roman" panose="02020603050405020304" pitchFamily="18" charset="0"/>
                <a:ea typeface="Times New Roman" panose="02020603050405020304" pitchFamily="18" charset="0"/>
              </a:rPr>
              <a:t>’</a:t>
            </a:r>
            <a:r>
              <a:rPr lang="uk-UA" sz="2400" dirty="0">
                <a:latin typeface="Times New Roman" panose="02020603050405020304" pitchFamily="18" charset="0"/>
                <a:ea typeface="Times New Roman" panose="02020603050405020304" pitchFamily="18" charset="0"/>
              </a:rPr>
              <a:t>я людей, а також втрата біотичного різноманіття та унікальних природних об</a:t>
            </a:r>
            <a:r>
              <a:rPr lang="ru-RU" sz="2400" dirty="0">
                <a:latin typeface="Times New Roman" panose="02020603050405020304" pitchFamily="18" charset="0"/>
                <a:ea typeface="Times New Roman" panose="02020603050405020304" pitchFamily="18" charset="0"/>
              </a:rPr>
              <a:t>’</a:t>
            </a:r>
            <a:r>
              <a:rPr lang="uk-UA" sz="2400" dirty="0" err="1">
                <a:latin typeface="Times New Roman" panose="02020603050405020304" pitchFamily="18" charset="0"/>
                <a:ea typeface="Times New Roman" panose="02020603050405020304" pitchFamily="18" charset="0"/>
              </a:rPr>
              <a:t>єктів</a:t>
            </a:r>
            <a:r>
              <a:rPr lang="uk-UA" sz="2400" dirty="0">
                <a:latin typeface="Times New Roman" panose="02020603050405020304" pitchFamily="18" charset="0"/>
                <a:ea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935" y="3261814"/>
            <a:ext cx="6318914" cy="3159457"/>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87" y="3321630"/>
            <a:ext cx="4652370" cy="3099641"/>
          </a:xfrm>
          <a:prstGeom prst="rect">
            <a:avLst/>
          </a:prstGeom>
        </p:spPr>
      </p:pic>
    </p:spTree>
    <p:extLst>
      <p:ext uri="{BB962C8B-B14F-4D97-AF65-F5344CB8AC3E}">
        <p14:creationId xmlns:p14="http://schemas.microsoft.com/office/powerpoint/2010/main" val="4271669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7</a:t>
            </a:fld>
            <a:endParaRPr lang="ru-RU"/>
          </a:p>
        </p:txBody>
      </p:sp>
      <p:sp>
        <p:nvSpPr>
          <p:cNvPr id="3" name="Прямоугольник 2"/>
          <p:cNvSpPr/>
          <p:nvPr/>
        </p:nvSpPr>
        <p:spPr>
          <a:xfrm>
            <a:off x="1546746" y="141451"/>
            <a:ext cx="10367749" cy="830997"/>
          </a:xfrm>
          <a:prstGeom prst="rect">
            <a:avLst/>
          </a:prstGeom>
        </p:spPr>
        <p:txBody>
          <a:bodyPr wrap="square">
            <a:spAutoFit/>
          </a:bodyPr>
          <a:lstStyle/>
          <a:p>
            <a:pPr algn="just"/>
            <a:r>
              <a:rPr lang="uk-UA" sz="2400" dirty="0">
                <a:latin typeface="Times New Roman" panose="02020603050405020304" pitchFamily="18" charset="0"/>
                <a:ea typeface="Times New Roman" panose="02020603050405020304" pitchFamily="18" charset="0"/>
              </a:rPr>
              <a:t>Прикладом екологічної катастрофи можна назвати процес зникнення Аральського моря </a:t>
            </a:r>
            <a:endParaRPr lang="ru-RU"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9350" y="1152907"/>
            <a:ext cx="10508372" cy="4735773"/>
          </a:xfrm>
          <a:prstGeom prst="rect">
            <a:avLst/>
          </a:prstGeom>
        </p:spPr>
      </p:pic>
      <p:sp>
        <p:nvSpPr>
          <p:cNvPr id="7" name="Прямоугольник 6"/>
          <p:cNvSpPr/>
          <p:nvPr/>
        </p:nvSpPr>
        <p:spPr>
          <a:xfrm>
            <a:off x="1311579" y="5888680"/>
            <a:ext cx="10602916" cy="830997"/>
          </a:xfrm>
          <a:prstGeom prst="rect">
            <a:avLst/>
          </a:prstGeom>
        </p:spPr>
        <p:txBody>
          <a:bodyPr wrap="square">
            <a:spAutoFit/>
          </a:bodyPr>
          <a:lstStyle/>
          <a:p>
            <a:pPr indent="450215" algn="just">
              <a:spcAft>
                <a:spcPts val="0"/>
              </a:spcAft>
            </a:pPr>
            <a:r>
              <a:rPr lang="uk-UA" sz="2400" dirty="0">
                <a:latin typeface="Times New Roman" panose="02020603050405020304" pitchFamily="18" charset="0"/>
                <a:ea typeface="Times New Roman" panose="02020603050405020304" pitchFamily="18" charset="0"/>
              </a:rPr>
              <a:t>І кризи та катастрофи є складовими частинами формування надзвичайних екологічних ситуацій.</a:t>
            </a:r>
            <a:endParaRPr lang="ru-R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773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DD656B6-67A3-406B-88C7-341181A78782}" type="slidenum">
              <a:rPr lang="ru-RU" smtClean="0"/>
              <a:t>8</a:t>
            </a:fld>
            <a:endParaRPr lang="ru-RU"/>
          </a:p>
        </p:txBody>
      </p:sp>
      <p:sp>
        <p:nvSpPr>
          <p:cNvPr id="3" name="Прямоугольник 2"/>
          <p:cNvSpPr/>
          <p:nvPr/>
        </p:nvSpPr>
        <p:spPr>
          <a:xfrm>
            <a:off x="1683223" y="141451"/>
            <a:ext cx="10258567" cy="954107"/>
          </a:xfrm>
          <a:prstGeom prst="rect">
            <a:avLst/>
          </a:prstGeom>
        </p:spPr>
        <p:txBody>
          <a:bodyPr wrap="square">
            <a:spAutoFit/>
          </a:bodyPr>
          <a:lstStyle/>
          <a:p>
            <a:r>
              <a:rPr lang="uk-UA" sz="2800" b="1" dirty="0">
                <a:latin typeface="Times New Roman" panose="02020603050405020304" pitchFamily="18" charset="0"/>
                <a:ea typeface="Times New Roman" panose="02020603050405020304" pitchFamily="18" charset="0"/>
              </a:rPr>
              <a:t>Надзвичайні екологічні ситуації в своєму розвитку проходять п'ять умовних етапів:</a:t>
            </a:r>
            <a:r>
              <a:rPr lang="uk-UA" sz="2800" dirty="0">
                <a:latin typeface="Times New Roman" panose="02020603050405020304" pitchFamily="18" charset="0"/>
                <a:ea typeface="Times New Roman" panose="02020603050405020304" pitchFamily="18" charset="0"/>
              </a:rPr>
              <a:t> </a:t>
            </a:r>
            <a:endParaRPr lang="ru-RU" sz="2800" dirty="0"/>
          </a:p>
        </p:txBody>
      </p:sp>
      <p:graphicFrame>
        <p:nvGraphicFramePr>
          <p:cNvPr id="4" name="Схема 3"/>
          <p:cNvGraphicFramePr/>
          <p:nvPr>
            <p:extLst>
              <p:ext uri="{D42A27DB-BD31-4B8C-83A1-F6EECF244321}">
                <p14:modId xmlns:p14="http://schemas.microsoft.com/office/powerpoint/2010/main" val="1591613420"/>
              </p:ext>
            </p:extLst>
          </p:nvPr>
        </p:nvGraphicFramePr>
        <p:xfrm>
          <a:off x="368490" y="1095558"/>
          <a:ext cx="11573300" cy="5762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1620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951479" y="329899"/>
            <a:ext cx="9949369" cy="1280890"/>
          </a:xfrm>
        </p:spPr>
        <p:txBody>
          <a:bodyPr/>
          <a:lstStyle/>
          <a:p>
            <a:r>
              <a:rPr lang="uk-UA" b="1" dirty="0"/>
              <a:t>2. Передумови виникнення надзвичайних екологічних ситуацій.</a:t>
            </a:r>
            <a:endParaRPr lang="ru-RU" dirty="0"/>
          </a:p>
        </p:txBody>
      </p:sp>
      <p:sp>
        <p:nvSpPr>
          <p:cNvPr id="2" name="Номер слайда 1"/>
          <p:cNvSpPr>
            <a:spLocks noGrp="1"/>
          </p:cNvSpPr>
          <p:nvPr>
            <p:ph type="sldNum" sz="quarter" idx="12"/>
          </p:nvPr>
        </p:nvSpPr>
        <p:spPr/>
        <p:txBody>
          <a:bodyPr/>
          <a:lstStyle/>
          <a:p>
            <a:fld id="{9DD656B6-67A3-406B-88C7-341181A78782}" type="slidenum">
              <a:rPr lang="ru-RU" smtClean="0"/>
              <a:t>9</a:t>
            </a:fld>
            <a:endParaRPr lang="ru-RU"/>
          </a:p>
        </p:txBody>
      </p:sp>
      <p:sp>
        <p:nvSpPr>
          <p:cNvPr id="5" name="Двойная волна 4"/>
          <p:cNvSpPr/>
          <p:nvPr/>
        </p:nvSpPr>
        <p:spPr>
          <a:xfrm>
            <a:off x="531812" y="1610788"/>
            <a:ext cx="11246206" cy="5022023"/>
          </a:xfrm>
          <a:prstGeom prst="doubleWave">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800" dirty="0">
                <a:latin typeface="Times New Roman" panose="02020603050405020304" pitchFamily="18" charset="0"/>
                <a:cs typeface="Times New Roman" panose="02020603050405020304" pitchFamily="18" charset="0"/>
              </a:rPr>
              <a:t>Надзвичайні екологічні ситуації є наслідком, як техногенних факторів, так і природних стихійних </a:t>
            </a:r>
            <a:r>
              <a:rPr lang="uk-UA" sz="2800" dirty="0" smtClean="0">
                <a:latin typeface="Times New Roman" panose="02020603050405020304" pitchFamily="18" charset="0"/>
                <a:cs typeface="Times New Roman" panose="02020603050405020304" pitchFamily="18" charset="0"/>
              </a:rPr>
              <a:t>явищ.</a:t>
            </a:r>
          </a:p>
          <a:p>
            <a:pPr indent="627063" algn="just"/>
            <a:r>
              <a:rPr lang="uk-UA" sz="2800" dirty="0">
                <a:latin typeface="Times New Roman" panose="02020603050405020304" pitchFamily="18" charset="0"/>
                <a:cs typeface="Times New Roman" panose="02020603050405020304" pitchFamily="18" charset="0"/>
              </a:rPr>
              <a:t>Розмежування надзвичайних ситуацій, викликаних природними та техногенними факторами не завжди можливо: найчастіше характер прояву </a:t>
            </a:r>
            <a:r>
              <a:rPr lang="uk-UA" sz="2800" b="1" dirty="0">
                <a:latin typeface="Times New Roman" panose="02020603050405020304" pitchFamily="18" charset="0"/>
                <a:cs typeface="Times New Roman" panose="02020603050405020304" pitchFamily="18" charset="0"/>
              </a:rPr>
              <a:t>повеней, селевих потоків, снігових лавин, зсувів</a:t>
            </a:r>
            <a:r>
              <a:rPr lang="uk-UA" sz="2800" dirty="0">
                <a:latin typeface="Times New Roman" panose="02020603050405020304" pitchFamily="18" charset="0"/>
                <a:cs typeface="Times New Roman" panose="02020603050405020304" pitchFamily="18" charset="0"/>
              </a:rPr>
              <a:t> і багатьох інших стихійних явищ залежить як </a:t>
            </a:r>
            <a:r>
              <a:rPr lang="uk-UA" sz="2800" b="1" dirty="0">
                <a:latin typeface="Times New Roman" panose="02020603050405020304" pitchFamily="18" charset="0"/>
                <a:cs typeface="Times New Roman" panose="02020603050405020304" pitchFamily="18" charset="0"/>
              </a:rPr>
              <a:t>від природних процесів, так і від ступеня техногенного навантаження.</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20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518</TotalTime>
  <Words>1393</Words>
  <Application>Microsoft Office PowerPoint</Application>
  <PresentationFormat>Широкоэкранный</PresentationFormat>
  <Paragraphs>141</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Calibri</vt:lpstr>
      <vt:lpstr>Century Gothic</vt:lpstr>
      <vt:lpstr>Times New Roman</vt:lpstr>
      <vt:lpstr>Wingdings 3</vt:lpstr>
      <vt:lpstr>Легкий дым</vt:lpstr>
      <vt:lpstr>Презентация PowerPoint</vt:lpstr>
      <vt:lpstr>1. Екологічні проблеми розвитку сучасної цивілізації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Передумови виникнення надзвичайних екологічних ситуацій.</vt:lpstr>
      <vt:lpstr>Презентация PowerPoint</vt:lpstr>
      <vt:lpstr>Презентация PowerPoint</vt:lpstr>
      <vt:lpstr>Презентация PowerPoint</vt:lpstr>
      <vt:lpstr>3. Природні та антропогенні фактори виникнення надзвичайних екологічних ситуацій.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Управління екологічною безпекою.</vt:lpstr>
      <vt:lpstr>Презентация PowerPoint</vt:lpstr>
      <vt:lpstr>Управління екологічною безпекою здійснюється за такими напрямками:</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Прикладні аспекти екології</dc:title>
  <dc:creator>kombrig</dc:creator>
  <cp:lastModifiedBy>Пользователь Windows</cp:lastModifiedBy>
  <cp:revision>25</cp:revision>
  <cp:lastPrinted>2016-03-21T06:38:40Z</cp:lastPrinted>
  <dcterms:created xsi:type="dcterms:W3CDTF">2016-03-20T17:25:17Z</dcterms:created>
  <dcterms:modified xsi:type="dcterms:W3CDTF">2022-01-16T09:26:38Z</dcterms:modified>
</cp:coreProperties>
</file>