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0FDA9E-F04C-4225-81C0-CA62C2297579}" type="datetimeFigureOut">
              <a:rPr lang="uk-UA" smtClean="0"/>
              <a:t>21.11.2021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B3DAF5-9B0D-46C6-AD87-AFC7F2B7316B}" type="slidenum">
              <a:rPr lang="uk-UA" smtClean="0"/>
              <a:t>‹#›</a:t>
            </a:fld>
            <a:endParaRPr lang="uk-UA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0FDA9E-F04C-4225-81C0-CA62C2297579}" type="datetimeFigureOut">
              <a:rPr lang="uk-UA" smtClean="0"/>
              <a:t>21.11.2021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B3DAF5-9B0D-46C6-AD87-AFC7F2B7316B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0FDA9E-F04C-4225-81C0-CA62C2297579}" type="datetimeFigureOut">
              <a:rPr lang="uk-UA" smtClean="0"/>
              <a:t>21.11.2021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B3DAF5-9B0D-46C6-AD87-AFC7F2B7316B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0FDA9E-F04C-4225-81C0-CA62C2297579}" type="datetimeFigureOut">
              <a:rPr lang="uk-UA" smtClean="0"/>
              <a:t>21.11.2021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B3DAF5-9B0D-46C6-AD87-AFC7F2B7316B}" type="slidenum">
              <a:rPr lang="uk-UA" smtClean="0"/>
              <a:t>‹#›</a:t>
            </a:fld>
            <a:endParaRPr lang="uk-UA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0FDA9E-F04C-4225-81C0-CA62C2297579}" type="datetimeFigureOut">
              <a:rPr lang="uk-UA" smtClean="0"/>
              <a:t>21.11.2021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B3DAF5-9B0D-46C6-AD87-AFC7F2B7316B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0FDA9E-F04C-4225-81C0-CA62C2297579}" type="datetimeFigureOut">
              <a:rPr lang="uk-UA" smtClean="0"/>
              <a:t>21.11.2021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B3DAF5-9B0D-46C6-AD87-AFC7F2B7316B}" type="slidenum">
              <a:rPr lang="uk-UA" smtClean="0"/>
              <a:t>‹#›</a:t>
            </a:fld>
            <a:endParaRPr lang="uk-UA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0FDA9E-F04C-4225-81C0-CA62C2297579}" type="datetimeFigureOut">
              <a:rPr lang="uk-UA" smtClean="0"/>
              <a:t>21.11.2021</a:t>
            </a:fld>
            <a:endParaRPr lang="uk-U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B3DAF5-9B0D-46C6-AD87-AFC7F2B7316B}" type="slidenum">
              <a:rPr lang="uk-UA" smtClean="0"/>
              <a:t>‹#›</a:t>
            </a:fld>
            <a:endParaRPr lang="uk-UA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0FDA9E-F04C-4225-81C0-CA62C2297579}" type="datetimeFigureOut">
              <a:rPr lang="uk-UA" smtClean="0"/>
              <a:t>21.11.2021</a:t>
            </a:fld>
            <a:endParaRPr lang="uk-U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B3DAF5-9B0D-46C6-AD87-AFC7F2B7316B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0FDA9E-F04C-4225-81C0-CA62C2297579}" type="datetimeFigureOut">
              <a:rPr lang="uk-UA" smtClean="0"/>
              <a:t>21.11.2021</a:t>
            </a:fld>
            <a:endParaRPr lang="uk-U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B3DAF5-9B0D-46C6-AD87-AFC7F2B7316B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0FDA9E-F04C-4225-81C0-CA62C2297579}" type="datetimeFigureOut">
              <a:rPr lang="uk-UA" smtClean="0"/>
              <a:t>21.11.2021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B3DAF5-9B0D-46C6-AD87-AFC7F2B7316B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0FDA9E-F04C-4225-81C0-CA62C2297579}" type="datetimeFigureOut">
              <a:rPr lang="uk-UA" smtClean="0"/>
              <a:t>21.11.2021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B3DAF5-9B0D-46C6-AD87-AFC7F2B7316B}" type="slidenum">
              <a:rPr lang="uk-UA" smtClean="0"/>
              <a:t>‹#›</a:t>
            </a:fld>
            <a:endParaRPr lang="uk-UA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7F0FDA9E-F04C-4225-81C0-CA62C2297579}" type="datetimeFigureOut">
              <a:rPr lang="uk-UA" smtClean="0"/>
              <a:t>21.11.2021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A9B3DAF5-9B0D-46C6-AD87-AFC7F2B7316B}" type="slidenum">
              <a:rPr lang="uk-UA" smtClean="0"/>
              <a:t>‹#›</a:t>
            </a:fld>
            <a:endParaRPr lang="uk-U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s://cityhost.ua/uk/blog/v-chem-raznica-mezhdu-gruppoy-i-biznes-stranicoy-facebook-cityhost.html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s://evergreens.com.ua/ua/articles/bot-reviews.html" TargetMode="Externa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https://mind.ua/openmind/20216173-chatitisya-z-klientami-10-neprobachnih-pomilok-u-prodazhah-cherez-mesendzheri" TargetMode="Externa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s://venweb.com.ua/mesendzhery-mozhut-staty-povnotsinnym-kanalom-prodazhiv-iak-ikh-vykorystovuvaty/" TargetMode="Externa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9512" y="620688"/>
            <a:ext cx="8784976" cy="6048671"/>
          </a:xfrm>
        </p:spPr>
        <p:txBody>
          <a:bodyPr>
            <a:normAutofit/>
          </a:bodyPr>
          <a:lstStyle/>
          <a:p>
            <a:r>
              <a:rPr lang="uk-UA" sz="1400" dirty="0"/>
              <a:t>9.1. Відмінності між особистим профілем, групою і публічної сторінкою</a:t>
            </a:r>
            <a:endParaRPr lang="ru-RU" sz="1400" dirty="0"/>
          </a:p>
          <a:p>
            <a:r>
              <a:rPr lang="uk-UA" sz="1400" dirty="0"/>
              <a:t>9.2. Орієнтування</a:t>
            </a:r>
            <a:endParaRPr lang="ru-RU" sz="1400" dirty="0"/>
          </a:p>
          <a:p>
            <a:r>
              <a:rPr lang="uk-UA" sz="1400" dirty="0"/>
              <a:t>9.3. Особливості письмового спілкування у режимі </a:t>
            </a:r>
            <a:r>
              <a:rPr lang="en-US" sz="1400" dirty="0"/>
              <a:t>live </a:t>
            </a:r>
            <a:r>
              <a:rPr lang="uk-UA" sz="1400" dirty="0"/>
              <a:t>в </a:t>
            </a:r>
            <a:r>
              <a:rPr lang="uk-UA" sz="1400" dirty="0" err="1"/>
              <a:t>месенджерах</a:t>
            </a:r>
            <a:endParaRPr lang="ru-RU" sz="1400" dirty="0"/>
          </a:p>
          <a:p>
            <a:r>
              <a:rPr lang="uk-UA" sz="1400" dirty="0"/>
              <a:t> </a:t>
            </a:r>
            <a:endParaRPr lang="ru-RU" sz="1400" dirty="0"/>
          </a:p>
          <a:p>
            <a:r>
              <a:rPr lang="uk-UA" sz="1400" b="1" dirty="0"/>
              <a:t>9.1. Відмінності між особистим профілем, групою і публічної сторінкою</a:t>
            </a:r>
            <a:endParaRPr lang="ru-RU" sz="1400" dirty="0"/>
          </a:p>
          <a:p>
            <a:r>
              <a:rPr lang="uk-UA" sz="1400" dirty="0"/>
              <a:t> </a:t>
            </a:r>
            <a:endParaRPr lang="ru-RU" sz="1400" dirty="0"/>
          </a:p>
          <a:p>
            <a:r>
              <a:rPr lang="ru-RU" sz="1400" u="sng" dirty="0" err="1">
                <a:hlinkClick r:id="rId2"/>
              </a:rPr>
              <a:t>Facebook</a:t>
            </a:r>
            <a:r>
              <a:rPr lang="ru-RU" sz="1400" dirty="0"/>
              <a:t> – </a:t>
            </a:r>
            <a:r>
              <a:rPr lang="ru-RU" sz="1400" dirty="0" err="1"/>
              <a:t>найпопулярніша</a:t>
            </a:r>
            <a:r>
              <a:rPr lang="ru-RU" sz="1400" dirty="0"/>
              <a:t> платформа для </a:t>
            </a:r>
            <a:r>
              <a:rPr lang="ru-RU" sz="1400" dirty="0" err="1"/>
              <a:t>просування</a:t>
            </a:r>
            <a:r>
              <a:rPr lang="ru-RU" sz="1400" dirty="0"/>
              <a:t> </a:t>
            </a:r>
            <a:r>
              <a:rPr lang="ru-RU" sz="1400" dirty="0" err="1"/>
              <a:t>бізнесу</a:t>
            </a:r>
            <a:r>
              <a:rPr lang="ru-RU" sz="1400" dirty="0"/>
              <a:t> в </a:t>
            </a:r>
            <a:r>
              <a:rPr lang="ru-RU" sz="1400" dirty="0" err="1"/>
              <a:t>інтернеті</a:t>
            </a:r>
            <a:r>
              <a:rPr lang="ru-RU" sz="1400" dirty="0"/>
              <a:t>. Тут </a:t>
            </a:r>
            <a:r>
              <a:rPr lang="ru-RU" sz="1400" dirty="0" err="1"/>
              <a:t>зібрана</a:t>
            </a:r>
            <a:r>
              <a:rPr lang="ru-RU" sz="1400" dirty="0"/>
              <a:t> </a:t>
            </a:r>
            <a:r>
              <a:rPr lang="ru-RU" sz="1400" dirty="0" err="1"/>
              <a:t>величезна</a:t>
            </a:r>
            <a:r>
              <a:rPr lang="ru-RU" sz="1400" dirty="0"/>
              <a:t> </a:t>
            </a:r>
            <a:r>
              <a:rPr lang="ru-RU" sz="1400" dirty="0" err="1"/>
              <a:t>аудиторія</a:t>
            </a:r>
            <a:r>
              <a:rPr lang="ru-RU" sz="1400" dirty="0"/>
              <a:t> (</a:t>
            </a:r>
            <a:r>
              <a:rPr lang="ru-RU" sz="1400" dirty="0" err="1"/>
              <a:t>близько</a:t>
            </a:r>
            <a:r>
              <a:rPr lang="ru-RU" sz="1400" dirty="0"/>
              <a:t> 2 млрд. </a:t>
            </a:r>
            <a:r>
              <a:rPr lang="ru-RU" sz="1400" dirty="0" err="1"/>
              <a:t>чоловік</a:t>
            </a:r>
            <a:r>
              <a:rPr lang="ru-RU" sz="1400" dirty="0"/>
              <a:t>), 90% з </a:t>
            </a:r>
            <a:r>
              <a:rPr lang="ru-RU" sz="1400" dirty="0" err="1"/>
              <a:t>якої</a:t>
            </a:r>
            <a:r>
              <a:rPr lang="ru-RU" sz="1400" dirty="0"/>
              <a:t> – </a:t>
            </a:r>
            <a:r>
              <a:rPr lang="ru-RU" sz="1400" dirty="0" err="1"/>
              <a:t>платоспроможна</a:t>
            </a:r>
            <a:r>
              <a:rPr lang="ru-RU" sz="1400" dirty="0"/>
              <a:t> (старше 18 </a:t>
            </a:r>
            <a:r>
              <a:rPr lang="ru-RU" sz="1400" dirty="0" err="1"/>
              <a:t>років</a:t>
            </a:r>
            <a:r>
              <a:rPr lang="ru-RU" sz="1400" dirty="0"/>
              <a:t>). А для </a:t>
            </a:r>
            <a:r>
              <a:rPr lang="ru-RU" sz="1400" dirty="0" err="1"/>
              <a:t>компанії</a:t>
            </a:r>
            <a:r>
              <a:rPr lang="ru-RU" sz="1400" dirty="0"/>
              <a:t> </a:t>
            </a:r>
            <a:r>
              <a:rPr lang="ru-RU" sz="1400" dirty="0" err="1"/>
              <a:t>це</a:t>
            </a:r>
            <a:r>
              <a:rPr lang="ru-RU" sz="1400" dirty="0"/>
              <a:t> </a:t>
            </a:r>
            <a:r>
              <a:rPr lang="ru-RU" sz="1400" dirty="0" err="1"/>
              <a:t>тільки</a:t>
            </a:r>
            <a:r>
              <a:rPr lang="ru-RU" sz="1400" dirty="0"/>
              <a:t> плюс, </a:t>
            </a:r>
            <a:r>
              <a:rPr lang="ru-RU" sz="1400" dirty="0" err="1"/>
              <a:t>оскільки</a:t>
            </a:r>
            <a:r>
              <a:rPr lang="ru-RU" sz="1400" dirty="0"/>
              <a:t> </a:t>
            </a:r>
            <a:r>
              <a:rPr lang="ru-RU" sz="1400" dirty="0" err="1"/>
              <a:t>спрощує</a:t>
            </a:r>
            <a:r>
              <a:rPr lang="ru-RU" sz="1400" dirty="0"/>
              <a:t> </a:t>
            </a:r>
            <a:r>
              <a:rPr lang="ru-RU" sz="1400" dirty="0" err="1"/>
              <a:t>пошук</a:t>
            </a:r>
            <a:r>
              <a:rPr lang="ru-RU" sz="1400" dirty="0"/>
              <a:t> </a:t>
            </a:r>
            <a:r>
              <a:rPr lang="ru-RU" sz="1400" dirty="0" err="1"/>
              <a:t>зацікавлених</a:t>
            </a:r>
            <a:r>
              <a:rPr lang="ru-RU" sz="1400" dirty="0"/>
              <a:t> </a:t>
            </a:r>
            <a:r>
              <a:rPr lang="ru-RU" sz="1400" dirty="0" err="1"/>
              <a:t>клієнтів</a:t>
            </a:r>
            <a:r>
              <a:rPr lang="ru-RU" sz="1400" dirty="0"/>
              <a:t>, продаж </a:t>
            </a:r>
            <a:r>
              <a:rPr lang="ru-RU" sz="1400" dirty="0" err="1"/>
              <a:t>товарів</a:t>
            </a:r>
            <a:r>
              <a:rPr lang="ru-RU" sz="1400" dirty="0"/>
              <a:t>/</a:t>
            </a:r>
            <a:r>
              <a:rPr lang="ru-RU" sz="1400" dirty="0" err="1"/>
              <a:t>послуг</a:t>
            </a:r>
            <a:r>
              <a:rPr lang="ru-RU" sz="1400" dirty="0"/>
              <a:t> </a:t>
            </a:r>
            <a:r>
              <a:rPr lang="ru-RU" sz="1400" dirty="0" err="1"/>
              <a:t>або</a:t>
            </a:r>
            <a:r>
              <a:rPr lang="ru-RU" sz="1400" dirty="0"/>
              <a:t> </a:t>
            </a:r>
            <a:r>
              <a:rPr lang="ru-RU" sz="1400" dirty="0" err="1"/>
              <a:t>розкручування</a:t>
            </a:r>
            <a:r>
              <a:rPr lang="ru-RU" sz="1400" dirty="0"/>
              <a:t> бренду.</a:t>
            </a:r>
          </a:p>
          <a:p>
            <a:r>
              <a:rPr lang="uk-UA" sz="1400" dirty="0"/>
              <a:t>Перед тим як просуватися в </a:t>
            </a:r>
            <a:r>
              <a:rPr lang="ru-RU" sz="1400" dirty="0" err="1"/>
              <a:t>Facebook</a:t>
            </a:r>
            <a:r>
              <a:rPr lang="uk-UA" sz="1400" dirty="0"/>
              <a:t>, слід розібратися, в чому </a:t>
            </a:r>
            <a:r>
              <a:rPr lang="uk-UA" sz="1400" dirty="0" err="1"/>
              <a:t>заключається</a:t>
            </a:r>
            <a:r>
              <a:rPr lang="uk-UA" sz="1400" dirty="0"/>
              <a:t> відмінність групи в </a:t>
            </a:r>
            <a:r>
              <a:rPr lang="ru-RU" sz="1400" dirty="0" err="1"/>
              <a:t>Facebook</a:t>
            </a:r>
            <a:r>
              <a:rPr lang="uk-UA" sz="1400" dirty="0"/>
              <a:t> від бізнес сторінки. </a:t>
            </a:r>
            <a:r>
              <a:rPr lang="ru-RU" sz="1400" dirty="0" err="1"/>
              <a:t>Адже</a:t>
            </a:r>
            <a:r>
              <a:rPr lang="ru-RU" sz="1400" dirty="0"/>
              <a:t> на початковому </a:t>
            </a:r>
            <a:r>
              <a:rPr lang="ru-RU" sz="1400" dirty="0" err="1"/>
              <a:t>етапі</a:t>
            </a:r>
            <a:r>
              <a:rPr lang="ru-RU" sz="1400" dirty="0"/>
              <a:t> </a:t>
            </a:r>
            <a:r>
              <a:rPr lang="ru-RU" sz="1400" dirty="0" err="1"/>
              <a:t>доведеться</a:t>
            </a:r>
            <a:r>
              <a:rPr lang="ru-RU" sz="1400" dirty="0"/>
              <a:t> </a:t>
            </a:r>
            <a:r>
              <a:rPr lang="ru-RU" sz="1400" dirty="0" err="1"/>
              <a:t>робити</a:t>
            </a:r>
            <a:r>
              <a:rPr lang="ru-RU" sz="1400" dirty="0"/>
              <a:t> </a:t>
            </a:r>
            <a:r>
              <a:rPr lang="ru-RU" sz="1400" dirty="0" err="1"/>
              <a:t>вибір</a:t>
            </a:r>
            <a:r>
              <a:rPr lang="ru-RU" sz="1400" dirty="0"/>
              <a:t>. </a:t>
            </a:r>
            <a:r>
              <a:rPr lang="ru-RU" sz="1400" dirty="0" err="1"/>
              <a:t>Група</a:t>
            </a:r>
            <a:r>
              <a:rPr lang="ru-RU" sz="1400" dirty="0"/>
              <a:t> </a:t>
            </a:r>
            <a:r>
              <a:rPr lang="ru-RU" sz="1400" dirty="0" err="1"/>
              <a:t>або</a:t>
            </a:r>
            <a:r>
              <a:rPr lang="ru-RU" sz="1400" dirty="0"/>
              <a:t> </a:t>
            </a:r>
            <a:r>
              <a:rPr lang="ru-RU" sz="1400" dirty="0" err="1"/>
              <a:t>бізнес-сторінка</a:t>
            </a:r>
            <a:r>
              <a:rPr lang="ru-RU" sz="1400" dirty="0"/>
              <a:t>: </a:t>
            </a:r>
            <a:r>
              <a:rPr lang="ru-RU" sz="1400" dirty="0" err="1"/>
              <a:t>що</a:t>
            </a:r>
            <a:r>
              <a:rPr lang="ru-RU" sz="1400" dirty="0"/>
              <a:t> </a:t>
            </a:r>
            <a:r>
              <a:rPr lang="ru-RU" sz="1400" dirty="0" err="1"/>
              <a:t>краще</a:t>
            </a:r>
            <a:r>
              <a:rPr lang="ru-RU" sz="1400" dirty="0"/>
              <a:t>? </a:t>
            </a:r>
            <a:r>
              <a:rPr lang="ru-RU" sz="1400" dirty="0" err="1"/>
              <a:t>Найпростіший</a:t>
            </a:r>
            <a:r>
              <a:rPr lang="ru-RU" sz="1400" dirty="0"/>
              <a:t> </a:t>
            </a:r>
            <a:r>
              <a:rPr lang="ru-RU" sz="1400" dirty="0" err="1"/>
              <a:t>спосіб</a:t>
            </a:r>
            <a:r>
              <a:rPr lang="ru-RU" sz="1400" dirty="0"/>
              <a:t> </a:t>
            </a:r>
            <a:r>
              <a:rPr lang="ru-RU" sz="1400" dirty="0" err="1"/>
              <a:t>зрозуміти</a:t>
            </a:r>
            <a:r>
              <a:rPr lang="ru-RU" sz="1400" dirty="0"/>
              <a:t>, яка </a:t>
            </a:r>
            <a:r>
              <a:rPr lang="ru-RU" sz="1400" dirty="0" err="1"/>
              <a:t>різниця</a:t>
            </a:r>
            <a:r>
              <a:rPr lang="ru-RU" sz="1400" dirty="0"/>
              <a:t> </a:t>
            </a:r>
            <a:r>
              <a:rPr lang="ru-RU" sz="1400" dirty="0" err="1"/>
              <a:t>між</a:t>
            </a:r>
            <a:r>
              <a:rPr lang="ru-RU" sz="1400" dirty="0"/>
              <a:t> </a:t>
            </a:r>
            <a:r>
              <a:rPr lang="ru-RU" sz="1400" dirty="0" err="1"/>
              <a:t>групою</a:t>
            </a:r>
            <a:r>
              <a:rPr lang="ru-RU" sz="1400" dirty="0"/>
              <a:t> і </a:t>
            </a:r>
            <a:r>
              <a:rPr lang="ru-RU" sz="1400" dirty="0" err="1"/>
              <a:t>бізнес</a:t>
            </a:r>
            <a:r>
              <a:rPr lang="ru-RU" sz="1400" dirty="0"/>
              <a:t> </a:t>
            </a:r>
            <a:r>
              <a:rPr lang="ru-RU" sz="1400" dirty="0" err="1"/>
              <a:t>сторінкою</a:t>
            </a:r>
            <a:r>
              <a:rPr lang="ru-RU" sz="1400" dirty="0"/>
              <a:t> в </a:t>
            </a:r>
            <a:r>
              <a:rPr lang="ru-RU" sz="1400" dirty="0" err="1"/>
              <a:t>Facebook</a:t>
            </a:r>
            <a:r>
              <a:rPr lang="ru-RU" sz="1400" dirty="0"/>
              <a:t> – </a:t>
            </a:r>
            <a:r>
              <a:rPr lang="ru-RU" sz="1400" dirty="0" err="1"/>
              <a:t>розібратися</a:t>
            </a:r>
            <a:r>
              <a:rPr lang="ru-RU" sz="1400" dirty="0"/>
              <a:t>, </a:t>
            </a:r>
            <a:r>
              <a:rPr lang="ru-RU" sz="1400" dirty="0" err="1"/>
              <a:t>що</a:t>
            </a:r>
            <a:r>
              <a:rPr lang="ru-RU" sz="1400" dirty="0"/>
              <a:t> вони собою </a:t>
            </a:r>
            <a:r>
              <a:rPr lang="ru-RU" sz="1400" dirty="0" err="1"/>
              <a:t>представляють</a:t>
            </a:r>
            <a:r>
              <a:rPr lang="ru-RU" sz="1400" dirty="0"/>
              <a:t>. І </a:t>
            </a:r>
            <a:r>
              <a:rPr lang="ru-RU" sz="1400" dirty="0" err="1"/>
              <a:t>порівняти</a:t>
            </a:r>
            <a:r>
              <a:rPr lang="ru-RU" sz="1400" dirty="0"/>
              <a:t> </a:t>
            </a:r>
            <a:r>
              <a:rPr lang="ru-RU" sz="1400" dirty="0" err="1"/>
              <a:t>їх</a:t>
            </a:r>
            <a:r>
              <a:rPr lang="ru-RU" sz="1400" dirty="0"/>
              <a:t> </a:t>
            </a:r>
            <a:r>
              <a:rPr lang="ru-RU" sz="1400" dirty="0" err="1"/>
              <a:t>особливості</a:t>
            </a:r>
            <a:r>
              <a:rPr lang="ru-RU" sz="1400" dirty="0"/>
              <a:t>.</a:t>
            </a:r>
          </a:p>
          <a:p>
            <a:r>
              <a:rPr lang="ru-RU" sz="1400" dirty="0" err="1"/>
              <a:t>Всього</a:t>
            </a:r>
            <a:r>
              <a:rPr lang="ru-RU" sz="1400" dirty="0"/>
              <a:t> в </a:t>
            </a:r>
            <a:r>
              <a:rPr lang="ru-RU" sz="1400" dirty="0" err="1"/>
              <a:t>Facebook</a:t>
            </a:r>
            <a:r>
              <a:rPr lang="ru-RU" sz="1400" dirty="0"/>
              <a:t> </a:t>
            </a:r>
            <a:r>
              <a:rPr lang="ru-RU" sz="1400" dirty="0" err="1"/>
              <a:t>існує</a:t>
            </a:r>
            <a:r>
              <a:rPr lang="ru-RU" sz="1400" dirty="0"/>
              <a:t> 4 </a:t>
            </a:r>
            <a:r>
              <a:rPr lang="ru-RU" sz="1400" dirty="0" err="1"/>
              <a:t>види</a:t>
            </a:r>
            <a:r>
              <a:rPr lang="ru-RU" sz="1400" dirty="0"/>
              <a:t> </a:t>
            </a:r>
            <a:r>
              <a:rPr lang="ru-RU" sz="1400" dirty="0" err="1"/>
              <a:t>облікових</a:t>
            </a:r>
            <a:r>
              <a:rPr lang="ru-RU" sz="1400" dirty="0"/>
              <a:t> </a:t>
            </a:r>
            <a:r>
              <a:rPr lang="ru-RU" sz="1400" dirty="0" err="1"/>
              <a:t>записів</a:t>
            </a:r>
            <a:r>
              <a:rPr lang="ru-RU" sz="1400" dirty="0"/>
              <a:t>:</a:t>
            </a:r>
          </a:p>
          <a:p>
            <a:r>
              <a:rPr lang="uk-UA" sz="1400" dirty="0"/>
              <a:t>1. </a:t>
            </a:r>
            <a:r>
              <a:rPr lang="ru-RU" sz="1400" b="1" i="1" dirty="0" err="1"/>
              <a:t>Особистий</a:t>
            </a:r>
            <a:r>
              <a:rPr lang="ru-RU" sz="1400" b="1" i="1" dirty="0"/>
              <a:t> </a:t>
            </a:r>
            <a:r>
              <a:rPr lang="ru-RU" sz="1400" b="1" i="1" dirty="0" err="1"/>
              <a:t>профіль</a:t>
            </a:r>
            <a:r>
              <a:rPr lang="ru-RU" sz="1400" b="1" i="1" dirty="0"/>
              <a:t>.</a:t>
            </a:r>
            <a:r>
              <a:rPr lang="ru-RU" sz="1400" dirty="0"/>
              <a:t> </a:t>
            </a:r>
            <a:r>
              <a:rPr lang="ru-RU" sz="1400" dirty="0" err="1"/>
              <a:t>Призначений</a:t>
            </a:r>
            <a:r>
              <a:rPr lang="ru-RU" sz="1400" dirty="0"/>
              <a:t> для </a:t>
            </a:r>
            <a:r>
              <a:rPr lang="ru-RU" sz="1400" dirty="0" err="1"/>
              <a:t>конкретної</a:t>
            </a:r>
            <a:r>
              <a:rPr lang="ru-RU" sz="1400" dirty="0"/>
              <a:t> особи. Для </a:t>
            </a:r>
            <a:r>
              <a:rPr lang="ru-RU" sz="1400" dirty="0" err="1"/>
              <a:t>фірм</a:t>
            </a:r>
            <a:r>
              <a:rPr lang="ru-RU" sz="1400" dirty="0"/>
              <a:t> і </a:t>
            </a:r>
            <a:r>
              <a:rPr lang="ru-RU" sz="1400" dirty="0" err="1"/>
              <a:t>вигаданих</a:t>
            </a:r>
            <a:r>
              <a:rPr lang="ru-RU" sz="1400" dirty="0"/>
              <a:t> </a:t>
            </a:r>
            <a:r>
              <a:rPr lang="ru-RU" sz="1400" dirty="0" err="1"/>
              <a:t>персонажів</a:t>
            </a:r>
            <a:r>
              <a:rPr lang="ru-RU" sz="1400" dirty="0"/>
              <a:t> </a:t>
            </a:r>
            <a:r>
              <a:rPr lang="ru-RU" sz="1400" dirty="0" err="1"/>
              <a:t>даний</a:t>
            </a:r>
            <a:r>
              <a:rPr lang="ru-RU" sz="1400" dirty="0"/>
              <a:t> </a:t>
            </a:r>
            <a:r>
              <a:rPr lang="ru-RU" sz="1400" dirty="0" err="1"/>
              <a:t>варіант</a:t>
            </a:r>
            <a:r>
              <a:rPr lang="ru-RU" sz="1400" dirty="0"/>
              <a:t> не </a:t>
            </a:r>
            <a:r>
              <a:rPr lang="ru-RU" sz="1400" dirty="0" err="1"/>
              <a:t>підходить</a:t>
            </a:r>
            <a:r>
              <a:rPr lang="ru-RU" sz="1400" dirty="0"/>
              <a:t>. </a:t>
            </a:r>
            <a:r>
              <a:rPr lang="ru-RU" sz="1400" dirty="0" err="1"/>
              <a:t>Більш</a:t>
            </a:r>
            <a:r>
              <a:rPr lang="ru-RU" sz="1400" dirty="0"/>
              <a:t> того – правила </a:t>
            </a:r>
            <a:r>
              <a:rPr lang="ru-RU" sz="1400" dirty="0" err="1"/>
              <a:t>Facebook</a:t>
            </a:r>
            <a:r>
              <a:rPr lang="ru-RU" sz="1400" dirty="0"/>
              <a:t> </a:t>
            </a:r>
            <a:r>
              <a:rPr lang="ru-RU" sz="1400" dirty="0" err="1"/>
              <a:t>забороняють</a:t>
            </a:r>
            <a:r>
              <a:rPr lang="ru-RU" sz="1400" dirty="0"/>
              <a:t> </a:t>
            </a:r>
            <a:r>
              <a:rPr lang="ru-RU" sz="1400" dirty="0" err="1"/>
              <a:t>використовувати</a:t>
            </a:r>
            <a:r>
              <a:rPr lang="ru-RU" sz="1400" dirty="0"/>
              <a:t> </a:t>
            </a:r>
            <a:r>
              <a:rPr lang="ru-RU" sz="1400" dirty="0" err="1"/>
              <a:t>його</a:t>
            </a:r>
            <a:r>
              <a:rPr lang="ru-RU" sz="1400" dirty="0"/>
              <a:t> для </a:t>
            </a:r>
            <a:r>
              <a:rPr lang="ru-RU" sz="1400" dirty="0" err="1"/>
              <a:t>бізнес</a:t>
            </a:r>
            <a:r>
              <a:rPr lang="ru-RU" sz="1400" dirty="0"/>
              <a:t>-задач. </a:t>
            </a:r>
            <a:r>
              <a:rPr lang="ru-RU" sz="1400" dirty="0" err="1"/>
              <a:t>Єдине</a:t>
            </a:r>
            <a:r>
              <a:rPr lang="ru-RU" sz="1400" dirty="0"/>
              <a:t>, </a:t>
            </a:r>
            <a:r>
              <a:rPr lang="ru-RU" sz="1400" dirty="0" err="1"/>
              <a:t>що</a:t>
            </a:r>
            <a:r>
              <a:rPr lang="ru-RU" sz="1400" dirty="0"/>
              <a:t> </a:t>
            </a:r>
            <a:r>
              <a:rPr lang="ru-RU" sz="1400" dirty="0" err="1"/>
              <a:t>дозволяється</a:t>
            </a:r>
            <a:r>
              <a:rPr lang="ru-RU" sz="1400" dirty="0"/>
              <a:t> – </a:t>
            </a:r>
            <a:r>
              <a:rPr lang="ru-RU" sz="1400" dirty="0" err="1"/>
              <a:t>репости</a:t>
            </a:r>
            <a:r>
              <a:rPr lang="ru-RU" sz="1400" dirty="0"/>
              <a:t> </a:t>
            </a:r>
            <a:r>
              <a:rPr lang="ru-RU" sz="1400" dirty="0" err="1"/>
              <a:t>публікації</a:t>
            </a:r>
            <a:r>
              <a:rPr lang="ru-RU" sz="1400" dirty="0"/>
              <a:t> </a:t>
            </a:r>
            <a:r>
              <a:rPr lang="ru-RU" sz="1400" dirty="0" err="1"/>
              <a:t>зі</a:t>
            </a:r>
            <a:r>
              <a:rPr lang="ru-RU" sz="1400" dirty="0"/>
              <a:t> </a:t>
            </a:r>
            <a:r>
              <a:rPr lang="ru-RU" sz="1400" dirty="0" err="1"/>
              <a:t>сторінки</a:t>
            </a:r>
            <a:r>
              <a:rPr lang="ru-RU" sz="1400" dirty="0"/>
              <a:t>. </a:t>
            </a:r>
            <a:r>
              <a:rPr lang="ru-RU" sz="1400" dirty="0" err="1"/>
              <a:t>Функціонал</a:t>
            </a:r>
            <a:r>
              <a:rPr lang="ru-RU" sz="1400" dirty="0"/>
              <a:t> </a:t>
            </a:r>
            <a:r>
              <a:rPr lang="ru-RU" sz="1400" dirty="0" err="1"/>
              <a:t>особистого</a:t>
            </a:r>
            <a:r>
              <a:rPr lang="ru-RU" sz="1400" dirty="0"/>
              <a:t> </a:t>
            </a:r>
            <a:r>
              <a:rPr lang="ru-RU" sz="1400" dirty="0" err="1"/>
              <a:t>профілю</a:t>
            </a:r>
            <a:r>
              <a:rPr lang="ru-RU" sz="1400" dirty="0"/>
              <a:t> </a:t>
            </a:r>
            <a:r>
              <a:rPr lang="ru-RU" sz="1400" dirty="0" err="1"/>
              <a:t>стандартний</a:t>
            </a:r>
            <a:r>
              <a:rPr lang="ru-RU" sz="1400" dirty="0"/>
              <a:t>: тут </a:t>
            </a:r>
            <a:r>
              <a:rPr lang="ru-RU" sz="1400" dirty="0" err="1"/>
              <a:t>можна</a:t>
            </a:r>
            <a:r>
              <a:rPr lang="ru-RU" sz="1400" dirty="0"/>
              <a:t> </a:t>
            </a:r>
            <a:r>
              <a:rPr lang="ru-RU" sz="1400" dirty="0" err="1"/>
              <a:t>публікувати</a:t>
            </a:r>
            <a:r>
              <a:rPr lang="ru-RU" sz="1400" dirty="0"/>
              <a:t> </a:t>
            </a:r>
            <a:r>
              <a:rPr lang="ru-RU" sz="1400" dirty="0" err="1"/>
              <a:t>пости</a:t>
            </a:r>
            <a:r>
              <a:rPr lang="ru-RU" sz="1400" dirty="0"/>
              <a:t>, </a:t>
            </a:r>
            <a:r>
              <a:rPr lang="ru-RU" sz="1400" dirty="0" err="1"/>
              <a:t>репостити</a:t>
            </a:r>
            <a:r>
              <a:rPr lang="ru-RU" sz="1400" dirty="0"/>
              <a:t> записи, </a:t>
            </a:r>
            <a:r>
              <a:rPr lang="ru-RU" sz="1400" dirty="0" err="1"/>
              <a:t>які</a:t>
            </a:r>
            <a:r>
              <a:rPr lang="ru-RU" sz="1400" dirty="0"/>
              <a:t> </a:t>
            </a:r>
            <a:r>
              <a:rPr lang="ru-RU" sz="1400" dirty="0" err="1"/>
              <a:t>сподобались</a:t>
            </a:r>
            <a:r>
              <a:rPr lang="ru-RU" sz="1400" dirty="0"/>
              <a:t>, </a:t>
            </a:r>
            <a:r>
              <a:rPr lang="ru-RU" sz="1400" dirty="0" err="1"/>
              <a:t>спілкуватися</a:t>
            </a:r>
            <a:r>
              <a:rPr lang="ru-RU" sz="1400" dirty="0"/>
              <a:t> з </a:t>
            </a:r>
            <a:r>
              <a:rPr lang="ru-RU" sz="1400" dirty="0" err="1"/>
              <a:t>іншими</a:t>
            </a:r>
            <a:r>
              <a:rPr lang="ru-RU" sz="1400" dirty="0"/>
              <a:t> людьми, </a:t>
            </a:r>
            <a:r>
              <a:rPr lang="ru-RU" sz="1400" dirty="0" err="1"/>
              <a:t>писати</a:t>
            </a:r>
            <a:r>
              <a:rPr lang="ru-RU" sz="1400" dirty="0"/>
              <a:t> </a:t>
            </a:r>
            <a:r>
              <a:rPr lang="ru-RU" sz="1400" dirty="0" err="1"/>
              <a:t>коментарі</a:t>
            </a:r>
            <a:r>
              <a:rPr lang="ru-RU" sz="1400" dirty="0"/>
              <a:t>, </a:t>
            </a:r>
            <a:r>
              <a:rPr lang="ru-RU" sz="1400" dirty="0" err="1"/>
              <a:t>підписуватися</a:t>
            </a:r>
            <a:r>
              <a:rPr lang="ru-RU" sz="1400" dirty="0"/>
              <a:t> на </a:t>
            </a:r>
            <a:r>
              <a:rPr lang="ru-RU" sz="1400" dirty="0" err="1"/>
              <a:t>співтовариства</a:t>
            </a:r>
            <a:r>
              <a:rPr lang="ru-RU" sz="1400" dirty="0"/>
              <a:t>, </a:t>
            </a:r>
            <a:r>
              <a:rPr lang="ru-RU" sz="1400" dirty="0" err="1"/>
              <a:t>користуватися</a:t>
            </a:r>
            <a:r>
              <a:rPr lang="ru-RU" sz="1400" dirty="0"/>
              <a:t> </a:t>
            </a:r>
            <a:r>
              <a:rPr lang="ru-RU" sz="1400" dirty="0" err="1"/>
              <a:t>різними</a:t>
            </a:r>
            <a:r>
              <a:rPr lang="ru-RU" sz="1400" dirty="0"/>
              <a:t> </a:t>
            </a:r>
            <a:r>
              <a:rPr lang="ru-RU" sz="1400" dirty="0" err="1"/>
              <a:t>сервісами</a:t>
            </a:r>
            <a:r>
              <a:rPr lang="ru-RU" sz="1400" dirty="0"/>
              <a:t> та </a:t>
            </a:r>
            <a:r>
              <a:rPr lang="ru-RU" sz="1400" dirty="0" err="1"/>
              <a:t>додатками</a:t>
            </a:r>
            <a:r>
              <a:rPr lang="ru-RU" sz="1400" dirty="0"/>
              <a:t>.</a:t>
            </a:r>
          </a:p>
          <a:p>
            <a:endParaRPr lang="uk-UA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116632"/>
            <a:ext cx="7175351" cy="368718"/>
          </a:xfrm>
        </p:spPr>
        <p:txBody>
          <a:bodyPr/>
          <a:lstStyle/>
          <a:p>
            <a:r>
              <a:rPr lang="uk-UA" sz="1400" dirty="0">
                <a:effectLst/>
              </a:rPr>
              <a:t>Тема 9</a:t>
            </a:r>
            <a:r>
              <a:rPr lang="ru-RU" sz="1400" dirty="0">
                <a:effectLst/>
              </a:rPr>
              <a:t/>
            </a:r>
            <a:br>
              <a:rPr lang="ru-RU" sz="1400" dirty="0">
                <a:effectLst/>
              </a:rPr>
            </a:br>
            <a:r>
              <a:rPr lang="uk-UA" sz="1400" dirty="0">
                <a:effectLst/>
              </a:rPr>
              <a:t>ПРОСУВАННЯ В МЕСЕНДЖЕРАХ </a:t>
            </a:r>
            <a:r>
              <a:rPr lang="en-US" sz="1400" dirty="0">
                <a:effectLst/>
              </a:rPr>
              <a:t>VIBER I TELEGRAM</a:t>
            </a:r>
            <a:r>
              <a:rPr lang="ru-RU" sz="1400" dirty="0">
                <a:effectLst/>
              </a:rPr>
              <a:t/>
            </a:r>
            <a:br>
              <a:rPr lang="ru-RU" sz="1400" dirty="0">
                <a:effectLst/>
              </a:rPr>
            </a:br>
            <a:endParaRPr lang="uk-UA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6565338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9512" y="188640"/>
            <a:ext cx="8784976" cy="6480719"/>
          </a:xfrm>
        </p:spPr>
        <p:txBody>
          <a:bodyPr>
            <a:normAutofit/>
          </a:bodyPr>
          <a:lstStyle/>
          <a:p>
            <a:r>
              <a:rPr lang="ru-RU" sz="1400" dirty="0" err="1"/>
              <a:t>Залежно</a:t>
            </a:r>
            <a:r>
              <a:rPr lang="ru-RU" sz="1400" dirty="0"/>
              <a:t> </a:t>
            </a:r>
            <a:r>
              <a:rPr lang="ru-RU" sz="1400" dirty="0" err="1"/>
              <a:t>від</a:t>
            </a:r>
            <a:r>
              <a:rPr lang="ru-RU" sz="1400" dirty="0"/>
              <a:t> </a:t>
            </a:r>
            <a:r>
              <a:rPr lang="ru-RU" sz="1400" dirty="0" err="1"/>
              <a:t>цілей</a:t>
            </a:r>
            <a:r>
              <a:rPr lang="ru-RU" sz="1400" dirty="0"/>
              <a:t> </a:t>
            </a:r>
            <a:r>
              <a:rPr lang="ru-RU" sz="1400" dirty="0" err="1"/>
              <a:t>застосування</a:t>
            </a:r>
            <a:r>
              <a:rPr lang="ru-RU" sz="1400" dirty="0"/>
              <a:t>, </a:t>
            </a:r>
            <a:r>
              <a:rPr lang="ru-RU" sz="1400" u="sng" dirty="0" err="1">
                <a:hlinkClick r:id="rId2"/>
              </a:rPr>
              <a:t>види</a:t>
            </a:r>
            <a:r>
              <a:rPr lang="ru-RU" sz="1400" u="sng" dirty="0">
                <a:hlinkClick r:id="rId2"/>
              </a:rPr>
              <a:t> </a:t>
            </a:r>
            <a:r>
              <a:rPr lang="ru-RU" sz="1400" u="sng" dirty="0" err="1">
                <a:hlinkClick r:id="rId2"/>
              </a:rPr>
              <a:t>чатботів</a:t>
            </a:r>
            <a:r>
              <a:rPr lang="ru-RU" sz="1400" dirty="0"/>
              <a:t> </a:t>
            </a:r>
            <a:r>
              <a:rPr lang="ru-RU" sz="1400" dirty="0" err="1"/>
              <a:t>можна</a:t>
            </a:r>
            <a:r>
              <a:rPr lang="ru-RU" sz="1400" dirty="0"/>
              <a:t> </a:t>
            </a:r>
            <a:r>
              <a:rPr lang="ru-RU" sz="1400" dirty="0" err="1"/>
              <a:t>поділити</a:t>
            </a:r>
            <a:r>
              <a:rPr lang="ru-RU" sz="1400" dirty="0"/>
              <a:t> на </a:t>
            </a:r>
            <a:r>
              <a:rPr lang="ru-RU" sz="1400" dirty="0" err="1"/>
              <a:t>дві</a:t>
            </a:r>
            <a:r>
              <a:rPr lang="ru-RU" sz="1400" dirty="0"/>
              <a:t> </a:t>
            </a:r>
            <a:r>
              <a:rPr lang="ru-RU" sz="1400" dirty="0" err="1"/>
              <a:t>категорії</a:t>
            </a:r>
            <a:r>
              <a:rPr lang="ru-RU" sz="1400" dirty="0"/>
              <a:t>: </a:t>
            </a:r>
            <a:r>
              <a:rPr lang="ru-RU" sz="1400" dirty="0" err="1"/>
              <a:t>комунікаційні</a:t>
            </a:r>
            <a:r>
              <a:rPr lang="ru-RU" sz="1400" dirty="0"/>
              <a:t> та </a:t>
            </a:r>
            <a:r>
              <a:rPr lang="ru-RU" sz="1400" dirty="0" err="1"/>
              <a:t>функціональні</a:t>
            </a:r>
            <a:r>
              <a:rPr lang="ru-RU" sz="1400" dirty="0"/>
              <a:t>.</a:t>
            </a:r>
          </a:p>
          <a:p>
            <a:r>
              <a:rPr lang="uk-UA" sz="1400" b="1" i="1" dirty="0"/>
              <a:t>Комунікаційні </a:t>
            </a:r>
            <a:r>
              <a:rPr lang="uk-UA" sz="1400" b="1" i="1" dirty="0" err="1"/>
              <a:t>чатботи</a:t>
            </a:r>
            <a:r>
              <a:rPr lang="uk-UA" sz="1400" b="1" i="1" dirty="0"/>
              <a:t>.</a:t>
            </a:r>
            <a:r>
              <a:rPr lang="uk-UA" sz="1400" dirty="0"/>
              <a:t> </a:t>
            </a:r>
            <a:r>
              <a:rPr lang="ru-RU" sz="1400" dirty="0" err="1"/>
              <a:t>Клієнту</a:t>
            </a:r>
            <a:r>
              <a:rPr lang="ru-RU" sz="1400" dirty="0"/>
              <a:t> </a:t>
            </a:r>
            <a:r>
              <a:rPr lang="ru-RU" sz="1400" dirty="0" err="1"/>
              <a:t>пропонується</a:t>
            </a:r>
            <a:r>
              <a:rPr lang="ru-RU" sz="1400" dirty="0"/>
              <a:t> </a:t>
            </a:r>
            <a:r>
              <a:rPr lang="ru-RU" sz="1400" dirty="0" err="1"/>
              <a:t>перелік</a:t>
            </a:r>
            <a:r>
              <a:rPr lang="ru-RU" sz="1400" dirty="0"/>
              <a:t> </a:t>
            </a:r>
            <a:r>
              <a:rPr lang="ru-RU" sz="1400" dirty="0" err="1"/>
              <a:t>запитань</a:t>
            </a:r>
            <a:r>
              <a:rPr lang="ru-RU" sz="1400" dirty="0"/>
              <a:t> на </a:t>
            </a:r>
            <a:r>
              <a:rPr lang="ru-RU" sz="1400" dirty="0" err="1"/>
              <a:t>вибір</a:t>
            </a:r>
            <a:r>
              <a:rPr lang="ru-RU" sz="1400" dirty="0"/>
              <a:t>, і при </a:t>
            </a:r>
            <a:r>
              <a:rPr lang="ru-RU" sz="1400" dirty="0" err="1"/>
              <a:t>виборі</a:t>
            </a:r>
            <a:r>
              <a:rPr lang="ru-RU" sz="1400" dirty="0"/>
              <a:t> </a:t>
            </a:r>
            <a:r>
              <a:rPr lang="ru-RU" sz="1400" dirty="0" err="1"/>
              <a:t>питання</a:t>
            </a:r>
            <a:r>
              <a:rPr lang="ru-RU" sz="1400" dirty="0"/>
              <a:t> </a:t>
            </a:r>
            <a:r>
              <a:rPr lang="ru-RU" sz="1400" dirty="0" err="1"/>
              <a:t>відразу</a:t>
            </a:r>
            <a:r>
              <a:rPr lang="ru-RU" sz="1400" dirty="0"/>
              <a:t> </a:t>
            </a:r>
            <a:r>
              <a:rPr lang="ru-RU" sz="1400" dirty="0" err="1"/>
              <a:t>показується</a:t>
            </a:r>
            <a:r>
              <a:rPr lang="ru-RU" sz="1400" dirty="0"/>
              <a:t> </a:t>
            </a:r>
            <a:r>
              <a:rPr lang="ru-RU" sz="1400" dirty="0" err="1"/>
              <a:t>відповідь</a:t>
            </a:r>
            <a:r>
              <a:rPr lang="ru-RU" sz="1400" dirty="0"/>
              <a:t>. У </a:t>
            </a:r>
            <a:r>
              <a:rPr lang="ru-RU" sz="1400" dirty="0" err="1"/>
              <a:t>разі</a:t>
            </a:r>
            <a:r>
              <a:rPr lang="ru-RU" sz="1400" dirty="0"/>
              <a:t>, </a:t>
            </a:r>
            <a:r>
              <a:rPr lang="ru-RU" sz="1400" dirty="0" err="1"/>
              <a:t>якщо</a:t>
            </a:r>
            <a:r>
              <a:rPr lang="ru-RU" sz="1400" dirty="0"/>
              <a:t> </a:t>
            </a:r>
            <a:r>
              <a:rPr lang="ru-RU" sz="1400" dirty="0" err="1"/>
              <a:t>клієнт</a:t>
            </a:r>
            <a:r>
              <a:rPr lang="ru-RU" sz="1400" dirty="0"/>
              <a:t> </a:t>
            </a:r>
            <a:r>
              <a:rPr lang="ru-RU" sz="1400" dirty="0" err="1"/>
              <a:t>пише</a:t>
            </a:r>
            <a:r>
              <a:rPr lang="ru-RU" sz="1400" dirty="0"/>
              <a:t> </a:t>
            </a:r>
            <a:r>
              <a:rPr lang="ru-RU" sz="1400" dirty="0" err="1"/>
              <a:t>питання</a:t>
            </a:r>
            <a:r>
              <a:rPr lang="ru-RU" sz="1400" dirty="0"/>
              <a:t> </a:t>
            </a:r>
            <a:r>
              <a:rPr lang="ru-RU" sz="1400" dirty="0" err="1"/>
              <a:t>вручну</a:t>
            </a:r>
            <a:r>
              <a:rPr lang="ru-RU" sz="1400" dirty="0"/>
              <a:t>, бот </a:t>
            </a:r>
            <a:r>
              <a:rPr lang="ru-RU" sz="1400" dirty="0" err="1"/>
              <a:t>може</a:t>
            </a:r>
            <a:r>
              <a:rPr lang="ru-RU" sz="1400" dirty="0"/>
              <a:t> </a:t>
            </a:r>
            <a:r>
              <a:rPr lang="ru-RU" sz="1400" dirty="0" err="1"/>
              <a:t>його</a:t>
            </a:r>
            <a:r>
              <a:rPr lang="ru-RU" sz="1400" dirty="0"/>
              <a:t> </a:t>
            </a:r>
            <a:r>
              <a:rPr lang="ru-RU" sz="1400" dirty="0" err="1"/>
              <a:t>розпізнати</a:t>
            </a:r>
            <a:r>
              <a:rPr lang="ru-RU" sz="1400" dirty="0"/>
              <a:t>, а </a:t>
            </a:r>
            <a:r>
              <a:rPr lang="ru-RU" sz="1400" dirty="0" err="1"/>
              <a:t>може</a:t>
            </a:r>
            <a:r>
              <a:rPr lang="ru-RU" sz="1400" dirty="0"/>
              <a:t> і </a:t>
            </a:r>
            <a:r>
              <a:rPr lang="ru-RU" sz="1400" dirty="0" err="1"/>
              <a:t>ні</a:t>
            </a:r>
            <a:r>
              <a:rPr lang="ru-RU" sz="1400" dirty="0"/>
              <a:t>. </a:t>
            </a:r>
            <a:r>
              <a:rPr lang="ru-RU" sz="1400" dirty="0" err="1"/>
              <a:t>Якщо</a:t>
            </a:r>
            <a:r>
              <a:rPr lang="ru-RU" sz="1400" dirty="0"/>
              <a:t> </a:t>
            </a:r>
            <a:r>
              <a:rPr lang="ru-RU" sz="1400" dirty="0" err="1"/>
              <a:t>чатбот</a:t>
            </a:r>
            <a:r>
              <a:rPr lang="ru-RU" sz="1400" dirty="0"/>
              <a:t> не </a:t>
            </a:r>
            <a:r>
              <a:rPr lang="ru-RU" sz="1400" dirty="0" err="1"/>
              <a:t>розуміє</a:t>
            </a:r>
            <a:r>
              <a:rPr lang="ru-RU" sz="1400" dirty="0"/>
              <a:t> </a:t>
            </a:r>
            <a:r>
              <a:rPr lang="ru-RU" sz="1400" dirty="0" err="1"/>
              <a:t>питання</a:t>
            </a:r>
            <a:r>
              <a:rPr lang="ru-RU" sz="1400" dirty="0"/>
              <a:t> і у </a:t>
            </a:r>
            <a:r>
              <a:rPr lang="ru-RU" sz="1400" dirty="0" err="1"/>
              <a:t>нього</a:t>
            </a:r>
            <a:r>
              <a:rPr lang="ru-RU" sz="1400" dirty="0"/>
              <a:t> </a:t>
            </a:r>
            <a:r>
              <a:rPr lang="ru-RU" sz="1400" dirty="0" err="1"/>
              <a:t>немає</a:t>
            </a:r>
            <a:r>
              <a:rPr lang="ru-RU" sz="1400" dirty="0"/>
              <a:t> </a:t>
            </a:r>
            <a:r>
              <a:rPr lang="ru-RU" sz="1400" dirty="0" err="1"/>
              <a:t>готової</a:t>
            </a:r>
            <a:r>
              <a:rPr lang="ru-RU" sz="1400" dirty="0"/>
              <a:t> </a:t>
            </a:r>
            <a:r>
              <a:rPr lang="ru-RU" sz="1400" dirty="0" err="1"/>
              <a:t>відповіді</a:t>
            </a:r>
            <a:r>
              <a:rPr lang="ru-RU" sz="1400" dirty="0"/>
              <a:t>, </a:t>
            </a:r>
            <a:r>
              <a:rPr lang="ru-RU" sz="1400" dirty="0" err="1"/>
              <a:t>можливі</a:t>
            </a:r>
            <a:r>
              <a:rPr lang="ru-RU" sz="1400" dirty="0"/>
              <a:t> два </a:t>
            </a:r>
            <a:r>
              <a:rPr lang="ru-RU" sz="1400" dirty="0" err="1"/>
              <a:t>варіанти</a:t>
            </a:r>
            <a:r>
              <a:rPr lang="ru-RU" sz="1400" dirty="0"/>
              <a:t> </a:t>
            </a:r>
            <a:r>
              <a:rPr lang="ru-RU" sz="1400" dirty="0" err="1"/>
              <a:t>розвитку</a:t>
            </a:r>
            <a:r>
              <a:rPr lang="ru-RU" sz="1400" dirty="0"/>
              <a:t> </a:t>
            </a:r>
            <a:r>
              <a:rPr lang="ru-RU" sz="1400" dirty="0" err="1"/>
              <a:t>подій</a:t>
            </a:r>
            <a:r>
              <a:rPr lang="ru-RU" sz="1400" dirty="0"/>
              <a:t>:</a:t>
            </a:r>
          </a:p>
          <a:p>
            <a:r>
              <a:rPr lang="ru-RU" sz="1400" dirty="0"/>
              <a:t>1) бот </a:t>
            </a:r>
            <a:r>
              <a:rPr lang="ru-RU" sz="1400" dirty="0" err="1"/>
              <a:t>пропонує</a:t>
            </a:r>
            <a:r>
              <a:rPr lang="ru-RU" sz="1400" dirty="0"/>
              <a:t> </a:t>
            </a:r>
            <a:r>
              <a:rPr lang="ru-RU" sz="1400" dirty="0" err="1"/>
              <a:t>клієнту</a:t>
            </a:r>
            <a:r>
              <a:rPr lang="ru-RU" sz="1400" dirty="0"/>
              <a:t> </a:t>
            </a:r>
            <a:r>
              <a:rPr lang="ru-RU" sz="1400" dirty="0" err="1"/>
              <a:t>зателефонувати</a:t>
            </a:r>
            <a:r>
              <a:rPr lang="ru-RU" sz="1400" dirty="0"/>
              <a:t> в </a:t>
            </a:r>
            <a:r>
              <a:rPr lang="ru-RU" sz="1400" dirty="0" err="1"/>
              <a:t>call</a:t>
            </a:r>
            <a:r>
              <a:rPr lang="ru-RU" sz="1400" dirty="0"/>
              <a:t>-центр </a:t>
            </a:r>
            <a:r>
              <a:rPr lang="ru-RU" sz="1400" dirty="0" err="1"/>
              <a:t>або</a:t>
            </a:r>
            <a:r>
              <a:rPr lang="ru-RU" sz="1400" dirty="0"/>
              <a:t> </a:t>
            </a:r>
            <a:r>
              <a:rPr lang="ru-RU" sz="1400" dirty="0" err="1"/>
              <a:t>замовити</a:t>
            </a:r>
            <a:r>
              <a:rPr lang="ru-RU" sz="1400" dirty="0"/>
              <a:t> </a:t>
            </a:r>
            <a:r>
              <a:rPr lang="ru-RU" sz="1400" dirty="0" err="1"/>
              <a:t>зворотний</a:t>
            </a:r>
            <a:r>
              <a:rPr lang="ru-RU" sz="1400" dirty="0"/>
              <a:t> </a:t>
            </a:r>
            <a:r>
              <a:rPr lang="ru-RU" sz="1400" dirty="0" err="1"/>
              <a:t>дзвінок</a:t>
            </a:r>
            <a:r>
              <a:rPr lang="ru-RU" sz="1400" dirty="0"/>
              <a:t>;</a:t>
            </a:r>
          </a:p>
          <a:p>
            <a:r>
              <a:rPr lang="ru-RU" sz="1400" dirty="0"/>
              <a:t>2) </a:t>
            </a:r>
            <a:r>
              <a:rPr lang="ru-RU" sz="1400" dirty="0" err="1"/>
              <a:t>діалог</a:t>
            </a:r>
            <a:r>
              <a:rPr lang="ru-RU" sz="1400" dirty="0"/>
              <a:t> автоматично </a:t>
            </a:r>
            <a:r>
              <a:rPr lang="ru-RU" sz="1400" dirty="0" err="1"/>
              <a:t>скеровується</a:t>
            </a:r>
            <a:r>
              <a:rPr lang="ru-RU" sz="1400" dirty="0"/>
              <a:t> в чат </a:t>
            </a:r>
            <a:r>
              <a:rPr lang="ru-RU" sz="1400" dirty="0" err="1"/>
              <a:t>із</a:t>
            </a:r>
            <a:r>
              <a:rPr lang="ru-RU" sz="1400" dirty="0"/>
              <a:t> </a:t>
            </a:r>
            <a:r>
              <a:rPr lang="ru-RU" sz="1400" dirty="0" err="1"/>
              <a:t>компетентним</a:t>
            </a:r>
            <a:r>
              <a:rPr lang="ru-RU" sz="1400" dirty="0"/>
              <a:t> менеджером, </a:t>
            </a:r>
            <a:r>
              <a:rPr lang="ru-RU" sz="1400" dirty="0" err="1"/>
              <a:t>який</a:t>
            </a:r>
            <a:r>
              <a:rPr lang="ru-RU" sz="1400" dirty="0"/>
              <a:t> </a:t>
            </a:r>
            <a:r>
              <a:rPr lang="ru-RU" sz="1400" dirty="0" err="1"/>
              <a:t>зможе</a:t>
            </a:r>
            <a:r>
              <a:rPr lang="ru-RU" sz="1400" dirty="0"/>
              <a:t> </a:t>
            </a:r>
            <a:r>
              <a:rPr lang="ru-RU" sz="1400" dirty="0" err="1"/>
              <a:t>дати</a:t>
            </a:r>
            <a:r>
              <a:rPr lang="ru-RU" sz="1400" dirty="0"/>
              <a:t> </a:t>
            </a:r>
            <a:r>
              <a:rPr lang="ru-RU" sz="1400" dirty="0" err="1"/>
              <a:t>всі</a:t>
            </a:r>
            <a:r>
              <a:rPr lang="ru-RU" sz="1400" dirty="0"/>
              <a:t> </a:t>
            </a:r>
            <a:r>
              <a:rPr lang="ru-RU" sz="1400" dirty="0" err="1"/>
              <a:t>відповіді</a:t>
            </a:r>
            <a:r>
              <a:rPr lang="ru-RU" sz="1400" dirty="0"/>
              <a:t>, </a:t>
            </a:r>
            <a:r>
              <a:rPr lang="ru-RU" sz="1400" dirty="0" err="1"/>
              <a:t>якщо</a:t>
            </a:r>
            <a:r>
              <a:rPr lang="ru-RU" sz="1400" dirty="0"/>
              <a:t>, </a:t>
            </a:r>
            <a:r>
              <a:rPr lang="ru-RU" sz="1400" dirty="0" err="1"/>
              <a:t>звісно</a:t>
            </a:r>
            <a:r>
              <a:rPr lang="ru-RU" sz="1400" dirty="0"/>
              <a:t>, </a:t>
            </a:r>
            <a:r>
              <a:rPr lang="ru-RU" sz="1400" dirty="0" err="1"/>
              <a:t>компанія</a:t>
            </a:r>
            <a:r>
              <a:rPr lang="ru-RU" sz="1400" dirty="0"/>
              <a:t> </a:t>
            </a:r>
            <a:r>
              <a:rPr lang="ru-RU" sz="1400" dirty="0" err="1"/>
              <a:t>передбачила</a:t>
            </a:r>
            <a:r>
              <a:rPr lang="ru-RU" sz="1400" dirty="0"/>
              <a:t> </a:t>
            </a:r>
            <a:r>
              <a:rPr lang="ru-RU" sz="1400" dirty="0" err="1"/>
              <a:t>активний</a:t>
            </a:r>
            <a:r>
              <a:rPr lang="ru-RU" sz="1400" dirty="0"/>
              <a:t> чат </a:t>
            </a:r>
            <a:r>
              <a:rPr lang="ru-RU" sz="1400" dirty="0" err="1"/>
              <a:t>із</a:t>
            </a:r>
            <a:r>
              <a:rPr lang="ru-RU" sz="1400" dirty="0"/>
              <a:t> менеджерами.</a:t>
            </a:r>
          </a:p>
          <a:p>
            <a:r>
              <a:rPr lang="ru-RU" sz="1400" dirty="0" err="1"/>
              <a:t>Маркетингові</a:t>
            </a:r>
            <a:r>
              <a:rPr lang="ru-RU" sz="1400" dirty="0"/>
              <a:t> </a:t>
            </a:r>
            <a:r>
              <a:rPr lang="ru-RU" sz="1400" dirty="0" err="1"/>
              <a:t>чатботи</a:t>
            </a:r>
            <a:r>
              <a:rPr lang="ru-RU" sz="1400" dirty="0"/>
              <a:t> </a:t>
            </a:r>
            <a:r>
              <a:rPr lang="ru-RU" sz="1400" dirty="0" err="1"/>
              <a:t>також</a:t>
            </a:r>
            <a:r>
              <a:rPr lang="ru-RU" sz="1400" dirty="0"/>
              <a:t> належать до </a:t>
            </a:r>
            <a:r>
              <a:rPr lang="ru-RU" sz="1400" dirty="0" err="1"/>
              <a:t>комунікаційних</a:t>
            </a:r>
            <a:r>
              <a:rPr lang="ru-RU" sz="1400" dirty="0"/>
              <a:t>. Вони </a:t>
            </a:r>
            <a:r>
              <a:rPr lang="ru-RU" sz="1400" dirty="0" err="1"/>
              <a:t>замінюють</a:t>
            </a:r>
            <a:r>
              <a:rPr lang="ru-RU" sz="1400" dirty="0"/>
              <a:t> </a:t>
            </a:r>
            <a:r>
              <a:rPr lang="ru-RU" sz="1400" dirty="0" err="1"/>
              <a:t>односторонній</a:t>
            </a:r>
            <a:r>
              <a:rPr lang="ru-RU" sz="1400" dirty="0"/>
              <a:t> канал </a:t>
            </a:r>
            <a:r>
              <a:rPr lang="ru-RU" sz="1400" dirty="0" err="1"/>
              <a:t>комунікації</a:t>
            </a:r>
            <a:r>
              <a:rPr lang="ru-RU" sz="1400" dirty="0"/>
              <a:t> типу e-</a:t>
            </a:r>
            <a:r>
              <a:rPr lang="ru-RU" sz="1400" dirty="0" err="1"/>
              <a:t>mail</a:t>
            </a:r>
            <a:r>
              <a:rPr lang="ru-RU" sz="1400" dirty="0"/>
              <a:t> </a:t>
            </a:r>
            <a:r>
              <a:rPr lang="ru-RU" sz="1400" dirty="0" err="1"/>
              <a:t>або</a:t>
            </a:r>
            <a:r>
              <a:rPr lang="ru-RU" sz="1400" dirty="0"/>
              <a:t> SMS на </a:t>
            </a:r>
            <a:r>
              <a:rPr lang="ru-RU" sz="1400" dirty="0" err="1"/>
              <a:t>зручніший</a:t>
            </a:r>
            <a:r>
              <a:rPr lang="ru-RU" sz="1400" dirty="0"/>
              <a:t> для </a:t>
            </a:r>
            <a:r>
              <a:rPr lang="ru-RU" sz="1400" dirty="0" err="1"/>
              <a:t>користувача</a:t>
            </a:r>
            <a:r>
              <a:rPr lang="ru-RU" sz="1400" dirty="0"/>
              <a:t> </a:t>
            </a:r>
            <a:r>
              <a:rPr lang="ru-RU" sz="1400" dirty="0" err="1"/>
              <a:t>двосторонній</a:t>
            </a:r>
            <a:r>
              <a:rPr lang="ru-RU" sz="1400" dirty="0"/>
              <a:t> канал у </a:t>
            </a:r>
            <a:r>
              <a:rPr lang="ru-RU" sz="1400" dirty="0" err="1"/>
              <a:t>вигляді</a:t>
            </a:r>
            <a:r>
              <a:rPr lang="ru-RU" sz="1400" dirty="0"/>
              <a:t> переписки в </a:t>
            </a:r>
            <a:r>
              <a:rPr lang="ru-RU" sz="1400" dirty="0" err="1"/>
              <a:t>популярних</a:t>
            </a:r>
            <a:r>
              <a:rPr lang="ru-RU" sz="1400" dirty="0"/>
              <a:t> </a:t>
            </a:r>
            <a:r>
              <a:rPr lang="ru-RU" sz="1400" dirty="0" err="1"/>
              <a:t>месенджерах</a:t>
            </a:r>
            <a:r>
              <a:rPr lang="ru-RU" sz="1400" dirty="0"/>
              <a:t>. </a:t>
            </a:r>
            <a:r>
              <a:rPr lang="ru-RU" sz="1400" dirty="0" err="1"/>
              <a:t>Основне</a:t>
            </a:r>
            <a:r>
              <a:rPr lang="ru-RU" sz="1400" dirty="0"/>
              <a:t> </a:t>
            </a:r>
            <a:r>
              <a:rPr lang="ru-RU" sz="1400" dirty="0" err="1"/>
              <a:t>завдання</a:t>
            </a:r>
            <a:r>
              <a:rPr lang="ru-RU" sz="1400" dirty="0"/>
              <a:t> </a:t>
            </a:r>
            <a:r>
              <a:rPr lang="ru-RU" sz="1400" dirty="0" err="1"/>
              <a:t>маркетингових</a:t>
            </a:r>
            <a:r>
              <a:rPr lang="ru-RU" sz="1400" dirty="0"/>
              <a:t> чат-</a:t>
            </a:r>
            <a:r>
              <a:rPr lang="ru-RU" sz="1400" dirty="0" err="1"/>
              <a:t>ботів</a:t>
            </a:r>
            <a:r>
              <a:rPr lang="ru-RU" sz="1400" dirty="0"/>
              <a:t> – </a:t>
            </a:r>
            <a:r>
              <a:rPr lang="ru-RU" sz="1400" dirty="0" err="1"/>
              <a:t>інформувати</a:t>
            </a:r>
            <a:r>
              <a:rPr lang="ru-RU" sz="1400" dirty="0"/>
              <a:t> </a:t>
            </a:r>
            <a:r>
              <a:rPr lang="ru-RU" sz="1400" dirty="0" err="1"/>
              <a:t>клієнтів</a:t>
            </a:r>
            <a:r>
              <a:rPr lang="ru-RU" sz="1400" dirty="0"/>
              <a:t> і </a:t>
            </a:r>
            <a:r>
              <a:rPr lang="ru-RU" sz="1400" dirty="0" err="1"/>
              <a:t>привертати</a:t>
            </a:r>
            <a:r>
              <a:rPr lang="ru-RU" sz="1400" dirty="0"/>
              <a:t> </a:t>
            </a:r>
            <a:r>
              <a:rPr lang="ru-RU" sz="1400" dirty="0" err="1"/>
              <a:t>їхню</a:t>
            </a:r>
            <a:r>
              <a:rPr lang="ru-RU" sz="1400" dirty="0"/>
              <a:t> </a:t>
            </a:r>
            <a:r>
              <a:rPr lang="ru-RU" sz="1400" dirty="0" err="1"/>
              <a:t>увагу</a:t>
            </a:r>
            <a:r>
              <a:rPr lang="ru-RU" sz="1400" dirty="0"/>
              <a:t>. </a:t>
            </a:r>
            <a:r>
              <a:rPr lang="ru-RU" sz="1400" dirty="0" err="1"/>
              <a:t>Можливості</a:t>
            </a:r>
            <a:r>
              <a:rPr lang="ru-RU" sz="1400" dirty="0"/>
              <a:t> </a:t>
            </a:r>
            <a:r>
              <a:rPr lang="ru-RU" sz="1400" dirty="0" err="1"/>
              <a:t>чатботів</a:t>
            </a:r>
            <a:r>
              <a:rPr lang="ru-RU" sz="1400" dirty="0"/>
              <a:t> для маркетингу:</a:t>
            </a:r>
          </a:p>
          <a:p>
            <a:pPr lvl="0"/>
            <a:r>
              <a:rPr lang="ru-RU" sz="1400" dirty="0" err="1"/>
              <a:t>розсилки</a:t>
            </a:r>
            <a:r>
              <a:rPr lang="ru-RU" sz="1400" dirty="0"/>
              <a:t> новин, </a:t>
            </a:r>
            <a:r>
              <a:rPr lang="ru-RU" sz="1400" dirty="0" err="1"/>
              <a:t>акцій</a:t>
            </a:r>
            <a:r>
              <a:rPr lang="ru-RU" sz="1400" dirty="0"/>
              <a:t>, </a:t>
            </a:r>
            <a:r>
              <a:rPr lang="ru-RU" sz="1400" dirty="0" err="1"/>
              <a:t>пропозицій</a:t>
            </a:r>
            <a:r>
              <a:rPr lang="ru-RU" sz="1400" dirty="0"/>
              <a:t>;</a:t>
            </a:r>
          </a:p>
          <a:p>
            <a:pPr lvl="0"/>
            <a:r>
              <a:rPr lang="ru-RU" sz="1400" dirty="0"/>
              <a:t>бот як канал </a:t>
            </a:r>
            <a:r>
              <a:rPr lang="ru-RU" sz="1400" dirty="0" err="1"/>
              <a:t>комунікації</a:t>
            </a:r>
            <a:r>
              <a:rPr lang="ru-RU" sz="1400" dirty="0"/>
              <a:t> </a:t>
            </a:r>
            <a:r>
              <a:rPr lang="ru-RU" sz="1400" dirty="0" err="1"/>
              <a:t>може</a:t>
            </a:r>
            <a:r>
              <a:rPr lang="ru-RU" sz="1400" dirty="0"/>
              <a:t> </a:t>
            </a:r>
            <a:r>
              <a:rPr lang="ru-RU" sz="1400" dirty="0" err="1"/>
              <a:t>ініціювати</a:t>
            </a:r>
            <a:r>
              <a:rPr lang="ru-RU" sz="1400" dirty="0"/>
              <a:t> </a:t>
            </a:r>
            <a:r>
              <a:rPr lang="ru-RU" sz="1400" dirty="0" err="1"/>
              <a:t>зворотний</a:t>
            </a:r>
            <a:r>
              <a:rPr lang="ru-RU" sz="1400" dirty="0"/>
              <a:t> </a:t>
            </a:r>
            <a:r>
              <a:rPr lang="ru-RU" sz="1400" dirty="0" err="1"/>
              <a:t>зв’язок</a:t>
            </a:r>
            <a:r>
              <a:rPr lang="ru-RU" sz="1400" dirty="0"/>
              <a:t>, </a:t>
            </a:r>
            <a:r>
              <a:rPr lang="ru-RU" sz="1400" dirty="0" err="1"/>
              <a:t>оскільки</a:t>
            </a:r>
            <a:r>
              <a:rPr lang="ru-RU" sz="1400" dirty="0"/>
              <a:t> </a:t>
            </a:r>
            <a:r>
              <a:rPr lang="ru-RU" sz="1400" dirty="0" err="1"/>
              <a:t>спілкування</a:t>
            </a:r>
            <a:r>
              <a:rPr lang="ru-RU" sz="1400" dirty="0"/>
              <a:t> з ботом – за </a:t>
            </a:r>
            <a:r>
              <a:rPr lang="ru-RU" sz="1400" dirty="0" err="1"/>
              <a:t>замовчуванням</a:t>
            </a:r>
            <a:r>
              <a:rPr lang="ru-RU" sz="1400" dirty="0"/>
              <a:t> </a:t>
            </a:r>
            <a:r>
              <a:rPr lang="ru-RU" sz="1400" dirty="0" err="1"/>
              <a:t>діалог</a:t>
            </a:r>
            <a:r>
              <a:rPr lang="ru-RU" sz="1400" dirty="0"/>
              <a:t>, </a:t>
            </a:r>
            <a:r>
              <a:rPr lang="ru-RU" sz="1400" dirty="0" err="1"/>
              <a:t>причому</a:t>
            </a:r>
            <a:r>
              <a:rPr lang="ru-RU" sz="1400" dirty="0"/>
              <a:t> </a:t>
            </a:r>
            <a:r>
              <a:rPr lang="ru-RU" sz="1400" dirty="0" err="1"/>
              <a:t>безкоштовний</a:t>
            </a:r>
            <a:r>
              <a:rPr lang="ru-RU" sz="1400" dirty="0"/>
              <a:t> для </a:t>
            </a:r>
            <a:r>
              <a:rPr lang="ru-RU" sz="1400" dirty="0" err="1"/>
              <a:t>обох</a:t>
            </a:r>
            <a:r>
              <a:rPr lang="ru-RU" sz="1400" dirty="0"/>
              <a:t> </a:t>
            </a:r>
            <a:r>
              <a:rPr lang="ru-RU" sz="1400" dirty="0" err="1"/>
              <a:t>сторін</a:t>
            </a:r>
            <a:r>
              <a:rPr lang="ru-RU" sz="1400" dirty="0"/>
              <a:t>;</a:t>
            </a:r>
          </a:p>
          <a:p>
            <a:pPr lvl="0"/>
            <a:r>
              <a:rPr lang="ru-RU" sz="1400" dirty="0"/>
              <a:t>у </a:t>
            </a:r>
            <a:r>
              <a:rPr lang="ru-RU" sz="1400" dirty="0" err="1"/>
              <a:t>тексті</a:t>
            </a:r>
            <a:r>
              <a:rPr lang="ru-RU" sz="1400" dirty="0"/>
              <a:t> </a:t>
            </a:r>
            <a:r>
              <a:rPr lang="ru-RU" sz="1400" dirty="0" err="1"/>
              <a:t>повідомлення</a:t>
            </a:r>
            <a:r>
              <a:rPr lang="ru-RU" sz="1400" dirty="0"/>
              <a:t> </a:t>
            </a:r>
            <a:r>
              <a:rPr lang="ru-RU" sz="1400" dirty="0" err="1"/>
              <a:t>розсилки</a:t>
            </a:r>
            <a:r>
              <a:rPr lang="ru-RU" sz="1400" dirty="0"/>
              <a:t> </a:t>
            </a:r>
            <a:r>
              <a:rPr lang="ru-RU" sz="1400" dirty="0" err="1"/>
              <a:t>можна</a:t>
            </a:r>
            <a:r>
              <a:rPr lang="ru-RU" sz="1400" dirty="0"/>
              <a:t> </a:t>
            </a:r>
            <a:r>
              <a:rPr lang="ru-RU" sz="1400" dirty="0" err="1"/>
              <a:t>поставити</a:t>
            </a:r>
            <a:r>
              <a:rPr lang="ru-RU" sz="1400" dirty="0"/>
              <a:t> </a:t>
            </a:r>
            <a:r>
              <a:rPr lang="ru-RU" sz="1400" dirty="0" err="1"/>
              <a:t>запитання</a:t>
            </a:r>
            <a:r>
              <a:rPr lang="ru-RU" sz="1400" dirty="0"/>
              <a:t> </a:t>
            </a:r>
            <a:r>
              <a:rPr lang="ru-RU" sz="1400" dirty="0" err="1"/>
              <a:t>або</a:t>
            </a:r>
            <a:r>
              <a:rPr lang="ru-RU" sz="1400" dirty="0"/>
              <a:t> </a:t>
            </a:r>
            <a:r>
              <a:rPr lang="ru-RU" sz="1400" dirty="0" err="1"/>
              <a:t>зробити</a:t>
            </a:r>
            <a:r>
              <a:rPr lang="ru-RU" sz="1400" dirty="0"/>
              <a:t> </a:t>
            </a:r>
            <a:r>
              <a:rPr lang="ru-RU" sz="1400" dirty="0" err="1"/>
              <a:t>міні-опитування</a:t>
            </a:r>
            <a:r>
              <a:rPr lang="ru-RU" sz="1400" dirty="0"/>
              <a:t>, а </a:t>
            </a:r>
            <a:r>
              <a:rPr lang="ru-RU" sz="1400" dirty="0" err="1"/>
              <a:t>також</a:t>
            </a:r>
            <a:r>
              <a:rPr lang="ru-RU" sz="1400" dirty="0"/>
              <a:t> </a:t>
            </a:r>
            <a:r>
              <a:rPr lang="ru-RU" sz="1400" dirty="0" err="1"/>
              <a:t>дати</a:t>
            </a:r>
            <a:r>
              <a:rPr lang="ru-RU" sz="1400" dirty="0"/>
              <a:t> </a:t>
            </a:r>
            <a:r>
              <a:rPr lang="ru-RU" sz="1400" dirty="0" err="1"/>
              <a:t>клієнту</a:t>
            </a:r>
            <a:r>
              <a:rPr lang="ru-RU" sz="1400" dirty="0"/>
              <a:t> </a:t>
            </a:r>
            <a:r>
              <a:rPr lang="ru-RU" sz="1400" dirty="0" err="1"/>
              <a:t>можливість</a:t>
            </a:r>
            <a:r>
              <a:rPr lang="ru-RU" sz="1400" dirty="0"/>
              <a:t> </a:t>
            </a:r>
            <a:r>
              <a:rPr lang="ru-RU" sz="1400" dirty="0" err="1"/>
              <a:t>швидко</a:t>
            </a:r>
            <a:r>
              <a:rPr lang="ru-RU" sz="1400" dirty="0"/>
              <a:t> </a:t>
            </a:r>
            <a:r>
              <a:rPr lang="ru-RU" sz="1400" dirty="0" err="1"/>
              <a:t>відповісти</a:t>
            </a:r>
            <a:r>
              <a:rPr lang="ru-RU" sz="1400" dirty="0"/>
              <a:t> в тому ж </a:t>
            </a:r>
            <a:r>
              <a:rPr lang="ru-RU" sz="1400" dirty="0" err="1"/>
              <a:t>діалозі</a:t>
            </a:r>
            <a:r>
              <a:rPr lang="ru-RU" sz="1400" dirty="0"/>
              <a:t>, </a:t>
            </a:r>
            <a:r>
              <a:rPr lang="ru-RU" sz="1400" dirty="0" err="1"/>
              <a:t>якщо</a:t>
            </a:r>
            <a:r>
              <a:rPr lang="ru-RU" sz="1400" dirty="0"/>
              <a:t> для </a:t>
            </a:r>
            <a:r>
              <a:rPr lang="ru-RU" sz="1400" dirty="0" err="1"/>
              <a:t>цього</a:t>
            </a:r>
            <a:r>
              <a:rPr lang="ru-RU" sz="1400" dirty="0"/>
              <a:t> </a:t>
            </a:r>
            <a:r>
              <a:rPr lang="ru-RU" sz="1400" dirty="0" err="1"/>
              <a:t>це</a:t>
            </a:r>
            <a:r>
              <a:rPr lang="ru-RU" sz="1400" dirty="0"/>
              <a:t> буде </a:t>
            </a:r>
            <a:r>
              <a:rPr lang="ru-RU" sz="1400" dirty="0" err="1"/>
              <a:t>цікаво</a:t>
            </a:r>
            <a:r>
              <a:rPr lang="ru-RU" sz="1400" dirty="0"/>
              <a:t>.</a:t>
            </a:r>
          </a:p>
          <a:p>
            <a:r>
              <a:rPr lang="ru-RU" sz="1400" dirty="0"/>
              <a:t>Зараз </a:t>
            </a:r>
            <a:r>
              <a:rPr lang="ru-RU" sz="1400" dirty="0" err="1"/>
              <a:t>зовсім</a:t>
            </a:r>
            <a:r>
              <a:rPr lang="ru-RU" sz="1400" dirty="0"/>
              <a:t> </a:t>
            </a:r>
            <a:r>
              <a:rPr lang="ru-RU" sz="1400" dirty="0" err="1"/>
              <a:t>небагато</a:t>
            </a:r>
            <a:r>
              <a:rPr lang="ru-RU" sz="1400" dirty="0"/>
              <a:t> </a:t>
            </a:r>
            <a:r>
              <a:rPr lang="ru-RU" sz="1400" dirty="0" err="1"/>
              <a:t>маркетингових</a:t>
            </a:r>
            <a:r>
              <a:rPr lang="ru-RU" sz="1400" dirty="0"/>
              <a:t> </a:t>
            </a:r>
            <a:r>
              <a:rPr lang="ru-RU" sz="1400" dirty="0" err="1"/>
              <a:t>ботів</a:t>
            </a:r>
            <a:r>
              <a:rPr lang="ru-RU" sz="1400" dirty="0"/>
              <a:t> </a:t>
            </a:r>
            <a:r>
              <a:rPr lang="ru-RU" sz="1400" dirty="0" err="1"/>
              <a:t>користають</a:t>
            </a:r>
            <a:r>
              <a:rPr lang="ru-RU" sz="1400" dirty="0"/>
              <a:t> з </a:t>
            </a:r>
            <a:r>
              <a:rPr lang="ru-RU" sz="1400" dirty="0" err="1"/>
              <a:t>цієї</a:t>
            </a:r>
            <a:r>
              <a:rPr lang="ru-RU" sz="1400" dirty="0"/>
              <a:t> </a:t>
            </a:r>
            <a:r>
              <a:rPr lang="ru-RU" sz="1400" dirty="0" err="1"/>
              <a:t>нагоди</a:t>
            </a:r>
            <a:r>
              <a:rPr lang="ru-RU" sz="1400" dirty="0"/>
              <a:t>, а </a:t>
            </a:r>
            <a:r>
              <a:rPr lang="ru-RU" sz="1400" dirty="0" err="1"/>
              <a:t>даремно</a:t>
            </a:r>
            <a:r>
              <a:rPr lang="ru-RU" sz="1400" dirty="0"/>
              <a:t>. </a:t>
            </a:r>
            <a:r>
              <a:rPr lang="ru-RU" sz="1400" dirty="0" err="1"/>
              <a:t>Дослідження</a:t>
            </a:r>
            <a:r>
              <a:rPr lang="ru-RU" sz="1400" dirty="0"/>
              <a:t> </a:t>
            </a:r>
            <a:r>
              <a:rPr lang="ru-RU" sz="1400" dirty="0" err="1"/>
              <a:t>показують</a:t>
            </a:r>
            <a:r>
              <a:rPr lang="ru-RU" sz="1400" dirty="0"/>
              <a:t>, </a:t>
            </a:r>
            <a:r>
              <a:rPr lang="ru-RU" sz="1400" dirty="0" err="1"/>
              <a:t>що</a:t>
            </a:r>
            <a:r>
              <a:rPr lang="ru-RU" sz="1400" dirty="0"/>
              <a:t> </a:t>
            </a:r>
            <a:r>
              <a:rPr lang="ru-RU" sz="1400" dirty="0" err="1"/>
              <a:t>розсилка</a:t>
            </a:r>
            <a:r>
              <a:rPr lang="ru-RU" sz="1400" dirty="0"/>
              <a:t> не </a:t>
            </a:r>
            <a:r>
              <a:rPr lang="ru-RU" sz="1400" dirty="0" err="1"/>
              <a:t>сприймається</a:t>
            </a:r>
            <a:r>
              <a:rPr lang="ru-RU" sz="1400" dirty="0"/>
              <a:t> як спам, </a:t>
            </a:r>
            <a:r>
              <a:rPr lang="ru-RU" sz="1400" dirty="0" err="1"/>
              <a:t>якщо</a:t>
            </a:r>
            <a:r>
              <a:rPr lang="ru-RU" sz="1400" dirty="0"/>
              <a:t> є </a:t>
            </a:r>
            <a:r>
              <a:rPr lang="ru-RU" sz="1400" dirty="0" err="1"/>
              <a:t>можливість</a:t>
            </a:r>
            <a:r>
              <a:rPr lang="ru-RU" sz="1400" dirty="0"/>
              <a:t> на </a:t>
            </a:r>
            <a:r>
              <a:rPr lang="ru-RU" sz="1400" dirty="0" err="1"/>
              <a:t>неї</a:t>
            </a:r>
            <a:r>
              <a:rPr lang="ru-RU" sz="1400" dirty="0"/>
              <a:t> </a:t>
            </a:r>
            <a:r>
              <a:rPr lang="ru-RU" sz="1400" dirty="0" err="1"/>
              <a:t>відповісти</a:t>
            </a:r>
            <a:r>
              <a:rPr lang="ru-RU" sz="1400" dirty="0"/>
              <a:t> </a:t>
            </a:r>
            <a:r>
              <a:rPr lang="ru-RU" sz="1400" dirty="0" err="1"/>
              <a:t>чи</a:t>
            </a:r>
            <a:r>
              <a:rPr lang="ru-RU" sz="1400" dirty="0"/>
              <a:t> </a:t>
            </a:r>
            <a:r>
              <a:rPr lang="ru-RU" sz="1400" dirty="0" err="1"/>
              <a:t>навіть</a:t>
            </a:r>
            <a:r>
              <a:rPr lang="ru-RU" sz="1400" dirty="0"/>
              <a:t> </a:t>
            </a:r>
            <a:r>
              <a:rPr lang="ru-RU" sz="1400" dirty="0" err="1"/>
              <a:t>зробити</a:t>
            </a:r>
            <a:r>
              <a:rPr lang="ru-RU" sz="1400" dirty="0"/>
              <a:t> покупку </a:t>
            </a:r>
            <a:r>
              <a:rPr lang="ru-RU" sz="1400" dirty="0" err="1"/>
              <a:t>акційного</a:t>
            </a:r>
            <a:r>
              <a:rPr lang="ru-RU" sz="1400" dirty="0"/>
              <a:t> товару, не </a:t>
            </a:r>
            <a:r>
              <a:rPr lang="ru-RU" sz="1400" dirty="0" err="1"/>
              <a:t>виходячи</a:t>
            </a:r>
            <a:r>
              <a:rPr lang="ru-RU" sz="1400" dirty="0"/>
              <a:t> </a:t>
            </a:r>
            <a:r>
              <a:rPr lang="ru-RU" sz="1400" dirty="0" err="1"/>
              <a:t>зі</a:t>
            </a:r>
            <a:r>
              <a:rPr lang="ru-RU" sz="1400" dirty="0"/>
              <a:t> </a:t>
            </a:r>
            <a:r>
              <a:rPr lang="ru-RU" sz="1400" dirty="0" err="1"/>
              <a:t>свого</a:t>
            </a:r>
            <a:r>
              <a:rPr lang="ru-RU" sz="1400" dirty="0"/>
              <a:t> </a:t>
            </a:r>
            <a:r>
              <a:rPr lang="ru-RU" sz="1400" dirty="0" err="1"/>
              <a:t>месенджера</a:t>
            </a:r>
            <a:r>
              <a:rPr lang="ru-RU" sz="1400" dirty="0"/>
              <a:t>.</a:t>
            </a:r>
          </a:p>
          <a:p>
            <a:endParaRPr lang="uk-UA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4440647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9512" y="188640"/>
            <a:ext cx="8784976" cy="6480719"/>
          </a:xfrm>
        </p:spPr>
        <p:txBody>
          <a:bodyPr>
            <a:normAutofit/>
          </a:bodyPr>
          <a:lstStyle/>
          <a:p>
            <a:endParaRPr lang="uk-UA" sz="1400" dirty="0"/>
          </a:p>
          <a:p>
            <a:endParaRPr lang="uk-UA" sz="1400" dirty="0"/>
          </a:p>
          <a:p>
            <a:r>
              <a:rPr lang="uk-UA" sz="1400" b="1" dirty="0"/>
              <a:t>Рис. 9.1. Приклад розсилки маркетингового бота.</a:t>
            </a:r>
            <a:endParaRPr lang="ru-RU" sz="1400" dirty="0"/>
          </a:p>
          <a:p>
            <a:endParaRPr lang="uk-UA" sz="1400" dirty="0"/>
          </a:p>
        </p:txBody>
      </p:sp>
    </p:spTree>
    <p:extLst>
      <p:ext uri="{BB962C8B-B14F-4D97-AF65-F5344CB8AC3E}">
        <p14:creationId xmlns:p14="http://schemas.microsoft.com/office/powerpoint/2010/main" val="233693338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9512" y="188640"/>
            <a:ext cx="8784976" cy="6480719"/>
          </a:xfrm>
        </p:spPr>
        <p:txBody>
          <a:bodyPr>
            <a:normAutofit/>
          </a:bodyPr>
          <a:lstStyle/>
          <a:p>
            <a:r>
              <a:rPr lang="uk-UA" sz="1400" dirty="0"/>
              <a:t>Існує також </a:t>
            </a:r>
            <a:r>
              <a:rPr lang="uk-UA" sz="1400" dirty="0" err="1"/>
              <a:t>омніканальний</a:t>
            </a:r>
            <a:r>
              <a:rPr lang="ru-RU" sz="1400" dirty="0"/>
              <a:t> </a:t>
            </a:r>
            <a:r>
              <a:rPr lang="uk-UA" sz="1400" dirty="0"/>
              <a:t>бот для малого и середнього бізнесу, що відкриває канал для прямого зв'язку з клієнтом з можливістю створення </a:t>
            </a:r>
            <a:r>
              <a:rPr lang="uk-UA" sz="1400" dirty="0" err="1"/>
              <a:t>таргетованих</a:t>
            </a:r>
            <a:r>
              <a:rPr lang="uk-UA" sz="1400" dirty="0"/>
              <a:t> розсилок безпосередньо в </a:t>
            </a:r>
            <a:r>
              <a:rPr lang="uk-UA" sz="1400" dirty="0" err="1"/>
              <a:t>месенджер</a:t>
            </a:r>
            <a:r>
              <a:rPr lang="uk-UA" sz="1400" dirty="0"/>
              <a:t>, оцінкою поведінки та задоволеності покупців, можливістю підключення живого оператора. </a:t>
            </a:r>
            <a:r>
              <a:rPr lang="ru-RU" sz="1400" dirty="0"/>
              <a:t>По </a:t>
            </a:r>
            <a:r>
              <a:rPr lang="ru-RU" sz="1400" dirty="0" err="1"/>
              <a:t>суті</a:t>
            </a:r>
            <a:r>
              <a:rPr lang="ru-RU" sz="1400" dirty="0"/>
              <a:t>, </a:t>
            </a:r>
            <a:r>
              <a:rPr lang="ru-RU" sz="1400" dirty="0" err="1"/>
              <a:t>це</a:t>
            </a:r>
            <a:r>
              <a:rPr lang="ru-RU" sz="1400" dirty="0"/>
              <a:t> не </a:t>
            </a:r>
            <a:r>
              <a:rPr lang="ru-RU" sz="1400" dirty="0" err="1"/>
              <a:t>лише</a:t>
            </a:r>
            <a:r>
              <a:rPr lang="ru-RU" sz="1400" dirty="0"/>
              <a:t> </a:t>
            </a:r>
            <a:r>
              <a:rPr lang="ru-RU" sz="1400" dirty="0" err="1"/>
              <a:t>спосіб</a:t>
            </a:r>
            <a:r>
              <a:rPr lang="ru-RU" sz="1400" dirty="0"/>
              <a:t> </a:t>
            </a:r>
            <a:r>
              <a:rPr lang="ru-RU" sz="1400" dirty="0" err="1"/>
              <a:t>спілкування</a:t>
            </a:r>
            <a:r>
              <a:rPr lang="ru-RU" sz="1400" dirty="0"/>
              <a:t> з </a:t>
            </a:r>
            <a:r>
              <a:rPr lang="ru-RU" sz="1400" dirty="0" err="1"/>
              <a:t>клієнтами</a:t>
            </a:r>
            <a:r>
              <a:rPr lang="ru-RU" sz="1400" dirty="0"/>
              <a:t>, але й </a:t>
            </a:r>
            <a:r>
              <a:rPr lang="ru-RU" sz="1400" dirty="0" err="1"/>
              <a:t>повноцінний</a:t>
            </a:r>
            <a:r>
              <a:rPr lang="ru-RU" sz="1400" dirty="0"/>
              <a:t> </a:t>
            </a:r>
            <a:r>
              <a:rPr lang="ru-RU" sz="1400" dirty="0" err="1"/>
              <a:t>маркетинговий</a:t>
            </a:r>
            <a:r>
              <a:rPr lang="ru-RU" sz="1400" dirty="0"/>
              <a:t> </a:t>
            </a:r>
            <a:r>
              <a:rPr lang="ru-RU" sz="1400" dirty="0" err="1"/>
              <a:t>інструмент</a:t>
            </a:r>
            <a:r>
              <a:rPr lang="ru-RU" sz="1400" dirty="0"/>
              <a:t>, </a:t>
            </a:r>
            <a:r>
              <a:rPr lang="ru-RU" sz="1400" dirty="0" err="1"/>
              <a:t>який</a:t>
            </a:r>
            <a:r>
              <a:rPr lang="ru-RU" sz="1400" dirty="0"/>
              <a:t> до того ж </a:t>
            </a:r>
            <a:r>
              <a:rPr lang="ru-RU" sz="1400" dirty="0" err="1"/>
              <a:t>можна</a:t>
            </a:r>
            <a:r>
              <a:rPr lang="ru-RU" sz="1400" dirty="0"/>
              <a:t> </a:t>
            </a:r>
            <a:r>
              <a:rPr lang="ru-RU" sz="1400" dirty="0" err="1"/>
              <a:t>інтегрувати</a:t>
            </a:r>
            <a:r>
              <a:rPr lang="ru-RU" sz="1400" dirty="0"/>
              <a:t> через API з </a:t>
            </a:r>
            <a:r>
              <a:rPr lang="ru-RU" sz="1400" dirty="0" err="1"/>
              <a:t>різними</a:t>
            </a:r>
            <a:r>
              <a:rPr lang="ru-RU" sz="1400" dirty="0"/>
              <a:t> </a:t>
            </a:r>
            <a:r>
              <a:rPr lang="ru-RU" sz="1400" dirty="0" err="1"/>
              <a:t>корпоративними</a:t>
            </a:r>
            <a:r>
              <a:rPr lang="ru-RU" sz="1400" dirty="0"/>
              <a:t> системами.</a:t>
            </a:r>
          </a:p>
          <a:p>
            <a:r>
              <a:rPr lang="uk-UA" sz="1400" b="1" i="1" dirty="0"/>
              <a:t>Функціональні </a:t>
            </a:r>
            <a:r>
              <a:rPr lang="uk-UA" sz="1400" b="1" i="1" dirty="0" err="1"/>
              <a:t>чатботи</a:t>
            </a:r>
            <a:r>
              <a:rPr lang="uk-UA" sz="1400" dirty="0"/>
              <a:t> замінюють мобільні додатки чи сайти. </a:t>
            </a:r>
            <a:r>
              <a:rPr lang="ru-RU" sz="1400" dirty="0"/>
              <a:t>На </a:t>
            </a:r>
            <a:r>
              <a:rPr lang="ru-RU" sz="1400" dirty="0" err="1"/>
              <a:t>даний</a:t>
            </a:r>
            <a:r>
              <a:rPr lang="ru-RU" sz="1400" dirty="0"/>
              <a:t> момент платформа для </a:t>
            </a:r>
            <a:r>
              <a:rPr lang="ru-RU" sz="1400" dirty="0" err="1"/>
              <a:t>чатбота</a:t>
            </a:r>
            <a:r>
              <a:rPr lang="ru-RU" sz="1400" dirty="0"/>
              <a:t> </a:t>
            </a:r>
            <a:r>
              <a:rPr lang="ru-RU" sz="1400" dirty="0" err="1"/>
              <a:t>дає</a:t>
            </a:r>
            <a:r>
              <a:rPr lang="ru-RU" sz="1400" dirty="0"/>
              <a:t> </a:t>
            </a:r>
            <a:r>
              <a:rPr lang="ru-RU" sz="1400" dirty="0" err="1"/>
              <a:t>всі</a:t>
            </a:r>
            <a:r>
              <a:rPr lang="ru-RU" sz="1400" dirty="0"/>
              <a:t> </a:t>
            </a:r>
            <a:r>
              <a:rPr lang="ru-RU" sz="1400" dirty="0" err="1"/>
              <a:t>можливості</a:t>
            </a:r>
            <a:r>
              <a:rPr lang="ru-RU" sz="1400" dirty="0"/>
              <a:t> </a:t>
            </a:r>
            <a:r>
              <a:rPr lang="ru-RU" sz="1400" dirty="0" err="1"/>
              <a:t>повністю</a:t>
            </a:r>
            <a:r>
              <a:rPr lang="ru-RU" sz="1400" dirty="0"/>
              <a:t> </a:t>
            </a:r>
            <a:r>
              <a:rPr lang="ru-RU" sz="1400" dirty="0" err="1"/>
              <a:t>реалізувати</a:t>
            </a:r>
            <a:r>
              <a:rPr lang="ru-RU" sz="1400" dirty="0"/>
              <a:t> </a:t>
            </a:r>
            <a:r>
              <a:rPr lang="ru-RU" sz="1400" dirty="0" err="1"/>
              <a:t>функціонал</a:t>
            </a:r>
            <a:r>
              <a:rPr lang="ru-RU" sz="1400" dirty="0"/>
              <a:t> </a:t>
            </a:r>
            <a:r>
              <a:rPr lang="ru-RU" sz="1400" dirty="0" err="1"/>
              <a:t>мобільного</a:t>
            </a:r>
            <a:r>
              <a:rPr lang="ru-RU" sz="1400" dirty="0"/>
              <a:t> </a:t>
            </a:r>
            <a:r>
              <a:rPr lang="ru-RU" sz="1400" dirty="0" err="1"/>
              <a:t>додатку</a:t>
            </a:r>
            <a:r>
              <a:rPr lang="ru-RU" sz="1400" dirty="0"/>
              <a:t> </a:t>
            </a:r>
            <a:r>
              <a:rPr lang="ru-RU" sz="1400" dirty="0" err="1"/>
              <a:t>або</a:t>
            </a:r>
            <a:r>
              <a:rPr lang="ru-RU" sz="1400" dirty="0"/>
              <a:t> сайту. </a:t>
            </a:r>
            <a:r>
              <a:rPr lang="ru-RU" sz="1400" dirty="0" err="1"/>
              <a:t>Чатбот</a:t>
            </a:r>
            <a:r>
              <a:rPr lang="ru-RU" sz="1400" dirty="0"/>
              <a:t> у </a:t>
            </a:r>
            <a:r>
              <a:rPr lang="ru-RU" sz="1400" dirty="0" err="1"/>
              <a:t>месенджері</a:t>
            </a:r>
            <a:r>
              <a:rPr lang="ru-RU" sz="1400" dirty="0"/>
              <a:t> </a:t>
            </a:r>
            <a:r>
              <a:rPr lang="ru-RU" sz="1400" dirty="0" err="1"/>
              <a:t>замінить</a:t>
            </a:r>
            <a:r>
              <a:rPr lang="ru-RU" sz="1400" dirty="0"/>
              <a:t> </a:t>
            </a:r>
            <a:r>
              <a:rPr lang="ru-RU" sz="1400" dirty="0" err="1"/>
              <a:t>додатки</a:t>
            </a:r>
            <a:r>
              <a:rPr lang="ru-RU" sz="1400" dirty="0"/>
              <a:t>, </a:t>
            </a:r>
            <a:r>
              <a:rPr lang="ru-RU" sz="1400" dirty="0" err="1"/>
              <a:t>створені</a:t>
            </a:r>
            <a:r>
              <a:rPr lang="ru-RU" sz="1400" dirty="0"/>
              <a:t>, </a:t>
            </a:r>
            <a:r>
              <a:rPr lang="ru-RU" sz="1400" dirty="0" err="1"/>
              <a:t>щоб</a:t>
            </a:r>
            <a:r>
              <a:rPr lang="ru-RU" sz="1400" dirty="0"/>
              <a:t>: </a:t>
            </a:r>
            <a:r>
              <a:rPr lang="ru-RU" sz="1400" dirty="0" err="1"/>
              <a:t>шукати</a:t>
            </a:r>
            <a:r>
              <a:rPr lang="ru-RU" sz="1400" dirty="0"/>
              <a:t>, </a:t>
            </a:r>
            <a:r>
              <a:rPr lang="ru-RU" sz="1400" dirty="0" err="1"/>
              <a:t>замовляти</a:t>
            </a:r>
            <a:r>
              <a:rPr lang="ru-RU" sz="1400" dirty="0"/>
              <a:t>, </a:t>
            </a:r>
            <a:r>
              <a:rPr lang="ru-RU" sz="1400" dirty="0" err="1"/>
              <a:t>бронювати</a:t>
            </a:r>
            <a:r>
              <a:rPr lang="ru-RU" sz="1400" dirty="0"/>
              <a:t>, </a:t>
            </a:r>
            <a:r>
              <a:rPr lang="ru-RU" sz="1400" dirty="0" err="1"/>
              <a:t>робити</a:t>
            </a:r>
            <a:r>
              <a:rPr lang="ru-RU" sz="1400" dirty="0"/>
              <a:t> </a:t>
            </a:r>
            <a:r>
              <a:rPr lang="ru-RU" sz="1400" dirty="0" err="1"/>
              <a:t>елементарні</a:t>
            </a:r>
            <a:r>
              <a:rPr lang="ru-RU" sz="1400" dirty="0"/>
              <a:t> </a:t>
            </a:r>
            <a:r>
              <a:rPr lang="ru-RU" sz="1400" dirty="0" err="1"/>
              <a:t>банківські</a:t>
            </a:r>
            <a:r>
              <a:rPr lang="ru-RU" sz="1400" dirty="0"/>
              <a:t> </a:t>
            </a:r>
            <a:r>
              <a:rPr lang="ru-RU" sz="1400" dirty="0" err="1"/>
              <a:t>операції</a:t>
            </a:r>
            <a:r>
              <a:rPr lang="ru-RU" sz="1400" dirty="0"/>
              <a:t> та </a:t>
            </a:r>
            <a:r>
              <a:rPr lang="ru-RU" sz="1400" dirty="0" err="1"/>
              <a:t>інше</a:t>
            </a:r>
            <a:r>
              <a:rPr lang="ru-RU" sz="1400" dirty="0"/>
              <a:t>. </a:t>
            </a:r>
            <a:r>
              <a:rPr lang="ru-RU" sz="1400" dirty="0" err="1"/>
              <a:t>Боти</a:t>
            </a:r>
            <a:r>
              <a:rPr lang="ru-RU" sz="1400" dirty="0"/>
              <a:t> в </a:t>
            </a:r>
            <a:r>
              <a:rPr lang="ru-RU" sz="1400" dirty="0" err="1"/>
              <a:t>месенджерах</a:t>
            </a:r>
            <a:r>
              <a:rPr lang="ru-RU" sz="1400" dirty="0"/>
              <a:t> </a:t>
            </a:r>
            <a:r>
              <a:rPr lang="ru-RU" sz="1400" dirty="0" err="1"/>
              <a:t>будуються</a:t>
            </a:r>
            <a:r>
              <a:rPr lang="ru-RU" sz="1400" dirty="0"/>
              <a:t> </a:t>
            </a:r>
            <a:r>
              <a:rPr lang="ru-RU" sz="1400" dirty="0" err="1"/>
              <a:t>під</a:t>
            </a:r>
            <a:r>
              <a:rPr lang="ru-RU" sz="1400" dirty="0"/>
              <a:t> </a:t>
            </a:r>
            <a:r>
              <a:rPr lang="ru-RU" sz="1400" dirty="0" err="1"/>
              <a:t>запити</a:t>
            </a:r>
            <a:r>
              <a:rPr lang="ru-RU" sz="1400" dirty="0"/>
              <a:t> </a:t>
            </a:r>
            <a:r>
              <a:rPr lang="ru-RU" sz="1400" dirty="0" err="1"/>
              <a:t>користувачів</a:t>
            </a:r>
            <a:r>
              <a:rPr lang="ru-RU" sz="1400" dirty="0"/>
              <a:t>, тому </a:t>
            </a:r>
            <a:r>
              <a:rPr lang="ru-RU" sz="1400" dirty="0" err="1"/>
              <a:t>такий</a:t>
            </a:r>
            <a:r>
              <a:rPr lang="ru-RU" sz="1400" dirty="0"/>
              <a:t> формат </a:t>
            </a:r>
            <a:r>
              <a:rPr lang="ru-RU" sz="1400" dirty="0" err="1"/>
              <a:t>може</a:t>
            </a:r>
            <a:r>
              <a:rPr lang="ru-RU" sz="1400" dirty="0"/>
              <a:t> бути </a:t>
            </a:r>
            <a:r>
              <a:rPr lang="ru-RU" sz="1400" dirty="0" err="1"/>
              <a:t>набагато</a:t>
            </a:r>
            <a:r>
              <a:rPr lang="ru-RU" sz="1400" dirty="0"/>
              <a:t> </a:t>
            </a:r>
            <a:r>
              <a:rPr lang="ru-RU" sz="1400" dirty="0" err="1"/>
              <a:t>зручнішим</a:t>
            </a:r>
            <a:r>
              <a:rPr lang="ru-RU" sz="1400" dirty="0"/>
              <a:t>, </a:t>
            </a:r>
            <a:r>
              <a:rPr lang="ru-RU" sz="1400" dirty="0" err="1"/>
              <a:t>ніж</a:t>
            </a:r>
            <a:r>
              <a:rPr lang="ru-RU" sz="1400" dirty="0"/>
              <a:t> </a:t>
            </a:r>
            <a:r>
              <a:rPr lang="ru-RU" sz="1400" dirty="0" err="1"/>
              <a:t>додатки</a:t>
            </a:r>
            <a:r>
              <a:rPr lang="ru-RU" sz="1400" dirty="0"/>
              <a:t>. </a:t>
            </a:r>
            <a:r>
              <a:rPr lang="ru-RU" sz="1400" dirty="0" err="1"/>
              <a:t>Сайти</a:t>
            </a:r>
            <a:r>
              <a:rPr lang="ru-RU" sz="1400" dirty="0"/>
              <a:t> та </a:t>
            </a:r>
            <a:r>
              <a:rPr lang="ru-RU" sz="1400" dirty="0" err="1"/>
              <a:t>додатки</a:t>
            </a:r>
            <a:r>
              <a:rPr lang="ru-RU" sz="1400" dirty="0"/>
              <a:t> </a:t>
            </a:r>
            <a:r>
              <a:rPr lang="ru-RU" sz="1400" dirty="0" err="1"/>
              <a:t>існують</a:t>
            </a:r>
            <a:r>
              <a:rPr lang="ru-RU" sz="1400" dirty="0"/>
              <a:t> з уже </a:t>
            </a:r>
            <a:r>
              <a:rPr lang="ru-RU" sz="1400" dirty="0" err="1"/>
              <a:t>промальованим</a:t>
            </a:r>
            <a:r>
              <a:rPr lang="ru-RU" sz="1400" dirty="0"/>
              <a:t> дизайном: </a:t>
            </a:r>
            <a:r>
              <a:rPr lang="ru-RU" sz="1400" dirty="0" err="1"/>
              <a:t>якісь</a:t>
            </a:r>
            <a:r>
              <a:rPr lang="ru-RU" sz="1400" dirty="0"/>
              <a:t> </a:t>
            </a:r>
            <a:r>
              <a:rPr lang="ru-RU" sz="1400" dirty="0" err="1"/>
              <a:t>більш</a:t>
            </a:r>
            <a:r>
              <a:rPr lang="ru-RU" sz="1400" dirty="0"/>
              <a:t> </a:t>
            </a:r>
            <a:r>
              <a:rPr lang="ru-RU" sz="1400" dirty="0" err="1"/>
              <a:t>зручні</a:t>
            </a:r>
            <a:r>
              <a:rPr lang="ru-RU" sz="1400" dirty="0"/>
              <a:t>, </a:t>
            </a:r>
            <a:r>
              <a:rPr lang="ru-RU" sz="1400" dirty="0" err="1"/>
              <a:t>якісь</a:t>
            </a:r>
            <a:r>
              <a:rPr lang="ru-RU" sz="1400" dirty="0"/>
              <a:t> </a:t>
            </a:r>
            <a:r>
              <a:rPr lang="ru-RU" sz="1400" dirty="0" err="1"/>
              <a:t>менш</a:t>
            </a:r>
            <a:r>
              <a:rPr lang="ru-RU" sz="1400" dirty="0"/>
              <a:t>, але все одно </a:t>
            </a:r>
            <a:r>
              <a:rPr lang="ru-RU" sz="1400" dirty="0" err="1"/>
              <a:t>клієнту</a:t>
            </a:r>
            <a:r>
              <a:rPr lang="ru-RU" sz="1400" dirty="0"/>
              <a:t> </a:t>
            </a:r>
            <a:r>
              <a:rPr lang="ru-RU" sz="1400" dirty="0" err="1"/>
              <a:t>потрібно</a:t>
            </a:r>
            <a:r>
              <a:rPr lang="ru-RU" sz="1400" dirty="0"/>
              <a:t> до них </a:t>
            </a:r>
            <a:r>
              <a:rPr lang="ru-RU" sz="1400" dirty="0" err="1"/>
              <a:t>звикати</a:t>
            </a:r>
            <a:r>
              <a:rPr lang="ru-RU" sz="1400" dirty="0"/>
              <a:t>. Бот же </a:t>
            </a:r>
            <a:r>
              <a:rPr lang="ru-RU" sz="1400" dirty="0" err="1"/>
              <a:t>підлаштовується</a:t>
            </a:r>
            <a:r>
              <a:rPr lang="ru-RU" sz="1400" dirty="0"/>
              <a:t> </a:t>
            </a:r>
            <a:r>
              <a:rPr lang="ru-RU" sz="1400" dirty="0" err="1"/>
              <a:t>під</a:t>
            </a:r>
            <a:r>
              <a:rPr lang="ru-RU" sz="1400" dirty="0"/>
              <a:t> запит: </a:t>
            </a:r>
            <a:r>
              <a:rPr lang="ru-RU" sz="1400" dirty="0" err="1"/>
              <a:t>клієнт</a:t>
            </a:r>
            <a:r>
              <a:rPr lang="ru-RU" sz="1400" dirty="0"/>
              <a:t> </a:t>
            </a:r>
            <a:r>
              <a:rPr lang="ru-RU" sz="1400" dirty="0" err="1"/>
              <a:t>пише</a:t>
            </a:r>
            <a:r>
              <a:rPr lang="ru-RU" sz="1400" dirty="0"/>
              <a:t>, </a:t>
            </a:r>
            <a:r>
              <a:rPr lang="ru-RU" sz="1400" dirty="0" err="1"/>
              <a:t>що</a:t>
            </a:r>
            <a:r>
              <a:rPr lang="ru-RU" sz="1400" dirty="0"/>
              <a:t> </a:t>
            </a:r>
            <a:r>
              <a:rPr lang="ru-RU" sz="1400" dirty="0" err="1"/>
              <a:t>йому</a:t>
            </a:r>
            <a:r>
              <a:rPr lang="ru-RU" sz="1400" dirty="0"/>
              <a:t> </a:t>
            </a:r>
            <a:r>
              <a:rPr lang="ru-RU" sz="1400" dirty="0" err="1"/>
              <a:t>потрібно</a:t>
            </a:r>
            <a:r>
              <a:rPr lang="ru-RU" sz="1400" dirty="0"/>
              <a:t>, а бот </a:t>
            </a:r>
            <a:r>
              <a:rPr lang="ru-RU" sz="1400" dirty="0" err="1"/>
              <a:t>видає</a:t>
            </a:r>
            <a:r>
              <a:rPr lang="ru-RU" sz="1400" dirty="0"/>
              <a:t> </a:t>
            </a:r>
            <a:r>
              <a:rPr lang="ru-RU" sz="1400" dirty="0" err="1"/>
              <a:t>готові</a:t>
            </a:r>
            <a:r>
              <a:rPr lang="ru-RU" sz="1400" dirty="0"/>
              <a:t> </a:t>
            </a:r>
            <a:r>
              <a:rPr lang="ru-RU" sz="1400" dirty="0" err="1"/>
              <a:t>результати</a:t>
            </a:r>
            <a:r>
              <a:rPr lang="ru-RU" sz="1400" dirty="0"/>
              <a:t>. Бот </a:t>
            </a:r>
            <a:r>
              <a:rPr lang="ru-RU" sz="1400" dirty="0" err="1"/>
              <a:t>виступає</a:t>
            </a:r>
            <a:r>
              <a:rPr lang="ru-RU" sz="1400" dirty="0"/>
              <a:t> в </a:t>
            </a:r>
            <a:r>
              <a:rPr lang="ru-RU" sz="1400" dirty="0" err="1"/>
              <a:t>ролі</a:t>
            </a:r>
            <a:r>
              <a:rPr lang="ru-RU" sz="1400" dirty="0"/>
              <a:t> такого </a:t>
            </a:r>
            <a:r>
              <a:rPr lang="ru-RU" sz="1400" dirty="0" err="1"/>
              <a:t>собі</a:t>
            </a:r>
            <a:r>
              <a:rPr lang="ru-RU" sz="1400" dirty="0"/>
              <a:t> </a:t>
            </a:r>
            <a:r>
              <a:rPr lang="ru-RU" sz="1400" dirty="0" err="1"/>
              <a:t>помічника</a:t>
            </a:r>
            <a:r>
              <a:rPr lang="ru-RU" sz="1400" dirty="0"/>
              <a:t>-консультанта прямо в </a:t>
            </a:r>
            <a:r>
              <a:rPr lang="ru-RU" sz="1400" dirty="0" err="1"/>
              <a:t>месенджері</a:t>
            </a:r>
            <a:r>
              <a:rPr lang="ru-RU" sz="1400" dirty="0"/>
              <a:t>.</a:t>
            </a:r>
          </a:p>
          <a:p>
            <a:r>
              <a:rPr lang="uk-UA" sz="1400" dirty="0"/>
              <a:t>Таким чином, </a:t>
            </a:r>
            <a:r>
              <a:rPr lang="ru-RU" sz="1400" dirty="0"/>
              <a:t>з </a:t>
            </a:r>
            <a:r>
              <a:rPr lang="ru-RU" sz="1400" dirty="0" err="1"/>
              <a:t>кожним</a:t>
            </a:r>
            <a:r>
              <a:rPr lang="ru-RU" sz="1400" dirty="0"/>
              <a:t> днем </a:t>
            </a:r>
            <a:r>
              <a:rPr lang="ru-RU" sz="1400" dirty="0" err="1"/>
              <a:t>месенджери</a:t>
            </a:r>
            <a:r>
              <a:rPr lang="ru-RU" sz="1400" dirty="0"/>
              <a:t> </a:t>
            </a:r>
            <a:r>
              <a:rPr lang="ru-RU" sz="1400" dirty="0" err="1"/>
              <a:t>стають</a:t>
            </a:r>
            <a:r>
              <a:rPr lang="ru-RU" sz="1400" dirty="0"/>
              <a:t> все </a:t>
            </a:r>
            <a:r>
              <a:rPr lang="ru-RU" sz="1400" dirty="0" err="1"/>
              <a:t>більш</a:t>
            </a:r>
            <a:r>
              <a:rPr lang="ru-RU" sz="1400" dirty="0"/>
              <a:t> </a:t>
            </a:r>
            <a:r>
              <a:rPr lang="ru-RU" sz="1400" dirty="0" err="1"/>
              <a:t>популярними</a:t>
            </a:r>
            <a:r>
              <a:rPr lang="ru-RU" sz="1400" dirty="0"/>
              <a:t> </a:t>
            </a:r>
            <a:r>
              <a:rPr lang="ru-RU" sz="1400" dirty="0" err="1"/>
              <a:t>серед</a:t>
            </a:r>
            <a:r>
              <a:rPr lang="ru-RU" sz="1400" dirty="0"/>
              <a:t> </a:t>
            </a:r>
            <a:r>
              <a:rPr lang="ru-RU" sz="1400" dirty="0" err="1"/>
              <a:t>власників</a:t>
            </a:r>
            <a:r>
              <a:rPr lang="ru-RU" sz="1400" dirty="0"/>
              <a:t> </a:t>
            </a:r>
            <a:r>
              <a:rPr lang="ru-RU" sz="1400" dirty="0" err="1"/>
              <a:t>смартфонів</a:t>
            </a:r>
            <a:r>
              <a:rPr lang="ru-RU" sz="1400" dirty="0"/>
              <a:t> і </a:t>
            </a:r>
            <a:r>
              <a:rPr lang="ru-RU" sz="1400" dirty="0" err="1"/>
              <a:t>планшетів</a:t>
            </a:r>
            <a:r>
              <a:rPr lang="ru-RU" sz="1400" dirty="0"/>
              <a:t>. </a:t>
            </a:r>
            <a:r>
              <a:rPr lang="ru-RU" sz="1400" dirty="0" err="1"/>
              <a:t>Використання</a:t>
            </a:r>
            <a:r>
              <a:rPr lang="ru-RU" sz="1400" dirty="0"/>
              <a:t> </a:t>
            </a:r>
            <a:r>
              <a:rPr lang="ru-RU" sz="1400" dirty="0" err="1"/>
              <a:t>їх</a:t>
            </a:r>
            <a:r>
              <a:rPr lang="ru-RU" sz="1400" dirty="0"/>
              <a:t> для </a:t>
            </a:r>
            <a:r>
              <a:rPr lang="ru-RU" sz="1400" dirty="0" err="1"/>
              <a:t>негайного</a:t>
            </a:r>
            <a:r>
              <a:rPr lang="ru-RU" sz="1400" dirty="0"/>
              <a:t> </a:t>
            </a:r>
            <a:r>
              <a:rPr lang="ru-RU" sz="1400" dirty="0" err="1"/>
              <a:t>обміну</a:t>
            </a:r>
            <a:r>
              <a:rPr lang="ru-RU" sz="1400" dirty="0"/>
              <a:t> </a:t>
            </a:r>
            <a:r>
              <a:rPr lang="ru-RU" sz="1400" dirty="0" err="1"/>
              <a:t>повідомлення</a:t>
            </a:r>
            <a:r>
              <a:rPr lang="ru-RU" sz="1400" dirty="0"/>
              <a:t> з </a:t>
            </a:r>
            <a:r>
              <a:rPr lang="ru-RU" sz="1400" dirty="0" err="1"/>
              <a:t>клієнтами</a:t>
            </a:r>
            <a:r>
              <a:rPr lang="ru-RU" sz="1400" dirty="0"/>
              <a:t> дозволить </a:t>
            </a:r>
            <a:r>
              <a:rPr lang="ru-RU" sz="1400" dirty="0" err="1"/>
              <a:t>значно</a:t>
            </a:r>
            <a:r>
              <a:rPr lang="ru-RU" sz="1400" dirty="0"/>
              <a:t> </a:t>
            </a:r>
            <a:r>
              <a:rPr lang="ru-RU" sz="1400" dirty="0" err="1"/>
              <a:t>підвищити</a:t>
            </a:r>
            <a:r>
              <a:rPr lang="ru-RU" sz="1400" dirty="0"/>
              <a:t> </a:t>
            </a:r>
            <a:r>
              <a:rPr lang="ru-RU" sz="1400" dirty="0" err="1"/>
              <a:t>рівень</a:t>
            </a:r>
            <a:r>
              <a:rPr lang="ru-RU" sz="1400" dirty="0"/>
              <a:t> </a:t>
            </a:r>
            <a:r>
              <a:rPr lang="ru-RU" sz="1400" dirty="0" err="1"/>
              <a:t>комунікації</a:t>
            </a:r>
            <a:r>
              <a:rPr lang="ru-RU" sz="1400" dirty="0"/>
              <a:t> з </a:t>
            </a:r>
            <a:r>
              <a:rPr lang="ru-RU" sz="1400" dirty="0" err="1"/>
              <a:t>вже</a:t>
            </a:r>
            <a:r>
              <a:rPr lang="ru-RU" sz="1400" dirty="0"/>
              <a:t> </a:t>
            </a:r>
            <a:r>
              <a:rPr lang="ru-RU" sz="1400" dirty="0" err="1"/>
              <a:t>існуючими</a:t>
            </a:r>
            <a:r>
              <a:rPr lang="ru-RU" sz="1400" dirty="0"/>
              <a:t> </a:t>
            </a:r>
            <a:r>
              <a:rPr lang="ru-RU" sz="1400" dirty="0" err="1"/>
              <a:t>клієнтами</a:t>
            </a:r>
            <a:r>
              <a:rPr lang="ru-RU" sz="1400" dirty="0"/>
              <a:t>, а </a:t>
            </a:r>
            <a:r>
              <a:rPr lang="ru-RU" sz="1400" dirty="0" err="1"/>
              <a:t>також</a:t>
            </a:r>
            <a:r>
              <a:rPr lang="ru-RU" sz="1400" dirty="0"/>
              <a:t> </a:t>
            </a:r>
            <a:r>
              <a:rPr lang="ru-RU" sz="1400" dirty="0" err="1"/>
              <a:t>допоможе</a:t>
            </a:r>
            <a:r>
              <a:rPr lang="ru-RU" sz="1400" dirty="0"/>
              <a:t> у </a:t>
            </a:r>
            <a:r>
              <a:rPr lang="ru-RU" sz="1400" dirty="0" err="1"/>
              <a:t>просуванні</a:t>
            </a:r>
            <a:r>
              <a:rPr lang="ru-RU" sz="1400" dirty="0"/>
              <a:t> бренду, </a:t>
            </a:r>
            <a:r>
              <a:rPr lang="ru-RU" sz="1400" dirty="0" err="1"/>
              <a:t>що</a:t>
            </a:r>
            <a:r>
              <a:rPr lang="ru-RU" sz="1400" dirty="0"/>
              <a:t> в свою </a:t>
            </a:r>
            <a:r>
              <a:rPr lang="ru-RU" sz="1400" dirty="0" err="1"/>
              <a:t>чергу</a:t>
            </a:r>
            <a:r>
              <a:rPr lang="ru-RU" sz="1400" dirty="0"/>
              <a:t> дозволить </a:t>
            </a:r>
            <a:r>
              <a:rPr lang="ru-RU" sz="1400" dirty="0" err="1"/>
              <a:t>залучити</a:t>
            </a:r>
            <a:r>
              <a:rPr lang="ru-RU" sz="1400" dirty="0"/>
              <a:t> </a:t>
            </a:r>
            <a:r>
              <a:rPr lang="ru-RU" sz="1400" dirty="0" err="1"/>
              <a:t>нових</a:t>
            </a:r>
            <a:r>
              <a:rPr lang="ru-RU" sz="1400" dirty="0"/>
              <a:t> </a:t>
            </a:r>
            <a:r>
              <a:rPr lang="ru-RU" sz="1400" dirty="0" err="1"/>
              <a:t>клієнтів</a:t>
            </a:r>
            <a:r>
              <a:rPr lang="ru-RU" sz="1400" dirty="0"/>
              <a:t>. </a:t>
            </a:r>
            <a:r>
              <a:rPr lang="ru-RU" sz="1400" dirty="0" err="1"/>
              <a:t>Отже</a:t>
            </a:r>
            <a:r>
              <a:rPr lang="uk-UA" sz="1400" dirty="0"/>
              <a:t>,</a:t>
            </a:r>
            <a:r>
              <a:rPr lang="ru-RU" sz="1400" dirty="0"/>
              <a:t> </a:t>
            </a:r>
            <a:r>
              <a:rPr lang="ru-RU" sz="1400" dirty="0" err="1"/>
              <a:t>можна</a:t>
            </a:r>
            <a:r>
              <a:rPr lang="ru-RU" sz="1400" dirty="0"/>
              <a:t> </a:t>
            </a:r>
            <a:r>
              <a:rPr lang="ru-RU" sz="1400" dirty="0" err="1"/>
              <a:t>говорити</a:t>
            </a:r>
            <a:r>
              <a:rPr lang="ru-RU" sz="1400" dirty="0"/>
              <a:t> про </a:t>
            </a:r>
            <a:r>
              <a:rPr lang="ru-RU" sz="1400" dirty="0" err="1"/>
              <a:t>використання</a:t>
            </a:r>
            <a:r>
              <a:rPr lang="ru-RU" sz="1400" dirty="0"/>
              <a:t> </a:t>
            </a:r>
            <a:r>
              <a:rPr lang="ru-RU" sz="1400" dirty="0" err="1"/>
              <a:t>месенджерів</a:t>
            </a:r>
            <a:r>
              <a:rPr lang="ru-RU" sz="1400" dirty="0"/>
              <a:t> для </a:t>
            </a:r>
            <a:r>
              <a:rPr lang="ru-RU" sz="1400" dirty="0" err="1"/>
              <a:t>підвищення</a:t>
            </a:r>
            <a:r>
              <a:rPr lang="ru-RU" sz="1400" dirty="0"/>
              <a:t> </a:t>
            </a:r>
            <a:r>
              <a:rPr lang="ru-RU" sz="1400" dirty="0" err="1"/>
              <a:t>ефективності</a:t>
            </a:r>
            <a:r>
              <a:rPr lang="ru-RU" sz="1400" dirty="0"/>
              <a:t> </a:t>
            </a:r>
            <a:r>
              <a:rPr lang="ru-RU" sz="1400" dirty="0" err="1"/>
              <a:t>управління</a:t>
            </a:r>
            <a:r>
              <a:rPr lang="ru-RU" sz="1400" dirty="0"/>
              <a:t> </a:t>
            </a:r>
            <a:r>
              <a:rPr lang="ru-RU" sz="1400" dirty="0" err="1"/>
              <a:t>підприємством</a:t>
            </a:r>
            <a:r>
              <a:rPr lang="ru-RU" sz="1400" dirty="0"/>
              <a:t>, яке в свою </a:t>
            </a:r>
            <a:r>
              <a:rPr lang="ru-RU" sz="1400" dirty="0" err="1"/>
              <a:t>чергу</a:t>
            </a:r>
            <a:r>
              <a:rPr lang="ru-RU" sz="1400" dirty="0"/>
              <a:t> </a:t>
            </a:r>
            <a:r>
              <a:rPr lang="ru-RU" sz="1400" dirty="0" err="1"/>
              <a:t>надає</a:t>
            </a:r>
            <a:r>
              <a:rPr lang="ru-RU" sz="1400" dirty="0"/>
              <a:t> </a:t>
            </a:r>
            <a:r>
              <a:rPr lang="ru-RU" sz="1400" dirty="0" err="1"/>
              <a:t>підприємству</a:t>
            </a:r>
            <a:r>
              <a:rPr lang="ru-RU" sz="1400" dirty="0"/>
              <a:t> </a:t>
            </a:r>
            <a:r>
              <a:rPr lang="ru-RU" sz="1400" dirty="0" err="1"/>
              <a:t>конкурентні</a:t>
            </a:r>
            <a:r>
              <a:rPr lang="ru-RU" sz="1400" dirty="0"/>
              <a:t> </a:t>
            </a:r>
            <a:r>
              <a:rPr lang="ru-RU" sz="1400" dirty="0" err="1"/>
              <a:t>переваги</a:t>
            </a:r>
            <a:r>
              <a:rPr lang="ru-RU" sz="1400" dirty="0"/>
              <a:t>.</a:t>
            </a:r>
          </a:p>
          <a:p>
            <a:endParaRPr lang="uk-UA" sz="1400" dirty="0"/>
          </a:p>
          <a:p>
            <a:endParaRPr lang="uk-UA" sz="1400" dirty="0"/>
          </a:p>
        </p:txBody>
      </p:sp>
    </p:spTree>
    <p:extLst>
      <p:ext uri="{BB962C8B-B14F-4D97-AF65-F5344CB8AC3E}">
        <p14:creationId xmlns:p14="http://schemas.microsoft.com/office/powerpoint/2010/main" val="252931364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9512" y="188640"/>
            <a:ext cx="8784976" cy="6480719"/>
          </a:xfrm>
        </p:spPr>
        <p:txBody>
          <a:bodyPr>
            <a:normAutofit/>
          </a:bodyPr>
          <a:lstStyle/>
          <a:p>
            <a:r>
              <a:rPr lang="uk-UA" sz="1400" b="1" dirty="0"/>
              <a:t>9.3. Особливості письмового спілкування в режимі </a:t>
            </a:r>
            <a:r>
              <a:rPr lang="en-US" sz="1400" b="1" dirty="0"/>
              <a:t>live </a:t>
            </a:r>
            <a:r>
              <a:rPr lang="uk-UA" sz="1400" b="1" dirty="0"/>
              <a:t>в </a:t>
            </a:r>
            <a:r>
              <a:rPr lang="uk-UA" sz="1400" b="1" dirty="0" err="1"/>
              <a:t>месенджерах</a:t>
            </a:r>
            <a:endParaRPr lang="ru-RU" sz="1400" dirty="0"/>
          </a:p>
          <a:p>
            <a:r>
              <a:rPr lang="uk-UA" sz="1400" dirty="0"/>
              <a:t> </a:t>
            </a:r>
            <a:endParaRPr lang="ru-RU" sz="1400" dirty="0"/>
          </a:p>
          <a:p>
            <a:r>
              <a:rPr lang="uk-UA" sz="1400" dirty="0"/>
              <a:t>В сучасних реаліях с</a:t>
            </a:r>
            <a:r>
              <a:rPr lang="ru-RU" sz="1400" dirty="0" err="1"/>
              <a:t>віт</a:t>
            </a:r>
            <a:r>
              <a:rPr lang="ru-RU" sz="1400" dirty="0"/>
              <a:t> </a:t>
            </a:r>
            <a:r>
              <a:rPr lang="ru-RU" sz="1400" dirty="0" err="1"/>
              <a:t>перейшов</a:t>
            </a:r>
            <a:r>
              <a:rPr lang="ru-RU" sz="1400" dirty="0"/>
              <a:t> в онлайн. </a:t>
            </a:r>
            <a:r>
              <a:rPr lang="uk-UA" sz="1400" dirty="0"/>
              <a:t>Відтак і б</a:t>
            </a:r>
            <a:r>
              <a:rPr lang="ru-RU" sz="1400" dirty="0" err="1"/>
              <a:t>ізнес</a:t>
            </a:r>
            <a:r>
              <a:rPr lang="ru-RU" sz="1400" dirty="0"/>
              <a:t> </a:t>
            </a:r>
            <a:r>
              <a:rPr lang="ru-RU" sz="1400" dirty="0" err="1"/>
              <a:t>перейшов</a:t>
            </a:r>
            <a:r>
              <a:rPr lang="ru-RU" sz="1400" dirty="0"/>
              <a:t> в онлайн, а </a:t>
            </a:r>
            <a:r>
              <a:rPr lang="ru-RU" sz="1400" dirty="0" err="1"/>
              <a:t>також</a:t>
            </a:r>
            <a:r>
              <a:rPr lang="ru-RU" sz="1400" dirty="0"/>
              <a:t> </a:t>
            </a:r>
            <a:r>
              <a:rPr lang="ru-RU" sz="1400" dirty="0" err="1"/>
              <a:t>дотичн</a:t>
            </a:r>
            <a:r>
              <a:rPr lang="uk-UA" sz="1400" dirty="0"/>
              <a:t>а</a:t>
            </a:r>
            <a:r>
              <a:rPr lang="ru-RU" sz="1400" dirty="0"/>
              <a:t> до </a:t>
            </a:r>
            <a:r>
              <a:rPr lang="ru-RU" sz="1400" dirty="0" err="1"/>
              <a:t>бізнесу</a:t>
            </a:r>
            <a:r>
              <a:rPr lang="ru-RU" sz="1400" dirty="0"/>
              <a:t> </a:t>
            </a:r>
            <a:r>
              <a:rPr lang="uk-UA" sz="1400" dirty="0"/>
              <a:t>р</a:t>
            </a:r>
            <a:r>
              <a:rPr lang="ru-RU" sz="1400" dirty="0" err="1"/>
              <a:t>еклама</a:t>
            </a:r>
            <a:r>
              <a:rPr lang="ru-RU" sz="1400" dirty="0"/>
              <a:t> </a:t>
            </a:r>
            <a:r>
              <a:rPr lang="uk-UA" sz="1400" dirty="0"/>
              <a:t>також </a:t>
            </a:r>
            <a:r>
              <a:rPr lang="ru-RU" sz="1400" dirty="0" err="1"/>
              <a:t>перейшла</a:t>
            </a:r>
            <a:r>
              <a:rPr lang="ru-RU" sz="1400" dirty="0"/>
              <a:t> в онлайн. І </a:t>
            </a:r>
            <a:r>
              <a:rPr lang="ru-RU" sz="1400" dirty="0" err="1"/>
              <a:t>тільки</a:t>
            </a:r>
            <a:r>
              <a:rPr lang="ru-RU" sz="1400" dirty="0"/>
              <a:t> </a:t>
            </a:r>
            <a:r>
              <a:rPr lang="ru-RU" sz="1400" dirty="0" err="1"/>
              <a:t>продажі</a:t>
            </a:r>
            <a:r>
              <a:rPr lang="ru-RU" sz="1400" dirty="0"/>
              <a:t> в </a:t>
            </a:r>
            <a:r>
              <a:rPr lang="ru-RU" sz="1400" dirty="0" err="1"/>
              <a:t>більшості</a:t>
            </a:r>
            <a:r>
              <a:rPr lang="ru-RU" sz="1400" dirty="0"/>
              <a:t> </a:t>
            </a:r>
            <a:r>
              <a:rPr lang="ru-RU" sz="1400" dirty="0" err="1"/>
              <a:t>своїй</a:t>
            </a:r>
            <a:r>
              <a:rPr lang="ru-RU" sz="1400" dirty="0"/>
              <a:t> </a:t>
            </a:r>
            <a:r>
              <a:rPr lang="ru-RU" sz="1400" dirty="0" err="1"/>
              <a:t>досі</a:t>
            </a:r>
            <a:r>
              <a:rPr lang="ru-RU" sz="1400" dirty="0"/>
              <a:t> </a:t>
            </a:r>
            <a:r>
              <a:rPr lang="ru-RU" sz="1400" dirty="0" err="1"/>
              <a:t>прив'язані</a:t>
            </a:r>
            <a:r>
              <a:rPr lang="ru-RU" sz="1400" dirty="0"/>
              <a:t> до «</a:t>
            </a:r>
            <a:r>
              <a:rPr lang="ru-RU" sz="1400" dirty="0" err="1"/>
              <a:t>живих</a:t>
            </a:r>
            <a:r>
              <a:rPr lang="ru-RU" sz="1400" dirty="0"/>
              <a:t>» </a:t>
            </a:r>
            <a:r>
              <a:rPr lang="ru-RU" sz="1400" dirty="0" err="1"/>
              <a:t>дзвінків</a:t>
            </a:r>
            <a:r>
              <a:rPr lang="ru-RU" sz="1400" dirty="0"/>
              <a:t> і </a:t>
            </a:r>
            <a:r>
              <a:rPr lang="ru-RU" sz="1400" dirty="0" err="1"/>
              <a:t>особистих</a:t>
            </a:r>
            <a:r>
              <a:rPr lang="ru-RU" sz="1400" dirty="0"/>
              <a:t> </a:t>
            </a:r>
            <a:r>
              <a:rPr lang="ru-RU" sz="1400" dirty="0" err="1"/>
              <a:t>зустрічей</a:t>
            </a:r>
            <a:r>
              <a:rPr lang="ru-RU" sz="1400" dirty="0"/>
              <a:t>. </a:t>
            </a:r>
            <a:r>
              <a:rPr lang="ru-RU" sz="1400" dirty="0" err="1"/>
              <a:t>Звичайно</a:t>
            </a:r>
            <a:r>
              <a:rPr lang="ru-RU" sz="1400" dirty="0"/>
              <a:t>, при </a:t>
            </a:r>
            <a:r>
              <a:rPr lang="ru-RU" sz="1400" dirty="0" err="1"/>
              <a:t>особистій</a:t>
            </a:r>
            <a:r>
              <a:rPr lang="ru-RU" sz="1400" dirty="0"/>
              <a:t> </a:t>
            </a:r>
            <a:r>
              <a:rPr lang="ru-RU" sz="1400" dirty="0" err="1"/>
              <a:t>зустрічі</a:t>
            </a:r>
            <a:r>
              <a:rPr lang="ru-RU" sz="1400" dirty="0"/>
              <a:t> шанс </a:t>
            </a:r>
            <a:r>
              <a:rPr lang="ru-RU" sz="1400" dirty="0" err="1"/>
              <a:t>закрити</a:t>
            </a:r>
            <a:r>
              <a:rPr lang="ru-RU" sz="1400" dirty="0"/>
              <a:t> угоду </a:t>
            </a:r>
            <a:r>
              <a:rPr lang="ru-RU" sz="1400" dirty="0" err="1"/>
              <a:t>найбільший</a:t>
            </a:r>
            <a:r>
              <a:rPr lang="ru-RU" sz="1400" dirty="0"/>
              <a:t>, але </a:t>
            </a:r>
            <a:r>
              <a:rPr lang="ru-RU" sz="1400" dirty="0" err="1"/>
              <a:t>це</a:t>
            </a:r>
            <a:r>
              <a:rPr lang="ru-RU" sz="1400" dirty="0"/>
              <a:t> не </a:t>
            </a:r>
            <a:r>
              <a:rPr lang="ru-RU" sz="1400" dirty="0" err="1"/>
              <a:t>привід</a:t>
            </a:r>
            <a:r>
              <a:rPr lang="ru-RU" sz="1400" dirty="0"/>
              <a:t> </a:t>
            </a:r>
            <a:r>
              <a:rPr lang="ru-RU" sz="1400" dirty="0" err="1"/>
              <a:t>ігнорувати</a:t>
            </a:r>
            <a:r>
              <a:rPr lang="ru-RU" sz="1400" dirty="0"/>
              <a:t> </a:t>
            </a:r>
            <a:r>
              <a:rPr lang="ru-RU" sz="1400" dirty="0" err="1"/>
              <a:t>інші</a:t>
            </a:r>
            <a:r>
              <a:rPr lang="ru-RU" sz="1400" dirty="0"/>
              <a:t> </a:t>
            </a:r>
            <a:r>
              <a:rPr lang="ru-RU" sz="1400" dirty="0" err="1"/>
              <a:t>можливості</a:t>
            </a:r>
            <a:r>
              <a:rPr lang="ru-RU" sz="1400" dirty="0"/>
              <a:t> </a:t>
            </a:r>
            <a:r>
              <a:rPr lang="ru-RU" sz="1400" dirty="0" err="1"/>
              <a:t>спілкування</a:t>
            </a:r>
            <a:r>
              <a:rPr lang="ru-RU" sz="1400" dirty="0"/>
              <a:t> з </a:t>
            </a:r>
            <a:r>
              <a:rPr lang="ru-RU" sz="1400" dirty="0" err="1"/>
              <a:t>потенційним</a:t>
            </a:r>
            <a:r>
              <a:rPr lang="ru-RU" sz="1400" dirty="0"/>
              <a:t> </a:t>
            </a:r>
            <a:r>
              <a:rPr lang="ru-RU" sz="1400" dirty="0" err="1"/>
              <a:t>клієнтом</a:t>
            </a:r>
            <a:r>
              <a:rPr lang="ru-RU" sz="1400" dirty="0"/>
              <a:t>. Тому </a:t>
            </a:r>
            <a:r>
              <a:rPr lang="ru-RU" sz="1400" dirty="0" err="1"/>
              <a:t>найефективніші</a:t>
            </a:r>
            <a:r>
              <a:rPr lang="ru-RU" sz="1400" dirty="0"/>
              <a:t> </a:t>
            </a:r>
            <a:r>
              <a:rPr lang="ru-RU" sz="1400" dirty="0" err="1"/>
              <a:t>відділи</a:t>
            </a:r>
            <a:r>
              <a:rPr lang="ru-RU" sz="1400" dirty="0"/>
              <a:t> </a:t>
            </a:r>
            <a:r>
              <a:rPr lang="ru-RU" sz="1400" dirty="0" err="1"/>
              <a:t>продажів</a:t>
            </a:r>
            <a:r>
              <a:rPr lang="ru-RU" sz="1400" dirty="0"/>
              <a:t> </a:t>
            </a:r>
            <a:r>
              <a:rPr lang="ru-RU" sz="1400" dirty="0" err="1"/>
              <a:t>освоюють</a:t>
            </a:r>
            <a:r>
              <a:rPr lang="ru-RU" sz="1400" dirty="0"/>
              <a:t> </a:t>
            </a:r>
            <a:r>
              <a:rPr lang="ru-RU" sz="1400" dirty="0" err="1"/>
              <a:t>нові</a:t>
            </a:r>
            <a:r>
              <a:rPr lang="ru-RU" sz="1400" dirty="0"/>
              <a:t> </a:t>
            </a:r>
            <a:r>
              <a:rPr lang="ru-RU" sz="1400" dirty="0" err="1"/>
              <a:t>майданчики</a:t>
            </a:r>
            <a:r>
              <a:rPr lang="ru-RU" sz="1400" dirty="0"/>
              <a:t> і </a:t>
            </a:r>
            <a:r>
              <a:rPr lang="ru-RU" sz="1400" dirty="0" err="1"/>
              <a:t>успішно</a:t>
            </a:r>
            <a:r>
              <a:rPr lang="ru-RU" sz="1400" dirty="0"/>
              <a:t> </a:t>
            </a:r>
            <a:r>
              <a:rPr lang="ru-RU" sz="1400" dirty="0" err="1"/>
              <a:t>продають</a:t>
            </a:r>
            <a:r>
              <a:rPr lang="ru-RU" sz="1400" dirty="0"/>
              <a:t> у чатах і </a:t>
            </a:r>
            <a:r>
              <a:rPr lang="ru-RU" sz="1400" dirty="0" err="1"/>
              <a:t>месенджерах</a:t>
            </a:r>
            <a:r>
              <a:rPr lang="ru-RU" sz="1400" dirty="0"/>
              <a:t>.</a:t>
            </a:r>
          </a:p>
          <a:p>
            <a:r>
              <a:rPr lang="ru-RU" sz="1400" u="sng" dirty="0" err="1">
                <a:hlinkClick r:id="rId2"/>
              </a:rPr>
              <a:t>Продажі</a:t>
            </a:r>
            <a:r>
              <a:rPr lang="ru-RU" sz="1400" u="sng" dirty="0">
                <a:hlinkClick r:id="rId2"/>
              </a:rPr>
              <a:t> в </a:t>
            </a:r>
            <a:r>
              <a:rPr lang="ru-RU" sz="1400" u="sng" dirty="0" err="1">
                <a:hlinkClick r:id="rId2"/>
              </a:rPr>
              <a:t>листуваннях</a:t>
            </a:r>
            <a:r>
              <a:rPr lang="ru-RU" sz="1400" dirty="0"/>
              <a:t> – </a:t>
            </a:r>
            <a:r>
              <a:rPr lang="ru-RU" sz="1400" dirty="0" err="1"/>
              <a:t>напрям</a:t>
            </a:r>
            <a:r>
              <a:rPr lang="ru-RU" sz="1400" dirty="0"/>
              <a:t> </a:t>
            </a:r>
            <a:r>
              <a:rPr lang="ru-RU" sz="1400" dirty="0" err="1"/>
              <a:t>відносно</a:t>
            </a:r>
            <a:r>
              <a:rPr lang="ru-RU" sz="1400" dirty="0"/>
              <a:t> </a:t>
            </a:r>
            <a:r>
              <a:rPr lang="ru-RU" sz="1400" dirty="0" err="1"/>
              <a:t>новий</a:t>
            </a:r>
            <a:r>
              <a:rPr lang="ru-RU" sz="1400" dirty="0"/>
              <a:t> і тому для </a:t>
            </a:r>
            <a:r>
              <a:rPr lang="ru-RU" sz="1400" dirty="0" err="1"/>
              <a:t>багатьох</a:t>
            </a:r>
            <a:r>
              <a:rPr lang="ru-RU" sz="1400" dirty="0"/>
              <a:t> </a:t>
            </a:r>
            <a:r>
              <a:rPr lang="ru-RU" sz="1400" dirty="0" err="1"/>
              <a:t>продавців</a:t>
            </a:r>
            <a:r>
              <a:rPr lang="ru-RU" sz="1400" dirty="0"/>
              <a:t> </a:t>
            </a:r>
            <a:r>
              <a:rPr lang="ru-RU" sz="1400" dirty="0" err="1"/>
              <a:t>поки</a:t>
            </a:r>
            <a:r>
              <a:rPr lang="ru-RU" sz="1400" dirty="0"/>
              <a:t> </a:t>
            </a:r>
            <a:r>
              <a:rPr lang="ru-RU" sz="1400" dirty="0" err="1"/>
              <a:t>незнайомий</a:t>
            </a:r>
            <a:r>
              <a:rPr lang="ru-RU" sz="1400" dirty="0"/>
              <a:t>. </a:t>
            </a:r>
            <a:r>
              <a:rPr lang="uk-UA" sz="1400" dirty="0"/>
              <a:t>Тому важливо</a:t>
            </a:r>
            <a:r>
              <a:rPr lang="ru-RU" sz="1400" dirty="0"/>
              <a:t> </a:t>
            </a:r>
            <a:r>
              <a:rPr lang="ru-RU" sz="1400" dirty="0" err="1"/>
              <a:t>розумі</a:t>
            </a:r>
            <a:r>
              <a:rPr lang="uk-UA" sz="1400" dirty="0"/>
              <a:t>т</a:t>
            </a:r>
            <a:r>
              <a:rPr lang="ru-RU" sz="1400" dirty="0"/>
              <a:t>и </a:t>
            </a:r>
            <a:r>
              <a:rPr lang="ru-RU" sz="1400" dirty="0" err="1"/>
              <a:t>особливост</a:t>
            </a:r>
            <a:r>
              <a:rPr lang="uk-UA" sz="1400" dirty="0"/>
              <a:t>і</a:t>
            </a:r>
            <a:r>
              <a:rPr lang="ru-RU" sz="1400" dirty="0"/>
              <a:t> </a:t>
            </a:r>
            <a:r>
              <a:rPr lang="ru-RU" sz="1400" dirty="0" err="1"/>
              <a:t>письмового</a:t>
            </a:r>
            <a:r>
              <a:rPr lang="ru-RU" sz="1400" dirty="0"/>
              <a:t> </a:t>
            </a:r>
            <a:r>
              <a:rPr lang="ru-RU" sz="1400" dirty="0" err="1"/>
              <a:t>спілкування</a:t>
            </a:r>
            <a:r>
              <a:rPr lang="ru-RU" sz="1400" dirty="0"/>
              <a:t> у </a:t>
            </a:r>
            <a:r>
              <a:rPr lang="ru-RU" sz="1400" dirty="0" err="1"/>
              <a:t>режимі</a:t>
            </a:r>
            <a:r>
              <a:rPr lang="ru-RU" sz="1400" dirty="0"/>
              <a:t> </a:t>
            </a:r>
            <a:r>
              <a:rPr lang="ru-RU" sz="1400" dirty="0" err="1"/>
              <a:t>live</a:t>
            </a:r>
            <a:r>
              <a:rPr lang="uk-UA" sz="1400" dirty="0"/>
              <a:t> аби </a:t>
            </a:r>
            <a:r>
              <a:rPr lang="ru-RU" sz="1400" dirty="0" err="1"/>
              <a:t>менеджери</a:t>
            </a:r>
            <a:r>
              <a:rPr lang="ru-RU" sz="1400" dirty="0"/>
              <a:t> з продажу </a:t>
            </a:r>
            <a:r>
              <a:rPr lang="uk-UA" sz="1400" dirty="0"/>
              <a:t>не припускалися</a:t>
            </a:r>
            <a:r>
              <a:rPr lang="ru-RU" sz="1400" dirty="0"/>
              <a:t> </a:t>
            </a:r>
            <a:r>
              <a:rPr lang="ru-RU" sz="1400" dirty="0" err="1"/>
              <a:t>помил</a:t>
            </a:r>
            <a:r>
              <a:rPr lang="uk-UA" sz="1400" dirty="0" err="1"/>
              <a:t>ок</a:t>
            </a:r>
            <a:r>
              <a:rPr lang="ru-RU" sz="1400" dirty="0"/>
              <a:t>.</a:t>
            </a:r>
          </a:p>
          <a:p>
            <a:r>
              <a:rPr lang="ru-RU" sz="1400" b="1" i="1" dirty="0" err="1"/>
              <a:t>Помилка</a:t>
            </a:r>
            <a:r>
              <a:rPr lang="ru-RU" sz="1400" b="1" i="1" dirty="0"/>
              <a:t> № 1: Не </a:t>
            </a:r>
            <a:r>
              <a:rPr lang="ru-RU" sz="1400" b="1" i="1" dirty="0" err="1"/>
              <a:t>виявляти</a:t>
            </a:r>
            <a:r>
              <a:rPr lang="ru-RU" sz="1400" b="1" i="1" dirty="0"/>
              <a:t> потребу </a:t>
            </a:r>
            <a:r>
              <a:rPr lang="ru-RU" sz="1400" b="1" i="1" dirty="0" err="1"/>
              <a:t>клієнта</a:t>
            </a:r>
            <a:endParaRPr lang="ru-RU" sz="1400" dirty="0"/>
          </a:p>
          <a:p>
            <a:r>
              <a:rPr lang="ru-RU" sz="1400" dirty="0" err="1"/>
              <a:t>Це</a:t>
            </a:r>
            <a:r>
              <a:rPr lang="ru-RU" sz="1400" dirty="0"/>
              <a:t> той </a:t>
            </a:r>
            <a:r>
              <a:rPr lang="ru-RU" sz="1400" dirty="0" err="1"/>
              <a:t>випадок</a:t>
            </a:r>
            <a:r>
              <a:rPr lang="ru-RU" sz="1400" dirty="0"/>
              <a:t>, коли </a:t>
            </a:r>
            <a:r>
              <a:rPr lang="ru-RU" sz="1400" dirty="0" err="1"/>
              <a:t>клієнт</a:t>
            </a:r>
            <a:r>
              <a:rPr lang="ru-RU" sz="1400" dirty="0"/>
              <a:t> </a:t>
            </a:r>
            <a:r>
              <a:rPr lang="ru-RU" sz="1400" dirty="0" err="1"/>
              <a:t>звертається</a:t>
            </a:r>
            <a:r>
              <a:rPr lang="ru-RU" sz="1400" dirty="0"/>
              <a:t> у </a:t>
            </a:r>
            <a:r>
              <a:rPr lang="ru-RU" sz="1400" dirty="0" err="1"/>
              <a:t>месенджер</a:t>
            </a:r>
            <a:r>
              <a:rPr lang="ru-RU" sz="1400" dirty="0"/>
              <a:t> з </a:t>
            </a:r>
            <a:r>
              <a:rPr lang="ru-RU" sz="1400" dirty="0" err="1"/>
              <a:t>запитанням</a:t>
            </a:r>
            <a:r>
              <a:rPr lang="ru-RU" sz="1400" dirty="0"/>
              <a:t> </a:t>
            </a:r>
            <a:r>
              <a:rPr lang="ru-RU" sz="1400" dirty="0" err="1"/>
              <a:t>щодо</a:t>
            </a:r>
            <a:r>
              <a:rPr lang="ru-RU" sz="1400" dirty="0"/>
              <a:t> товару </a:t>
            </a:r>
            <a:r>
              <a:rPr lang="ru-RU" sz="1400" dirty="0" err="1"/>
              <a:t>чи</a:t>
            </a:r>
            <a:r>
              <a:rPr lang="ru-RU" sz="1400" dirty="0"/>
              <a:t> </a:t>
            </a:r>
            <a:r>
              <a:rPr lang="ru-RU" sz="1400" dirty="0" err="1"/>
              <a:t>послуги</a:t>
            </a:r>
            <a:r>
              <a:rPr lang="ru-RU" sz="1400" dirty="0"/>
              <a:t>, а менеджер </a:t>
            </a:r>
            <a:r>
              <a:rPr lang="ru-RU" sz="1400" dirty="0" err="1"/>
              <a:t>відповідає</a:t>
            </a:r>
            <a:r>
              <a:rPr lang="ru-RU" sz="1400" dirty="0"/>
              <a:t> на </a:t>
            </a:r>
            <a:r>
              <a:rPr lang="ru-RU" sz="1400" dirty="0" err="1"/>
              <a:t>запитання</a:t>
            </a:r>
            <a:r>
              <a:rPr lang="ru-RU" sz="1400" dirty="0"/>
              <a:t>. На </a:t>
            </a:r>
            <a:r>
              <a:rPr lang="ru-RU" sz="1400" dirty="0" err="1"/>
              <a:t>цьому</a:t>
            </a:r>
            <a:r>
              <a:rPr lang="ru-RU" sz="1400" dirty="0"/>
              <a:t> </a:t>
            </a:r>
            <a:r>
              <a:rPr lang="ru-RU" sz="1400" dirty="0" err="1"/>
              <a:t>розмова</a:t>
            </a:r>
            <a:r>
              <a:rPr lang="ru-RU" sz="1400" dirty="0"/>
              <a:t> </a:t>
            </a:r>
            <a:r>
              <a:rPr lang="ru-RU" sz="1400" dirty="0" err="1"/>
              <a:t>закінчена</a:t>
            </a:r>
            <a:r>
              <a:rPr lang="ru-RU" sz="1400" dirty="0"/>
              <a:t> і продаж </a:t>
            </a:r>
            <a:r>
              <a:rPr lang="ru-RU" sz="1400" dirty="0" err="1"/>
              <a:t>під</a:t>
            </a:r>
            <a:r>
              <a:rPr lang="ru-RU" sz="1400" dirty="0"/>
              <a:t> великим </a:t>
            </a:r>
            <a:r>
              <a:rPr lang="ru-RU" sz="1400" dirty="0" err="1"/>
              <a:t>сумнівом</a:t>
            </a:r>
            <a:r>
              <a:rPr lang="ru-RU" sz="1400" dirty="0"/>
              <a:t>. Менеджер, </a:t>
            </a:r>
            <a:r>
              <a:rPr lang="ru-RU" sz="1400" dirty="0" err="1"/>
              <a:t>який</a:t>
            </a:r>
            <a:r>
              <a:rPr lang="ru-RU" sz="1400" dirty="0"/>
              <a:t> </a:t>
            </a:r>
            <a:r>
              <a:rPr lang="ru-RU" sz="1400" dirty="0" err="1"/>
              <a:t>виконує</a:t>
            </a:r>
            <a:r>
              <a:rPr lang="ru-RU" sz="1400" dirty="0"/>
              <a:t> </a:t>
            </a:r>
            <a:r>
              <a:rPr lang="ru-RU" sz="1400" dirty="0" err="1"/>
              <a:t>виключно</a:t>
            </a:r>
            <a:r>
              <a:rPr lang="ru-RU" sz="1400" dirty="0"/>
              <a:t> </a:t>
            </a:r>
            <a:r>
              <a:rPr lang="ru-RU" sz="1400" dirty="0" err="1"/>
              <a:t>функцію</a:t>
            </a:r>
            <a:r>
              <a:rPr lang="ru-RU" sz="1400" dirty="0"/>
              <a:t> консультанта, </a:t>
            </a:r>
            <a:r>
              <a:rPr lang="ru-RU" sz="1400" dirty="0" err="1"/>
              <a:t>зможе</a:t>
            </a:r>
            <a:r>
              <a:rPr lang="ru-RU" sz="1400" dirty="0"/>
              <a:t> </a:t>
            </a:r>
            <a:r>
              <a:rPr lang="ru-RU" sz="1400" dirty="0" err="1"/>
              <a:t>продати</a:t>
            </a:r>
            <a:r>
              <a:rPr lang="ru-RU" sz="1400" dirty="0"/>
              <a:t> </a:t>
            </a:r>
            <a:r>
              <a:rPr lang="ru-RU" sz="1400" dirty="0" err="1"/>
              <a:t>тільки</a:t>
            </a:r>
            <a:r>
              <a:rPr lang="ru-RU" sz="1400" dirty="0"/>
              <a:t> ну </a:t>
            </a:r>
            <a:r>
              <a:rPr lang="ru-RU" sz="1400" dirty="0" err="1"/>
              <a:t>дуже</a:t>
            </a:r>
            <a:r>
              <a:rPr lang="ru-RU" sz="1400" dirty="0"/>
              <a:t> </a:t>
            </a:r>
            <a:r>
              <a:rPr lang="ru-RU" sz="1400" dirty="0" err="1"/>
              <a:t>вмотивованому</a:t>
            </a:r>
            <a:r>
              <a:rPr lang="ru-RU" sz="1400" dirty="0"/>
              <a:t> </a:t>
            </a:r>
            <a:r>
              <a:rPr lang="ru-RU" sz="1400" dirty="0" err="1"/>
              <a:t>покупцю</a:t>
            </a:r>
            <a:r>
              <a:rPr lang="ru-RU" sz="1400" dirty="0"/>
              <a:t>.</a:t>
            </a:r>
          </a:p>
          <a:p>
            <a:r>
              <a:rPr lang="ru-RU" sz="1400" b="1" dirty="0"/>
              <a:t>Як правильно?</a:t>
            </a:r>
            <a:r>
              <a:rPr lang="ru-RU" sz="1400" dirty="0"/>
              <a:t> </a:t>
            </a:r>
            <a:r>
              <a:rPr lang="ru-RU" sz="1400" dirty="0" err="1"/>
              <a:t>Отримавши</a:t>
            </a:r>
            <a:r>
              <a:rPr lang="ru-RU" sz="1400" dirty="0"/>
              <a:t> запит </a:t>
            </a:r>
            <a:r>
              <a:rPr lang="ru-RU" sz="1400" dirty="0" err="1"/>
              <a:t>від</a:t>
            </a:r>
            <a:r>
              <a:rPr lang="ru-RU" sz="1400" dirty="0"/>
              <a:t> </a:t>
            </a:r>
            <a:r>
              <a:rPr lang="ru-RU" sz="1400" dirty="0" err="1"/>
              <a:t>клієнта</a:t>
            </a:r>
            <a:r>
              <a:rPr lang="ru-RU" sz="1400" dirty="0"/>
              <a:t>, </a:t>
            </a:r>
            <a:r>
              <a:rPr lang="ru-RU" sz="1400" dirty="0" err="1"/>
              <a:t>поговоріть</a:t>
            </a:r>
            <a:r>
              <a:rPr lang="ru-RU" sz="1400" dirty="0"/>
              <a:t> з ним. </a:t>
            </a:r>
            <a:r>
              <a:rPr lang="ru-RU" sz="1400" dirty="0" err="1"/>
              <a:t>Дізнайтеся</a:t>
            </a:r>
            <a:r>
              <a:rPr lang="ru-RU" sz="1400" dirty="0"/>
              <a:t>, </a:t>
            </a:r>
            <a:r>
              <a:rPr lang="ru-RU" sz="1400" dirty="0" err="1"/>
              <a:t>які</a:t>
            </a:r>
            <a:r>
              <a:rPr lang="ru-RU" sz="1400" dirty="0"/>
              <a:t> потреби </a:t>
            </a:r>
            <a:r>
              <a:rPr lang="ru-RU" sz="1400" dirty="0" err="1"/>
              <a:t>він</a:t>
            </a:r>
            <a:r>
              <a:rPr lang="ru-RU" sz="1400" dirty="0"/>
              <a:t> </a:t>
            </a:r>
            <a:r>
              <a:rPr lang="ru-RU" sz="1400" dirty="0" err="1"/>
              <a:t>хоче</a:t>
            </a:r>
            <a:r>
              <a:rPr lang="ru-RU" sz="1400" dirty="0"/>
              <a:t> </a:t>
            </a:r>
            <a:r>
              <a:rPr lang="ru-RU" sz="1400" dirty="0" err="1"/>
              <a:t>закрити</a:t>
            </a:r>
            <a:r>
              <a:rPr lang="ru-RU" sz="1400" dirty="0"/>
              <a:t>, яке </a:t>
            </a:r>
            <a:r>
              <a:rPr lang="ru-RU" sz="1400" dirty="0" err="1"/>
              <a:t>рішення</a:t>
            </a:r>
            <a:r>
              <a:rPr lang="ru-RU" sz="1400" dirty="0"/>
              <a:t> </a:t>
            </a:r>
            <a:r>
              <a:rPr lang="ru-RU" sz="1400" dirty="0" err="1"/>
              <a:t>шукає</a:t>
            </a:r>
            <a:r>
              <a:rPr lang="ru-RU" sz="1400" dirty="0"/>
              <a:t>, на </a:t>
            </a:r>
            <a:r>
              <a:rPr lang="ru-RU" sz="1400" dirty="0" err="1"/>
              <a:t>що</a:t>
            </a:r>
            <a:r>
              <a:rPr lang="ru-RU" sz="1400" dirty="0"/>
              <a:t> </a:t>
            </a:r>
            <a:r>
              <a:rPr lang="ru-RU" sz="1400" dirty="0" err="1"/>
              <a:t>орієнтується</a:t>
            </a:r>
            <a:r>
              <a:rPr lang="ru-RU" sz="1400" dirty="0"/>
              <a:t> </a:t>
            </a:r>
            <a:r>
              <a:rPr lang="ru-RU" sz="1400" dirty="0" err="1"/>
              <a:t>під</a:t>
            </a:r>
            <a:r>
              <a:rPr lang="ru-RU" sz="1400" dirty="0"/>
              <a:t> час </a:t>
            </a:r>
            <a:r>
              <a:rPr lang="ru-RU" sz="1400" dirty="0" err="1"/>
              <a:t>вибору</a:t>
            </a:r>
            <a:r>
              <a:rPr lang="ru-RU" sz="1400" dirty="0"/>
              <a:t>. </a:t>
            </a:r>
            <a:r>
              <a:rPr lang="ru-RU" sz="1400" dirty="0" err="1"/>
              <a:t>Ставте</a:t>
            </a:r>
            <a:r>
              <a:rPr lang="ru-RU" sz="1400" dirty="0"/>
              <a:t> </a:t>
            </a:r>
            <a:r>
              <a:rPr lang="ru-RU" sz="1400" dirty="0" err="1"/>
              <a:t>запитання</a:t>
            </a:r>
            <a:r>
              <a:rPr lang="ru-RU" sz="1400" dirty="0"/>
              <a:t> (</a:t>
            </a:r>
            <a:r>
              <a:rPr lang="ru-RU" sz="1400" dirty="0" err="1"/>
              <a:t>важливе</a:t>
            </a:r>
            <a:r>
              <a:rPr lang="ru-RU" sz="1400" dirty="0"/>
              <a:t> правило: 1</a:t>
            </a:r>
            <a:r>
              <a:rPr lang="uk-UA" sz="1400" dirty="0"/>
              <a:t> </a:t>
            </a:r>
            <a:r>
              <a:rPr lang="ru-RU" sz="1400" dirty="0" err="1"/>
              <a:t>повідомлення</a:t>
            </a:r>
            <a:r>
              <a:rPr lang="uk-UA" sz="1400" dirty="0"/>
              <a:t> </a:t>
            </a:r>
            <a:r>
              <a:rPr lang="ru-RU" sz="1400" dirty="0"/>
              <a:t>=</a:t>
            </a:r>
            <a:r>
              <a:rPr lang="uk-UA" sz="1400" dirty="0"/>
              <a:t> </a:t>
            </a:r>
            <a:r>
              <a:rPr lang="ru-RU" sz="1400" dirty="0"/>
              <a:t>1 </a:t>
            </a:r>
            <a:r>
              <a:rPr lang="ru-RU" sz="1400" dirty="0" err="1"/>
              <a:t>запитання</a:t>
            </a:r>
            <a:r>
              <a:rPr lang="ru-RU" sz="1400" dirty="0"/>
              <a:t>), проявляйте </a:t>
            </a:r>
            <a:r>
              <a:rPr lang="ru-RU" sz="1400" dirty="0" err="1"/>
              <a:t>ініціативу</a:t>
            </a:r>
            <a:r>
              <a:rPr lang="ru-RU" sz="1400" dirty="0"/>
              <a:t> в </a:t>
            </a:r>
            <a:r>
              <a:rPr lang="ru-RU" sz="1400" dirty="0" err="1"/>
              <a:t>розмові</a:t>
            </a:r>
            <a:r>
              <a:rPr lang="ru-RU" sz="1400" dirty="0"/>
              <a:t>. Ваша мета – </a:t>
            </a:r>
            <a:r>
              <a:rPr lang="ru-RU" sz="1400" dirty="0" err="1"/>
              <a:t>дізнатися</a:t>
            </a:r>
            <a:r>
              <a:rPr lang="ru-RU" sz="1400" dirty="0"/>
              <a:t>, </a:t>
            </a:r>
            <a:r>
              <a:rPr lang="ru-RU" sz="1400" dirty="0" err="1"/>
              <a:t>що</a:t>
            </a:r>
            <a:r>
              <a:rPr lang="ru-RU" sz="1400" dirty="0"/>
              <a:t> </a:t>
            </a:r>
            <a:r>
              <a:rPr lang="ru-RU" sz="1400" dirty="0" err="1"/>
              <a:t>безпосередньо</a:t>
            </a:r>
            <a:r>
              <a:rPr lang="ru-RU" sz="1400" dirty="0"/>
              <a:t> </a:t>
            </a:r>
            <a:r>
              <a:rPr lang="ru-RU" sz="1400" dirty="0" err="1"/>
              <a:t>хоче</a:t>
            </a:r>
            <a:r>
              <a:rPr lang="ru-RU" sz="1400" dirty="0"/>
              <a:t> </a:t>
            </a:r>
            <a:r>
              <a:rPr lang="ru-RU" sz="1400" dirty="0" err="1"/>
              <a:t>вирішити</a:t>
            </a:r>
            <a:r>
              <a:rPr lang="ru-RU" sz="1400" dirty="0"/>
              <a:t> </a:t>
            </a:r>
            <a:r>
              <a:rPr lang="ru-RU" sz="1400" dirty="0" err="1"/>
              <a:t>клієнт</a:t>
            </a:r>
            <a:r>
              <a:rPr lang="ru-RU" sz="1400" dirty="0"/>
              <a:t> за </a:t>
            </a:r>
            <a:r>
              <a:rPr lang="ru-RU" sz="1400" dirty="0" err="1"/>
              <a:t>допомогою</a:t>
            </a:r>
            <a:r>
              <a:rPr lang="ru-RU" sz="1400" dirty="0"/>
              <a:t> </a:t>
            </a:r>
            <a:r>
              <a:rPr lang="ru-RU" sz="1400" dirty="0" err="1"/>
              <a:t>вашого</a:t>
            </a:r>
            <a:r>
              <a:rPr lang="ru-RU" sz="1400" dirty="0"/>
              <a:t> продукту, </a:t>
            </a:r>
            <a:r>
              <a:rPr lang="ru-RU" sz="1400" dirty="0" err="1"/>
              <a:t>щоб</a:t>
            </a:r>
            <a:r>
              <a:rPr lang="ru-RU" sz="1400" dirty="0"/>
              <a:t> </a:t>
            </a:r>
            <a:r>
              <a:rPr lang="ru-RU" sz="1400" dirty="0" err="1"/>
              <a:t>запропонувати</a:t>
            </a:r>
            <a:r>
              <a:rPr lang="ru-RU" sz="1400" dirty="0"/>
              <a:t> </a:t>
            </a:r>
            <a:r>
              <a:rPr lang="ru-RU" sz="1400" dirty="0" err="1"/>
              <a:t>йому</a:t>
            </a:r>
            <a:r>
              <a:rPr lang="ru-RU" sz="1400" dirty="0"/>
              <a:t> </a:t>
            </a:r>
            <a:r>
              <a:rPr lang="ru-RU" sz="1400" dirty="0" err="1"/>
              <a:t>саме</a:t>
            </a:r>
            <a:r>
              <a:rPr lang="ru-RU" sz="1400" dirty="0"/>
              <a:t> те, </a:t>
            </a:r>
            <a:r>
              <a:rPr lang="ru-RU" sz="1400" dirty="0" err="1"/>
              <a:t>що</a:t>
            </a:r>
            <a:r>
              <a:rPr lang="ru-RU" sz="1400" dirty="0"/>
              <a:t> </a:t>
            </a:r>
            <a:r>
              <a:rPr lang="ru-RU" sz="1400" dirty="0" err="1"/>
              <a:t>він</a:t>
            </a:r>
            <a:r>
              <a:rPr lang="ru-RU" sz="1400" dirty="0"/>
              <a:t> </a:t>
            </a:r>
            <a:r>
              <a:rPr lang="ru-RU" sz="1400" dirty="0" err="1"/>
              <a:t>захоче</a:t>
            </a:r>
            <a:r>
              <a:rPr lang="ru-RU" sz="1400" dirty="0"/>
              <a:t> </a:t>
            </a:r>
            <a:r>
              <a:rPr lang="ru-RU" sz="1400" dirty="0" err="1"/>
              <a:t>купити</a:t>
            </a:r>
            <a:r>
              <a:rPr lang="ru-RU" sz="1400" dirty="0"/>
              <a:t>.</a:t>
            </a:r>
          </a:p>
          <a:p>
            <a:endParaRPr lang="uk-UA" sz="1400" dirty="0"/>
          </a:p>
          <a:p>
            <a:endParaRPr lang="uk-UA" sz="1400" dirty="0"/>
          </a:p>
        </p:txBody>
      </p:sp>
    </p:spTree>
    <p:extLst>
      <p:ext uri="{BB962C8B-B14F-4D97-AF65-F5344CB8AC3E}">
        <p14:creationId xmlns:p14="http://schemas.microsoft.com/office/powerpoint/2010/main" val="172792848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9512" y="188640"/>
            <a:ext cx="8784976" cy="6480719"/>
          </a:xfrm>
        </p:spPr>
        <p:txBody>
          <a:bodyPr>
            <a:normAutofit/>
          </a:bodyPr>
          <a:lstStyle/>
          <a:p>
            <a:endParaRPr lang="uk-UA" sz="1400" dirty="0"/>
          </a:p>
          <a:p>
            <a:endParaRPr lang="uk-UA" sz="1400" dirty="0"/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41519729"/>
              </p:ext>
            </p:extLst>
          </p:nvPr>
        </p:nvGraphicFramePr>
        <p:xfrm>
          <a:off x="1259632" y="1124745"/>
          <a:ext cx="6552728" cy="439248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276364"/>
                <a:gridCol w="3276364"/>
              </a:tblGrid>
              <a:tr h="313749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800">
                          <a:effectLst/>
                        </a:rPr>
                        <a:t>Клієнт (як не варто спілкуватися)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800">
                          <a:effectLst/>
                        </a:rPr>
                        <a:t>Клієнт (як варто спілкуватися)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627498"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uk-UA" sz="800">
                          <a:effectLst/>
                        </a:rPr>
                        <a:t>Доброго дня, скільки коштують келихи для вина та великі для віски?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uk-UA" sz="800">
                          <a:effectLst/>
                        </a:rPr>
                        <a:t>Яка ціна?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125499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800">
                          <a:effectLst/>
                        </a:rPr>
                        <a:t>Перепрошую?)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800">
                          <a:effectLst/>
                        </a:rPr>
                        <a:t>Доброго дня! Ціна такої моделі 2500 грн. Скажіть, будь ласка, ви підбираєте плаття на святковий вечір для себе чи когось іншого?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627498"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uk-UA" sz="800">
                          <a:effectLst/>
                        </a:rPr>
                        <a:t>Великі келихи – ціна за набір 800 грн. 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uk-UA" sz="800">
                          <a:effectLst/>
                        </a:rPr>
                        <a:t>Для себе шукаю плаття на день народження?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627498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800">
                          <a:effectLst/>
                        </a:rPr>
                        <a:t>6 штук.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800">
                          <a:effectLst/>
                        </a:rPr>
                        <a:t>Вітаємо зі святом! Скажіть, будь ласка, який розмір плаття Вам потрібен?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13749"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uk-UA" sz="800">
                          <a:effectLst/>
                        </a:rPr>
                        <a:t>Дякую.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uk-UA" sz="800">
                          <a:effectLst/>
                        </a:rPr>
                        <a:t>44 розмір.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627498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800">
                          <a:effectLst/>
                        </a:rPr>
                        <a:t>Будь ласка.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800" dirty="0">
                          <a:effectLst/>
                        </a:rPr>
                        <a:t>Чудово, якраз такий розмір є в наявності!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1907704" y="548680"/>
            <a:ext cx="457200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4508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alt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Таблиця 9.1</a:t>
            </a:r>
            <a:endParaRPr kumimoji="0" lang="ru-RU" alt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altLang="ru-RU" sz="1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Приклад запиту від клієнта</a:t>
            </a:r>
            <a:endParaRPr kumimoji="0" lang="uk-UA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0903116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9512" y="188640"/>
            <a:ext cx="8784976" cy="6480719"/>
          </a:xfrm>
        </p:spPr>
        <p:txBody>
          <a:bodyPr>
            <a:normAutofit/>
          </a:bodyPr>
          <a:lstStyle/>
          <a:p>
            <a:r>
              <a:rPr lang="uk-UA" sz="1400" b="1" i="1" dirty="0"/>
              <a:t>Помилка № 2: Рано переходити до презентації</a:t>
            </a:r>
            <a:endParaRPr lang="ru-RU" sz="1400" dirty="0"/>
          </a:p>
          <a:p>
            <a:r>
              <a:rPr lang="uk-UA" sz="1400" dirty="0"/>
              <a:t>Часто буває, що отримавши відповідь про побажання клієнта, продавець починає надсилати десятки повідомлень про незамінність продукту, розповідаючи про всі його переваги, умови купівлі і т.д. Все це, безсумнівно, потрібно робити, але вчасно.</a:t>
            </a:r>
            <a:endParaRPr lang="ru-RU" sz="1400" dirty="0"/>
          </a:p>
          <a:p>
            <a:r>
              <a:rPr lang="ru-RU" sz="1400" b="1" dirty="0"/>
              <a:t>Як правильно?</a:t>
            </a:r>
            <a:r>
              <a:rPr lang="ru-RU" sz="1400" dirty="0"/>
              <a:t> </a:t>
            </a:r>
            <a:r>
              <a:rPr lang="ru-RU" sz="1400" dirty="0" err="1"/>
              <a:t>Після</a:t>
            </a:r>
            <a:r>
              <a:rPr lang="ru-RU" sz="1400" dirty="0"/>
              <a:t> </a:t>
            </a:r>
            <a:r>
              <a:rPr lang="ru-RU" sz="1400" dirty="0" err="1"/>
              <a:t>першого</a:t>
            </a:r>
            <a:r>
              <a:rPr lang="ru-RU" sz="1400" dirty="0"/>
              <a:t> </a:t>
            </a:r>
            <a:r>
              <a:rPr lang="ru-RU" sz="1400" dirty="0" err="1"/>
              <a:t>питання</a:t>
            </a:r>
            <a:r>
              <a:rPr lang="ru-RU" sz="1400" dirty="0"/>
              <a:t> </a:t>
            </a:r>
            <a:r>
              <a:rPr lang="ru-RU" sz="1400" dirty="0" err="1"/>
              <a:t>задати</a:t>
            </a:r>
            <a:r>
              <a:rPr lang="ru-RU" sz="1400" dirty="0"/>
              <a:t> друге, </a:t>
            </a:r>
            <a:r>
              <a:rPr lang="ru-RU" sz="1400" dirty="0" err="1"/>
              <a:t>уточнююче</a:t>
            </a:r>
            <a:r>
              <a:rPr lang="ru-RU" sz="1400" dirty="0"/>
              <a:t> потреби. А за ним – </a:t>
            </a:r>
            <a:r>
              <a:rPr lang="ru-RU" sz="1400" dirty="0" err="1"/>
              <a:t>третє</a:t>
            </a:r>
            <a:r>
              <a:rPr lang="ru-RU" sz="1400" dirty="0"/>
              <a:t>, яке б </a:t>
            </a:r>
            <a:r>
              <a:rPr lang="ru-RU" sz="1400" dirty="0" err="1"/>
              <a:t>допомогло</a:t>
            </a:r>
            <a:r>
              <a:rPr lang="ru-RU" sz="1400" dirty="0"/>
              <a:t> </a:t>
            </a:r>
            <a:r>
              <a:rPr lang="ru-RU" sz="1400" dirty="0" err="1"/>
              <a:t>розглянути</a:t>
            </a:r>
            <a:r>
              <a:rPr lang="ru-RU" sz="1400" dirty="0"/>
              <a:t> проблему з </a:t>
            </a:r>
            <a:r>
              <a:rPr lang="ru-RU" sz="1400" dirty="0" err="1"/>
              <a:t>іншого</a:t>
            </a:r>
            <a:r>
              <a:rPr lang="ru-RU" sz="1400" dirty="0"/>
              <a:t> боку. Так </a:t>
            </a:r>
            <a:r>
              <a:rPr lang="ru-RU" sz="1400" dirty="0" err="1"/>
              <a:t>ви</a:t>
            </a:r>
            <a:r>
              <a:rPr lang="ru-RU" sz="1400" dirty="0"/>
              <a:t> не </a:t>
            </a:r>
            <a:r>
              <a:rPr lang="ru-RU" sz="1400" dirty="0" err="1"/>
              <a:t>тільки</a:t>
            </a:r>
            <a:r>
              <a:rPr lang="ru-RU" sz="1400" dirty="0"/>
              <a:t> </a:t>
            </a:r>
            <a:r>
              <a:rPr lang="ru-RU" sz="1400" dirty="0" err="1"/>
              <a:t>отримаєте</a:t>
            </a:r>
            <a:r>
              <a:rPr lang="ru-RU" sz="1400" dirty="0"/>
              <a:t> </a:t>
            </a:r>
            <a:r>
              <a:rPr lang="ru-RU" sz="1400" dirty="0" err="1"/>
              <a:t>більш</a:t>
            </a:r>
            <a:r>
              <a:rPr lang="ru-RU" sz="1400" dirty="0"/>
              <a:t> </a:t>
            </a:r>
            <a:r>
              <a:rPr lang="ru-RU" sz="1400" dirty="0" err="1"/>
              <a:t>точне</a:t>
            </a:r>
            <a:r>
              <a:rPr lang="ru-RU" sz="1400" dirty="0"/>
              <a:t> </a:t>
            </a:r>
            <a:r>
              <a:rPr lang="ru-RU" sz="1400" dirty="0" err="1"/>
              <a:t>розуміння</a:t>
            </a:r>
            <a:r>
              <a:rPr lang="ru-RU" sz="1400" dirty="0"/>
              <a:t>, в </a:t>
            </a:r>
            <a:r>
              <a:rPr lang="ru-RU" sz="1400" dirty="0" err="1"/>
              <a:t>якому</a:t>
            </a:r>
            <a:r>
              <a:rPr lang="ru-RU" sz="1400" dirty="0"/>
              <a:t> </a:t>
            </a:r>
            <a:r>
              <a:rPr lang="ru-RU" sz="1400" dirty="0" err="1"/>
              <a:t>ключі</a:t>
            </a:r>
            <a:r>
              <a:rPr lang="ru-RU" sz="1400" dirty="0"/>
              <a:t> </a:t>
            </a:r>
            <a:r>
              <a:rPr lang="ru-RU" sz="1400" dirty="0" err="1"/>
              <a:t>презентувати</a:t>
            </a:r>
            <a:r>
              <a:rPr lang="ru-RU" sz="1400" dirty="0"/>
              <a:t> продукт, але й </a:t>
            </a:r>
            <a:r>
              <a:rPr lang="ru-RU" sz="1400" dirty="0" err="1"/>
              <a:t>актуалізуєте</a:t>
            </a:r>
            <a:r>
              <a:rPr lang="ru-RU" sz="1400" dirty="0"/>
              <a:t> проблему для </a:t>
            </a:r>
            <a:r>
              <a:rPr lang="ru-RU" sz="1400" dirty="0" err="1"/>
              <a:t>клієнта</a:t>
            </a:r>
            <a:r>
              <a:rPr lang="ru-RU" sz="1400" dirty="0"/>
              <a:t> – </a:t>
            </a:r>
            <a:r>
              <a:rPr lang="ru-RU" sz="1400" dirty="0" err="1"/>
              <a:t>щоб</a:t>
            </a:r>
            <a:r>
              <a:rPr lang="ru-RU" sz="1400" dirty="0"/>
              <a:t> </a:t>
            </a:r>
            <a:r>
              <a:rPr lang="ru-RU" sz="1400" dirty="0" err="1"/>
              <a:t>він</a:t>
            </a:r>
            <a:r>
              <a:rPr lang="ru-RU" sz="1400" dirty="0"/>
              <a:t> </a:t>
            </a:r>
            <a:r>
              <a:rPr lang="ru-RU" sz="1400" dirty="0" err="1"/>
              <a:t>усвідомив</a:t>
            </a:r>
            <a:r>
              <a:rPr lang="ru-RU" sz="1400" dirty="0"/>
              <a:t> </a:t>
            </a:r>
            <a:r>
              <a:rPr lang="ru-RU" sz="1400" dirty="0" err="1"/>
              <a:t>її</a:t>
            </a:r>
            <a:r>
              <a:rPr lang="ru-RU" sz="1400" dirty="0"/>
              <a:t> </a:t>
            </a:r>
            <a:r>
              <a:rPr lang="ru-RU" sz="1400" dirty="0" err="1"/>
              <a:t>наявність</a:t>
            </a:r>
            <a:r>
              <a:rPr lang="ru-RU" sz="1400" dirty="0"/>
              <a:t> і </a:t>
            </a:r>
            <a:r>
              <a:rPr lang="ru-RU" sz="1400" dirty="0" err="1"/>
              <a:t>захотів</a:t>
            </a:r>
            <a:r>
              <a:rPr lang="ru-RU" sz="1400" dirty="0"/>
              <a:t> </a:t>
            </a:r>
            <a:r>
              <a:rPr lang="ru-RU" sz="1400" dirty="0" err="1"/>
              <a:t>вирішити</a:t>
            </a:r>
            <a:r>
              <a:rPr lang="ru-RU" sz="1400" dirty="0"/>
              <a:t>. І ось </a:t>
            </a:r>
            <a:r>
              <a:rPr lang="ru-RU" sz="1400" dirty="0" err="1"/>
              <a:t>тоді</a:t>
            </a:r>
            <a:r>
              <a:rPr lang="ru-RU" sz="1400" dirty="0"/>
              <a:t> – </a:t>
            </a:r>
            <a:r>
              <a:rPr lang="ru-RU" sz="1400" dirty="0" err="1"/>
              <a:t>переходьте</a:t>
            </a:r>
            <a:r>
              <a:rPr lang="ru-RU" sz="1400" dirty="0"/>
              <a:t> до </a:t>
            </a:r>
            <a:r>
              <a:rPr lang="ru-RU" sz="1400" dirty="0" err="1"/>
              <a:t>презентації</a:t>
            </a:r>
            <a:r>
              <a:rPr lang="ru-RU" sz="1400" dirty="0"/>
              <a:t>.</a:t>
            </a:r>
          </a:p>
          <a:p>
            <a:r>
              <a:rPr lang="uk-UA" sz="1400" dirty="0"/>
              <a:t>Таблиця 9.2</a:t>
            </a:r>
            <a:endParaRPr lang="ru-RU" sz="1400" dirty="0"/>
          </a:p>
          <a:p>
            <a:r>
              <a:rPr lang="uk-UA" sz="1400" b="1" dirty="0"/>
              <a:t>Приклад уточнення потреб клієнта</a:t>
            </a:r>
            <a:endParaRPr lang="ru-RU" sz="1400" dirty="0"/>
          </a:p>
          <a:p>
            <a:endParaRPr lang="uk-UA" sz="1400" dirty="0" smtClean="0"/>
          </a:p>
          <a:p>
            <a:endParaRPr lang="uk-UA" sz="1400" dirty="0"/>
          </a:p>
          <a:p>
            <a:endParaRPr lang="uk-UA" sz="1400" dirty="0"/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81856533"/>
              </p:ext>
            </p:extLst>
          </p:nvPr>
        </p:nvGraphicFramePr>
        <p:xfrm>
          <a:off x="971600" y="2780929"/>
          <a:ext cx="6624736" cy="367240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312368"/>
                <a:gridCol w="3312368"/>
              </a:tblGrid>
              <a:tr h="204022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800">
                          <a:effectLst/>
                        </a:rPr>
                        <a:t>Клієнт (як не варто спілкуватися)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800">
                          <a:effectLst/>
                        </a:rPr>
                        <a:t>Клієнт (як варто спілкуватися)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1224136"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uk-UA" sz="800">
                          <a:effectLst/>
                        </a:rPr>
                        <a:t>Доброго дня, набір з 6 підставок, діаметром 90 мм, коштує 150 грн. Набір та коробка вирізані з 4 мм фанери та покриті тонучою олією воском для захисту та надання світла)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uk-UA" sz="800">
                          <a:effectLst/>
                        </a:rPr>
                        <a:t>Доброго дня, мене цікавлять ботанічні постери?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816091">
                <a:tc rowSpan="5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800">
                          <a:effectLst/>
                        </a:rPr>
                        <a:t>Дякую.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800">
                          <a:effectLst/>
                        </a:rPr>
                        <a:t>Доброго дня, Наталія! Дякую за цікавість до нашої продукції. Ви шукаєте для себе чи комусь на подарунок?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204022"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uk-UA" sz="800">
                          <a:effectLst/>
                        </a:rPr>
                        <a:t>Для себе.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204022"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800">
                          <a:effectLst/>
                        </a:rPr>
                        <a:t>Чудово! Один постер чи декілька?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204022"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uk-UA" sz="800">
                          <a:effectLst/>
                        </a:rPr>
                        <a:t>Декілька.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816091"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800" dirty="0" err="1">
                          <a:effectLst/>
                        </a:rPr>
                        <a:t>Супер</a:t>
                      </a:r>
                      <a:r>
                        <a:rPr lang="uk-UA" sz="800" dirty="0">
                          <a:effectLst/>
                        </a:rPr>
                        <a:t>! Є варіант оформити </a:t>
                      </a:r>
                      <a:r>
                        <a:rPr lang="uk-UA" sz="800" dirty="0" err="1">
                          <a:effectLst/>
                        </a:rPr>
                        <a:t>постери</a:t>
                      </a:r>
                      <a:r>
                        <a:rPr lang="uk-UA" sz="800" dirty="0">
                          <a:effectLst/>
                        </a:rPr>
                        <a:t> в стилі ботанік одного розміру або зробити рамочки в різних розмірах. Які Вам більше подобаються?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393528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9512" y="188640"/>
            <a:ext cx="8784976" cy="6480719"/>
          </a:xfrm>
        </p:spPr>
        <p:txBody>
          <a:bodyPr>
            <a:normAutofit/>
          </a:bodyPr>
          <a:lstStyle/>
          <a:p>
            <a:r>
              <a:rPr lang="ru-RU" sz="1400" b="1" i="1" dirty="0" err="1"/>
              <a:t>Помилка</a:t>
            </a:r>
            <a:r>
              <a:rPr lang="ru-RU" sz="1400" b="1" i="1" dirty="0"/>
              <a:t> № 3: Не </a:t>
            </a:r>
            <a:r>
              <a:rPr lang="ru-RU" sz="1400" b="1" i="1" dirty="0" err="1"/>
              <a:t>пропонувати</a:t>
            </a:r>
            <a:r>
              <a:rPr lang="ru-RU" sz="1400" b="1" i="1" dirty="0"/>
              <a:t> альтернативу</a:t>
            </a:r>
            <a:endParaRPr lang="ru-RU" sz="1400" dirty="0"/>
          </a:p>
          <a:p>
            <a:r>
              <a:rPr lang="ru-RU" sz="1400" dirty="0" err="1"/>
              <a:t>Коріння</a:t>
            </a:r>
            <a:r>
              <a:rPr lang="ru-RU" sz="1400" dirty="0"/>
              <a:t> </a:t>
            </a:r>
            <a:r>
              <a:rPr lang="ru-RU" sz="1400" dirty="0" err="1"/>
              <a:t>цієї</a:t>
            </a:r>
            <a:r>
              <a:rPr lang="ru-RU" sz="1400" dirty="0"/>
              <a:t> </a:t>
            </a:r>
            <a:r>
              <a:rPr lang="ru-RU" sz="1400" dirty="0" err="1"/>
              <a:t>помилки</a:t>
            </a:r>
            <a:r>
              <a:rPr lang="ru-RU" sz="1400" dirty="0"/>
              <a:t> </a:t>
            </a:r>
            <a:r>
              <a:rPr lang="ru-RU" sz="1400" dirty="0" err="1"/>
              <a:t>криється</a:t>
            </a:r>
            <a:r>
              <a:rPr lang="ru-RU" sz="1400" dirty="0"/>
              <a:t> у </a:t>
            </a:r>
            <a:r>
              <a:rPr lang="ru-RU" sz="1400" dirty="0" err="1"/>
              <a:t>переконанні</a:t>
            </a:r>
            <a:r>
              <a:rPr lang="ru-RU" sz="1400" dirty="0"/>
              <a:t>, </a:t>
            </a:r>
            <a:r>
              <a:rPr lang="ru-RU" sz="1400" dirty="0" err="1"/>
              <a:t>що</a:t>
            </a:r>
            <a:r>
              <a:rPr lang="ru-RU" sz="1400" dirty="0"/>
              <a:t> </a:t>
            </a:r>
            <a:r>
              <a:rPr lang="ru-RU" sz="1400" dirty="0" err="1"/>
              <a:t>клієнт</a:t>
            </a:r>
            <a:r>
              <a:rPr lang="ru-RU" sz="1400" dirty="0"/>
              <a:t> точно </a:t>
            </a:r>
            <a:r>
              <a:rPr lang="ru-RU" sz="1400" dirty="0" err="1"/>
              <a:t>знає</a:t>
            </a:r>
            <a:r>
              <a:rPr lang="ru-RU" sz="1400" dirty="0"/>
              <a:t>, </a:t>
            </a:r>
            <a:r>
              <a:rPr lang="ru-RU" sz="1400" dirty="0" err="1"/>
              <a:t>чого</a:t>
            </a:r>
            <a:r>
              <a:rPr lang="ru-RU" sz="1400" dirty="0"/>
              <a:t> </a:t>
            </a:r>
            <a:r>
              <a:rPr lang="ru-RU" sz="1400" dirty="0" err="1"/>
              <a:t>він</a:t>
            </a:r>
            <a:r>
              <a:rPr lang="ru-RU" sz="1400" dirty="0"/>
              <a:t> </a:t>
            </a:r>
            <a:r>
              <a:rPr lang="ru-RU" sz="1400" dirty="0" err="1"/>
              <a:t>хоче</a:t>
            </a:r>
            <a:r>
              <a:rPr lang="ru-RU" sz="1400" dirty="0"/>
              <a:t>. І </a:t>
            </a:r>
            <a:r>
              <a:rPr lang="ru-RU" sz="1400" dirty="0" err="1"/>
              <a:t>якщо</a:t>
            </a:r>
            <a:r>
              <a:rPr lang="ru-RU" sz="1400" dirty="0"/>
              <a:t> </a:t>
            </a:r>
            <a:r>
              <a:rPr lang="ru-RU" sz="1400" dirty="0" err="1"/>
              <a:t>потрібного</a:t>
            </a:r>
            <a:r>
              <a:rPr lang="ru-RU" sz="1400" dirty="0"/>
              <a:t> товару </a:t>
            </a:r>
            <a:r>
              <a:rPr lang="ru-RU" sz="1400" dirty="0" err="1"/>
              <a:t>немає</a:t>
            </a:r>
            <a:r>
              <a:rPr lang="ru-RU" sz="1400" dirty="0"/>
              <a:t> в </a:t>
            </a:r>
            <a:r>
              <a:rPr lang="ru-RU" sz="1400" dirty="0" err="1"/>
              <a:t>наявності</a:t>
            </a:r>
            <a:r>
              <a:rPr lang="ru-RU" sz="1400" dirty="0"/>
              <a:t>, менеджер </a:t>
            </a:r>
            <a:r>
              <a:rPr lang="ru-RU" sz="1400" dirty="0" err="1"/>
              <a:t>вибачається</a:t>
            </a:r>
            <a:r>
              <a:rPr lang="ru-RU" sz="1400" dirty="0"/>
              <a:t> і </a:t>
            </a:r>
            <a:r>
              <a:rPr lang="ru-RU" sz="1400" dirty="0" err="1"/>
              <a:t>відпускає</a:t>
            </a:r>
            <a:r>
              <a:rPr lang="ru-RU" sz="1400" dirty="0"/>
              <a:t> </a:t>
            </a:r>
            <a:r>
              <a:rPr lang="ru-RU" sz="1400" dirty="0" err="1"/>
              <a:t>клієнта</a:t>
            </a:r>
            <a:r>
              <a:rPr lang="ru-RU" sz="1400" dirty="0"/>
              <a:t> до </a:t>
            </a:r>
            <a:r>
              <a:rPr lang="ru-RU" sz="1400" dirty="0" err="1"/>
              <a:t>конкурентів</a:t>
            </a:r>
            <a:r>
              <a:rPr lang="ru-RU" sz="1400" dirty="0"/>
              <a:t>.</a:t>
            </a:r>
          </a:p>
          <a:p>
            <a:r>
              <a:rPr lang="ru-RU" sz="1400" dirty="0"/>
              <a:t>Але ж </a:t>
            </a:r>
            <a:r>
              <a:rPr lang="ru-RU" sz="1400" dirty="0" err="1"/>
              <a:t>клієнт</a:t>
            </a:r>
            <a:r>
              <a:rPr lang="ru-RU" sz="1400" dirty="0"/>
              <a:t> </a:t>
            </a:r>
            <a:r>
              <a:rPr lang="ru-RU" sz="1400" dirty="0" err="1"/>
              <a:t>міг</a:t>
            </a:r>
            <a:r>
              <a:rPr lang="ru-RU" sz="1400" dirty="0"/>
              <a:t> просто не знати </a:t>
            </a:r>
            <a:r>
              <a:rPr lang="ru-RU" sz="1400" dirty="0" err="1"/>
              <a:t>всього</a:t>
            </a:r>
            <a:r>
              <a:rPr lang="ru-RU" sz="1400" dirty="0"/>
              <a:t> </a:t>
            </a:r>
            <a:r>
              <a:rPr lang="ru-RU" sz="1400" dirty="0" err="1"/>
              <a:t>асортименту</a:t>
            </a:r>
            <a:r>
              <a:rPr lang="ru-RU" sz="1400" dirty="0"/>
              <a:t> </a:t>
            </a:r>
            <a:r>
              <a:rPr lang="ru-RU" sz="1400" dirty="0" err="1"/>
              <a:t>вашого</a:t>
            </a:r>
            <a:r>
              <a:rPr lang="ru-RU" sz="1400" dirty="0"/>
              <a:t> магазину </a:t>
            </a:r>
            <a:r>
              <a:rPr lang="ru-RU" sz="1400" dirty="0" err="1"/>
              <a:t>або</a:t>
            </a:r>
            <a:r>
              <a:rPr lang="ru-RU" sz="1400" dirty="0"/>
              <a:t> </a:t>
            </a:r>
            <a:r>
              <a:rPr lang="ru-RU" sz="1400" dirty="0" err="1"/>
              <a:t>взагалі</a:t>
            </a:r>
            <a:r>
              <a:rPr lang="ru-RU" sz="1400" dirty="0"/>
              <a:t> сам до </a:t>
            </a:r>
            <a:r>
              <a:rPr lang="ru-RU" sz="1400" dirty="0" err="1"/>
              <a:t>кінця</a:t>
            </a:r>
            <a:r>
              <a:rPr lang="ru-RU" sz="1400" dirty="0"/>
              <a:t> не </a:t>
            </a:r>
            <a:r>
              <a:rPr lang="ru-RU" sz="1400" dirty="0" err="1"/>
              <a:t>був</a:t>
            </a:r>
            <a:r>
              <a:rPr lang="ru-RU" sz="1400" dirty="0"/>
              <a:t> </a:t>
            </a:r>
            <a:r>
              <a:rPr lang="ru-RU" sz="1400" dirty="0" err="1"/>
              <a:t>упевнений</a:t>
            </a:r>
            <a:r>
              <a:rPr lang="ru-RU" sz="1400" dirty="0"/>
              <a:t>, </a:t>
            </a:r>
            <a:r>
              <a:rPr lang="ru-RU" sz="1400" dirty="0" err="1"/>
              <a:t>що</a:t>
            </a:r>
            <a:r>
              <a:rPr lang="ru-RU" sz="1400" dirty="0"/>
              <a:t> </a:t>
            </a:r>
            <a:r>
              <a:rPr lang="ru-RU" sz="1400" dirty="0" err="1"/>
              <a:t>саме</a:t>
            </a:r>
            <a:r>
              <a:rPr lang="ru-RU" sz="1400" dirty="0"/>
              <a:t> </a:t>
            </a:r>
            <a:r>
              <a:rPr lang="ru-RU" sz="1400" dirty="0" err="1"/>
              <a:t>шукає</a:t>
            </a:r>
            <a:r>
              <a:rPr lang="ru-RU" sz="1400" dirty="0"/>
              <a:t>.</a:t>
            </a:r>
          </a:p>
          <a:p>
            <a:r>
              <a:rPr lang="ru-RU" sz="1400" b="1" dirty="0"/>
              <a:t>Як правильно?</a:t>
            </a:r>
            <a:r>
              <a:rPr lang="ru-RU" sz="1400" dirty="0"/>
              <a:t> Задайте </a:t>
            </a:r>
            <a:r>
              <a:rPr lang="ru-RU" sz="1400" dirty="0" err="1"/>
              <a:t>кілька</a:t>
            </a:r>
            <a:r>
              <a:rPr lang="ru-RU" sz="1400" dirty="0"/>
              <a:t> </a:t>
            </a:r>
            <a:r>
              <a:rPr lang="ru-RU" sz="1400" dirty="0" err="1"/>
              <a:t>питань</a:t>
            </a:r>
            <a:r>
              <a:rPr lang="ru-RU" sz="1400" dirty="0"/>
              <a:t>, </a:t>
            </a:r>
            <a:r>
              <a:rPr lang="ru-RU" sz="1400" dirty="0" err="1"/>
              <a:t>щоб</a:t>
            </a:r>
            <a:r>
              <a:rPr lang="ru-RU" sz="1400" dirty="0"/>
              <a:t> </a:t>
            </a:r>
            <a:r>
              <a:rPr lang="ru-RU" sz="1400" dirty="0" err="1"/>
              <a:t>уточнити</a:t>
            </a:r>
            <a:r>
              <a:rPr lang="ru-RU" sz="1400" dirty="0"/>
              <a:t> потребу </a:t>
            </a:r>
            <a:r>
              <a:rPr lang="ru-RU" sz="1400" dirty="0" err="1"/>
              <a:t>клієнта</a:t>
            </a:r>
            <a:r>
              <a:rPr lang="ru-RU" sz="1400" dirty="0"/>
              <a:t>, і </a:t>
            </a:r>
            <a:r>
              <a:rPr lang="ru-RU" sz="1400" dirty="0" err="1"/>
              <a:t>запропонуйте</a:t>
            </a:r>
            <a:r>
              <a:rPr lang="ru-RU" sz="1400" dirty="0"/>
              <a:t> альтернативу. («</a:t>
            </a:r>
            <a:r>
              <a:rPr lang="ru-RU" sz="1400" dirty="0" err="1"/>
              <a:t>Скажіть</a:t>
            </a:r>
            <a:r>
              <a:rPr lang="ru-RU" sz="1400" dirty="0"/>
              <a:t>, вам </a:t>
            </a:r>
            <a:r>
              <a:rPr lang="ru-RU" sz="1400" dirty="0" err="1"/>
              <a:t>принципово</a:t>
            </a:r>
            <a:r>
              <a:rPr lang="ru-RU" sz="1400" dirty="0"/>
              <a:t>, </a:t>
            </a:r>
            <a:r>
              <a:rPr lang="ru-RU" sz="1400" dirty="0" err="1"/>
              <a:t>щоб</a:t>
            </a:r>
            <a:r>
              <a:rPr lang="ru-RU" sz="1400" dirty="0"/>
              <a:t> </a:t>
            </a:r>
            <a:r>
              <a:rPr lang="ru-RU" sz="1400" dirty="0" err="1"/>
              <a:t>плаття</a:t>
            </a:r>
            <a:r>
              <a:rPr lang="ru-RU" sz="1400" dirty="0"/>
              <a:t> </a:t>
            </a:r>
            <a:r>
              <a:rPr lang="ru-RU" sz="1400" dirty="0" err="1"/>
              <a:t>було</a:t>
            </a:r>
            <a:r>
              <a:rPr lang="ru-RU" sz="1400" dirty="0"/>
              <a:t> </a:t>
            </a:r>
            <a:r>
              <a:rPr lang="ru-RU" sz="1400" dirty="0" err="1"/>
              <a:t>саме</a:t>
            </a:r>
            <a:r>
              <a:rPr lang="ru-RU" sz="1400" dirty="0"/>
              <a:t> </a:t>
            </a:r>
            <a:r>
              <a:rPr lang="ru-RU" sz="1400" dirty="0" err="1"/>
              <a:t>цієї</a:t>
            </a:r>
            <a:r>
              <a:rPr lang="ru-RU" sz="1400" dirty="0"/>
              <a:t> </a:t>
            </a:r>
            <a:r>
              <a:rPr lang="ru-RU" sz="1400" dirty="0" err="1"/>
              <a:t>моделі</a:t>
            </a:r>
            <a:r>
              <a:rPr lang="ru-RU" sz="1400" dirty="0"/>
              <a:t>, </a:t>
            </a:r>
            <a:r>
              <a:rPr lang="ru-RU" sz="1400" dirty="0" err="1"/>
              <a:t>або</a:t>
            </a:r>
            <a:r>
              <a:rPr lang="ru-RU" sz="1400" dirty="0"/>
              <a:t> я </a:t>
            </a:r>
            <a:r>
              <a:rPr lang="ru-RU" sz="1400" dirty="0" err="1"/>
              <a:t>можу</a:t>
            </a:r>
            <a:r>
              <a:rPr lang="ru-RU" sz="1400" dirty="0"/>
              <a:t> </a:t>
            </a:r>
            <a:r>
              <a:rPr lang="ru-RU" sz="1400" dirty="0" err="1"/>
              <a:t>запропонувати</a:t>
            </a:r>
            <a:r>
              <a:rPr lang="ru-RU" sz="1400" dirty="0"/>
              <a:t> вам </a:t>
            </a:r>
            <a:r>
              <a:rPr lang="ru-RU" sz="1400" dirty="0" err="1"/>
              <a:t>інші</a:t>
            </a:r>
            <a:r>
              <a:rPr lang="ru-RU" sz="1400" dirty="0"/>
              <a:t> </a:t>
            </a:r>
            <a:r>
              <a:rPr lang="ru-RU" sz="1400" dirty="0" err="1"/>
              <a:t>варіанти</a:t>
            </a:r>
            <a:r>
              <a:rPr lang="ru-RU" sz="1400" dirty="0"/>
              <a:t> такого ж фасону?»)</a:t>
            </a:r>
          </a:p>
          <a:p>
            <a:r>
              <a:rPr lang="uk-UA" sz="1400" dirty="0"/>
              <a:t>Таблиця 9.3</a:t>
            </a:r>
            <a:endParaRPr lang="ru-RU" sz="1400" dirty="0"/>
          </a:p>
          <a:p>
            <a:r>
              <a:rPr lang="uk-UA" sz="1400" b="1" dirty="0"/>
              <a:t>Приклад уточнення питань та пропозиції альтернативи клієнту</a:t>
            </a:r>
            <a:endParaRPr lang="ru-RU" sz="1400" dirty="0"/>
          </a:p>
          <a:p>
            <a:endParaRPr lang="uk-UA" sz="1400" dirty="0" smtClean="0"/>
          </a:p>
          <a:p>
            <a:endParaRPr lang="uk-UA" sz="1400" dirty="0"/>
          </a:p>
          <a:p>
            <a:endParaRPr lang="uk-UA" sz="1400" dirty="0"/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10114056"/>
              </p:ext>
            </p:extLst>
          </p:nvPr>
        </p:nvGraphicFramePr>
        <p:xfrm>
          <a:off x="755576" y="2852936"/>
          <a:ext cx="7416824" cy="367240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708412"/>
                <a:gridCol w="3708412"/>
              </a:tblGrid>
              <a:tr h="367241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800">
                          <a:effectLst/>
                        </a:rPr>
                        <a:t>Клієнт (як не варто спілкуватися)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800">
                          <a:effectLst/>
                        </a:rPr>
                        <a:t>Клієнт (як варто спілкуватися)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1468963"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uk-UA" sz="800">
                          <a:effectLst/>
                        </a:rPr>
                        <a:t>Доброго дня, цікавить чорне плаття комбінація, якщо є внаявності розмір </a:t>
                      </a:r>
                      <a:r>
                        <a:rPr lang="en-US" sz="800">
                          <a:effectLst/>
                        </a:rPr>
                        <a:t>xs</a:t>
                      </a:r>
                      <a:r>
                        <a:rPr lang="uk-UA" sz="800">
                          <a:effectLst/>
                        </a:rPr>
                        <a:t>? А також яка зараз ціна на нього? Дуже вдячна.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uk-UA" sz="800">
                          <a:effectLst/>
                        </a:rPr>
                        <a:t>Доброго дня! Підскажіть, а ви шукаєте чорна плаття чи плаття схожого крою?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67241">
                <a:tc rowSpan="2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800">
                          <a:effectLst/>
                        </a:rPr>
                        <a:t>Доброго дня) Є такий варіант чорної комбінації, але в розмірі М) Можемо уточнити у дизайнера з приводу розміру)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800">
                          <a:effectLst/>
                        </a:rPr>
                        <a:t>Подобається ця модель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1468963"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uk-UA" sz="800" dirty="0">
                          <a:effectLst/>
                        </a:rPr>
                        <a:t>Власне цієї моделі плаття немає, але у нас є схожі. Можемо надіслати фото схожого плаття на моделі Вашого розміру.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5550125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9512" y="188640"/>
            <a:ext cx="8784976" cy="6480719"/>
          </a:xfrm>
        </p:spPr>
        <p:txBody>
          <a:bodyPr>
            <a:normAutofit/>
          </a:bodyPr>
          <a:lstStyle/>
          <a:p>
            <a:r>
              <a:rPr lang="uk-UA" sz="1400" b="1" i="1" dirty="0"/>
              <a:t>Помилка № 4: Ускладнювати клієнту процес купівлі</a:t>
            </a:r>
            <a:endParaRPr lang="ru-RU" sz="1400" dirty="0"/>
          </a:p>
          <a:p>
            <a:r>
              <a:rPr lang="uk-UA" sz="1400" dirty="0"/>
              <a:t>«А подивіться, будь ласка, у нас на сайті – там багато варіантів представлено», «Надішліть посилання на модель, яка вам сподобалася і свої заміри: обхват талії, довжину рукава та зріст», «Напишіть мені у </a:t>
            </a:r>
            <a:r>
              <a:rPr lang="uk-UA" sz="1400" dirty="0" err="1"/>
              <a:t>вайбері</a:t>
            </a:r>
            <a:r>
              <a:rPr lang="uk-UA" sz="1400" dirty="0"/>
              <a:t> на номер +380 ... ».</a:t>
            </a:r>
            <a:endParaRPr lang="ru-RU" sz="1400" dirty="0"/>
          </a:p>
          <a:p>
            <a:r>
              <a:rPr lang="ru-RU" sz="1400" dirty="0"/>
              <a:t>Ось так, як показано </a:t>
            </a:r>
            <a:r>
              <a:rPr lang="ru-RU" sz="1400" dirty="0" err="1"/>
              <a:t>вище</a:t>
            </a:r>
            <a:r>
              <a:rPr lang="ru-RU" sz="1400" dirty="0"/>
              <a:t> – </a:t>
            </a:r>
            <a:r>
              <a:rPr lang="ru-RU" sz="1400" dirty="0" err="1"/>
              <a:t>робити</a:t>
            </a:r>
            <a:r>
              <a:rPr lang="ru-RU" sz="1400" dirty="0"/>
              <a:t> категорично не </a:t>
            </a:r>
            <a:r>
              <a:rPr lang="ru-RU" sz="1400" dirty="0" err="1"/>
              <a:t>можна</a:t>
            </a:r>
            <a:r>
              <a:rPr lang="ru-RU" sz="1400" dirty="0"/>
              <a:t>. </a:t>
            </a:r>
            <a:r>
              <a:rPr lang="ru-RU" sz="1400" dirty="0" err="1"/>
              <a:t>Кожен</a:t>
            </a:r>
            <a:r>
              <a:rPr lang="ru-RU" sz="1400" dirty="0"/>
              <a:t> </a:t>
            </a:r>
            <a:r>
              <a:rPr lang="ru-RU" sz="1400" dirty="0" err="1"/>
              <a:t>зайвий</a:t>
            </a:r>
            <a:r>
              <a:rPr lang="ru-RU" sz="1400" dirty="0"/>
              <a:t> </a:t>
            </a:r>
            <a:r>
              <a:rPr lang="ru-RU" sz="1400" dirty="0" err="1"/>
              <a:t>крок</a:t>
            </a:r>
            <a:r>
              <a:rPr lang="ru-RU" sz="1400" dirty="0"/>
              <a:t>, </a:t>
            </a:r>
            <a:r>
              <a:rPr lang="ru-RU" sz="1400" dirty="0" err="1"/>
              <a:t>який</a:t>
            </a:r>
            <a:r>
              <a:rPr lang="ru-RU" sz="1400" dirty="0"/>
              <a:t> </a:t>
            </a:r>
            <a:r>
              <a:rPr lang="ru-RU" sz="1400" dirty="0" err="1"/>
              <a:t>ви</a:t>
            </a:r>
            <a:r>
              <a:rPr lang="ru-RU" sz="1400" dirty="0"/>
              <a:t> </a:t>
            </a:r>
            <a:r>
              <a:rPr lang="ru-RU" sz="1400" dirty="0" err="1"/>
              <a:t>вимагаєте</a:t>
            </a:r>
            <a:r>
              <a:rPr lang="ru-RU" sz="1400" dirty="0"/>
              <a:t> </a:t>
            </a:r>
            <a:r>
              <a:rPr lang="ru-RU" sz="1400" dirty="0" err="1"/>
              <a:t>від</a:t>
            </a:r>
            <a:r>
              <a:rPr lang="ru-RU" sz="1400" dirty="0"/>
              <a:t> </a:t>
            </a:r>
            <a:r>
              <a:rPr lang="ru-RU" sz="1400" dirty="0" err="1"/>
              <a:t>клієнта</a:t>
            </a:r>
            <a:r>
              <a:rPr lang="ru-RU" sz="1400" dirty="0"/>
              <a:t>, </a:t>
            </a:r>
            <a:r>
              <a:rPr lang="ru-RU" sz="1400" dirty="0" err="1"/>
              <a:t>ускладнює</a:t>
            </a:r>
            <a:r>
              <a:rPr lang="ru-RU" sz="1400" dirty="0"/>
              <a:t> </a:t>
            </a:r>
            <a:r>
              <a:rPr lang="ru-RU" sz="1400" dirty="0" err="1"/>
              <a:t>ваші</a:t>
            </a:r>
            <a:r>
              <a:rPr lang="ru-RU" sz="1400" dirty="0"/>
              <a:t> переговори і </a:t>
            </a:r>
            <a:r>
              <a:rPr lang="ru-RU" sz="1400" dirty="0" err="1"/>
              <a:t>дає</a:t>
            </a:r>
            <a:r>
              <a:rPr lang="ru-RU" sz="1400" dirty="0"/>
              <a:t> </a:t>
            </a:r>
            <a:r>
              <a:rPr lang="ru-RU" sz="1400" dirty="0" err="1"/>
              <a:t>можливість</a:t>
            </a:r>
            <a:r>
              <a:rPr lang="ru-RU" sz="1400" dirty="0"/>
              <a:t> </a:t>
            </a:r>
            <a:r>
              <a:rPr lang="ru-RU" sz="1400" dirty="0" err="1"/>
              <a:t>засумніватися</a:t>
            </a:r>
            <a:r>
              <a:rPr lang="ru-RU" sz="1400" dirty="0"/>
              <a:t> у </a:t>
            </a:r>
            <a:r>
              <a:rPr lang="ru-RU" sz="1400" dirty="0" err="1"/>
              <a:t>необхідності</a:t>
            </a:r>
            <a:r>
              <a:rPr lang="ru-RU" sz="1400" dirty="0"/>
              <a:t> </a:t>
            </a:r>
            <a:r>
              <a:rPr lang="ru-RU" sz="1400" dirty="0" err="1"/>
              <a:t>вашого</a:t>
            </a:r>
            <a:r>
              <a:rPr lang="ru-RU" sz="1400" dirty="0"/>
              <a:t> продукту. Вести </a:t>
            </a:r>
            <a:r>
              <a:rPr lang="ru-RU" sz="1400" dirty="0" err="1"/>
              <a:t>клієнта</a:t>
            </a:r>
            <a:r>
              <a:rPr lang="ru-RU" sz="1400" dirty="0"/>
              <a:t> в </a:t>
            </a:r>
            <a:r>
              <a:rPr lang="ru-RU" sz="1400" dirty="0" err="1"/>
              <a:t>інші</a:t>
            </a:r>
            <a:r>
              <a:rPr lang="ru-RU" sz="1400" dirty="0"/>
              <a:t> </a:t>
            </a:r>
            <a:r>
              <a:rPr lang="ru-RU" sz="1400" dirty="0" err="1"/>
              <a:t>месенджери</a:t>
            </a:r>
            <a:r>
              <a:rPr lang="ru-RU" sz="1400" dirty="0"/>
              <a:t>, </a:t>
            </a:r>
            <a:r>
              <a:rPr lang="ru-RU" sz="1400" dirty="0" err="1"/>
              <a:t>відсилати</a:t>
            </a:r>
            <a:r>
              <a:rPr lang="ru-RU" sz="1400" dirty="0"/>
              <a:t> на сайт, </a:t>
            </a:r>
            <a:r>
              <a:rPr lang="ru-RU" sz="1400" dirty="0" err="1"/>
              <a:t>просити</a:t>
            </a:r>
            <a:r>
              <a:rPr lang="ru-RU" sz="1400" dirty="0"/>
              <a:t> </a:t>
            </a:r>
            <a:r>
              <a:rPr lang="ru-RU" sz="1400" dirty="0" err="1"/>
              <a:t>зв'язатися</a:t>
            </a:r>
            <a:r>
              <a:rPr lang="ru-RU" sz="1400" dirty="0"/>
              <a:t> з вами </a:t>
            </a:r>
            <a:r>
              <a:rPr lang="ru-RU" sz="1400" dirty="0" err="1"/>
              <a:t>пізніше</a:t>
            </a:r>
            <a:r>
              <a:rPr lang="ru-RU" sz="1400" dirty="0"/>
              <a:t> – </a:t>
            </a:r>
            <a:r>
              <a:rPr lang="ru-RU" sz="1400" dirty="0" err="1"/>
              <a:t>погана</a:t>
            </a:r>
            <a:r>
              <a:rPr lang="ru-RU" sz="1400" dirty="0"/>
              <a:t> та </a:t>
            </a:r>
            <a:r>
              <a:rPr lang="ru-RU" sz="1400" dirty="0" err="1"/>
              <a:t>неефективна</a:t>
            </a:r>
            <a:r>
              <a:rPr lang="ru-RU" sz="1400" dirty="0"/>
              <a:t> тактика.</a:t>
            </a:r>
          </a:p>
          <a:p>
            <a:r>
              <a:rPr lang="uk-UA" sz="1400" dirty="0"/>
              <a:t>Таблиця 9.4</a:t>
            </a:r>
            <a:endParaRPr lang="ru-RU" sz="1400" dirty="0"/>
          </a:p>
          <a:p>
            <a:r>
              <a:rPr lang="uk-UA" sz="1400" b="1" dirty="0"/>
              <a:t>Приклад процесу купівлі</a:t>
            </a:r>
            <a:endParaRPr lang="ru-RU" sz="1400" dirty="0"/>
          </a:p>
          <a:p>
            <a:endParaRPr lang="uk-UA" sz="1400" dirty="0" smtClean="0"/>
          </a:p>
          <a:p>
            <a:endParaRPr lang="uk-UA" sz="1400" dirty="0"/>
          </a:p>
          <a:p>
            <a:endParaRPr lang="uk-UA" sz="1400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01870687"/>
              </p:ext>
            </p:extLst>
          </p:nvPr>
        </p:nvGraphicFramePr>
        <p:xfrm>
          <a:off x="611560" y="2708921"/>
          <a:ext cx="7920880" cy="396043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960440"/>
                <a:gridCol w="3960440"/>
              </a:tblGrid>
              <a:tr h="18002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800">
                          <a:effectLst/>
                        </a:rPr>
                        <a:t>Клієнт (як не варто спілкуватися)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800">
                          <a:effectLst/>
                        </a:rPr>
                        <a:t>Клієнт (як варто спілкуватися)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180020"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uk-UA" sz="800">
                          <a:effectLst/>
                        </a:rPr>
                        <a:t>Так розумію, що любите чай?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uk-UA" sz="800">
                          <a:effectLst/>
                        </a:rPr>
                        <a:t>А де можна почитати більше про курс?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90010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800">
                          <a:effectLst/>
                        </a:rPr>
                        <a:t>Доброго дня. Так.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800">
                          <a:effectLst/>
                        </a:rPr>
                        <a:t>Валерія, доброго дня! Давайте ми Вам все розповімо та відповімо на питання</a:t>
                      </a:r>
                      <a:r>
                        <a:rPr lang="uk-UA" sz="800">
                          <a:effectLst/>
                          <a:sym typeface="Wingdings"/>
                        </a:rPr>
                        <a:t></a:t>
                      </a:r>
                      <a:r>
                        <a:rPr lang="uk-UA" sz="800">
                          <a:effectLst/>
                        </a:rPr>
                        <a:t> Ви цікавитеся курсом «10 Законів просування бізнесу в соціальних мережах», вірно?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60040"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uk-UA" sz="800">
                          <a:effectLst/>
                        </a:rPr>
                        <a:t>Якій бажаєте? 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uk-UA" sz="800">
                          <a:effectLst/>
                        </a:rPr>
                        <a:t>Для себе шукаю плаття на день народження?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108012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800">
                          <a:effectLst/>
                        </a:rPr>
                        <a:t>Китайський колекційний. Червоний, зелений, уланський, пуер. Зробите мені замовлення. Наразі завантажена по роботі та немає часу на переписку. Добре? Буду дуже вдячна </a:t>
                      </a:r>
                      <a:r>
                        <a:rPr lang="uk-UA" sz="800">
                          <a:effectLst/>
                          <a:sym typeface="Wingdings"/>
                        </a:rPr>
                        <a:t></a:t>
                      </a:r>
                      <a:r>
                        <a:rPr lang="uk-UA" sz="800">
                          <a:effectLst/>
                        </a:rPr>
                        <a:t>.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800">
                          <a:effectLst/>
                        </a:rPr>
                        <a:t>Так.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600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800">
                          <a:effectLst/>
                        </a:rPr>
                        <a:t>Напишіть мені, будь ласка, як буде час і бажання.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uk-UA" sz="800">
                          <a:effectLst/>
                        </a:rPr>
                        <a:t>Ви вже проходили курси на дану тему або у Вас є досвід просування?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180020">
                <a:tc rowSpan="2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800">
                          <a:effectLst/>
                        </a:rPr>
                        <a:t>Ми все підберемо.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800">
                          <a:effectLst/>
                        </a:rPr>
                        <a:t>Ні, лише веду власний інстаграм.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720079"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800" dirty="0">
                          <a:effectLst/>
                        </a:rPr>
                        <a:t>Наш курс добре підійде новачкам – Ви отримаєте основи грамотної побудови особистого бренду, а також дізнаєтеся основи маркетингу.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7084244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9512" y="188640"/>
            <a:ext cx="8784976" cy="6480719"/>
          </a:xfrm>
        </p:spPr>
        <p:txBody>
          <a:bodyPr>
            <a:normAutofit/>
          </a:bodyPr>
          <a:lstStyle/>
          <a:p>
            <a:r>
              <a:rPr lang="ru-RU" sz="1400" b="1" i="1" dirty="0" err="1"/>
              <a:t>Помилка</a:t>
            </a:r>
            <a:r>
              <a:rPr lang="ru-RU" sz="1400" b="1" i="1" dirty="0"/>
              <a:t> № 5: Не </a:t>
            </a:r>
            <a:r>
              <a:rPr lang="ru-RU" sz="1400" b="1" i="1" dirty="0" err="1"/>
              <a:t>користуватися</a:t>
            </a:r>
            <a:r>
              <a:rPr lang="ru-RU" sz="1400" b="1" i="1" dirty="0"/>
              <a:t> </a:t>
            </a:r>
            <a:r>
              <a:rPr lang="ru-RU" sz="1400" b="1" i="1" dirty="0" err="1"/>
              <a:t>візуалізаціями</a:t>
            </a:r>
            <a:endParaRPr lang="ru-RU" sz="1400" dirty="0"/>
          </a:p>
          <a:p>
            <a:r>
              <a:rPr lang="ru-RU" sz="1400" dirty="0" err="1"/>
              <a:t>Величезна</a:t>
            </a:r>
            <a:r>
              <a:rPr lang="ru-RU" sz="1400" dirty="0"/>
              <a:t> </a:t>
            </a:r>
            <a:r>
              <a:rPr lang="ru-RU" sz="1400" dirty="0" err="1"/>
              <a:t>перевага</a:t>
            </a:r>
            <a:r>
              <a:rPr lang="ru-RU" sz="1400" dirty="0"/>
              <a:t> </a:t>
            </a:r>
            <a:r>
              <a:rPr lang="ru-RU" sz="1400" dirty="0" err="1"/>
              <a:t>продажів</a:t>
            </a:r>
            <a:r>
              <a:rPr lang="ru-RU" sz="1400" dirty="0"/>
              <a:t> у </a:t>
            </a:r>
            <a:r>
              <a:rPr lang="ru-RU" sz="1400" dirty="0" err="1"/>
              <a:t>листуваннях</a:t>
            </a:r>
            <a:r>
              <a:rPr lang="ru-RU" sz="1400" dirty="0"/>
              <a:t> – у тому, </a:t>
            </a:r>
            <a:r>
              <a:rPr lang="ru-RU" sz="1400" dirty="0" err="1"/>
              <a:t>що</a:t>
            </a:r>
            <a:r>
              <a:rPr lang="ru-RU" sz="1400" dirty="0"/>
              <a:t> в них </a:t>
            </a:r>
            <a:r>
              <a:rPr lang="ru-RU" sz="1400" dirty="0" err="1"/>
              <a:t>можна</a:t>
            </a:r>
            <a:r>
              <a:rPr lang="ru-RU" sz="1400" dirty="0"/>
              <a:t> </a:t>
            </a:r>
            <a:r>
              <a:rPr lang="ru-RU" sz="1400" dirty="0" err="1"/>
              <a:t>надсилати</a:t>
            </a:r>
            <a:r>
              <a:rPr lang="ru-RU" sz="1400" dirty="0"/>
              <a:t> картинки. А </a:t>
            </a:r>
            <a:r>
              <a:rPr lang="ru-RU" sz="1400" dirty="0" err="1"/>
              <a:t>це</a:t>
            </a:r>
            <a:r>
              <a:rPr lang="ru-RU" sz="1400" dirty="0"/>
              <a:t> </a:t>
            </a:r>
            <a:r>
              <a:rPr lang="ru-RU" sz="1400" dirty="0" err="1"/>
              <a:t>означає</a:t>
            </a:r>
            <a:r>
              <a:rPr lang="ru-RU" sz="1400" dirty="0"/>
              <a:t>, </a:t>
            </a:r>
            <a:r>
              <a:rPr lang="ru-RU" sz="1400" dirty="0" err="1"/>
              <a:t>що</a:t>
            </a:r>
            <a:r>
              <a:rPr lang="ru-RU" sz="1400" dirty="0"/>
              <a:t> </a:t>
            </a:r>
            <a:r>
              <a:rPr lang="ru-RU" sz="1400" dirty="0" err="1"/>
              <a:t>ваші</a:t>
            </a:r>
            <a:r>
              <a:rPr lang="ru-RU" sz="1400" dirty="0"/>
              <a:t> </a:t>
            </a:r>
            <a:r>
              <a:rPr lang="ru-RU" sz="1400" dirty="0" err="1"/>
              <a:t>аргументи</a:t>
            </a:r>
            <a:r>
              <a:rPr lang="ru-RU" sz="1400" dirty="0"/>
              <a:t> </a:t>
            </a:r>
            <a:r>
              <a:rPr lang="ru-RU" sz="1400" dirty="0" err="1"/>
              <a:t>будуть</a:t>
            </a:r>
            <a:r>
              <a:rPr lang="ru-RU" sz="1400" dirty="0"/>
              <a:t> </a:t>
            </a:r>
            <a:r>
              <a:rPr lang="ru-RU" sz="1400" dirty="0" err="1"/>
              <a:t>ще</a:t>
            </a:r>
            <a:r>
              <a:rPr lang="ru-RU" sz="1400" dirty="0"/>
              <a:t> </a:t>
            </a:r>
            <a:r>
              <a:rPr lang="ru-RU" sz="1400" dirty="0" err="1"/>
              <a:t>більш</a:t>
            </a:r>
            <a:r>
              <a:rPr lang="ru-RU" sz="1400" dirty="0"/>
              <a:t> </a:t>
            </a:r>
            <a:r>
              <a:rPr lang="ru-RU" sz="1400" dirty="0" err="1"/>
              <a:t>переконливими</a:t>
            </a:r>
            <a:r>
              <a:rPr lang="ru-RU" sz="1400" dirty="0"/>
              <a:t>, а </a:t>
            </a:r>
            <a:r>
              <a:rPr lang="ru-RU" sz="1400" dirty="0" err="1"/>
              <a:t>ваші</a:t>
            </a:r>
            <a:r>
              <a:rPr lang="ru-RU" sz="1400" dirty="0"/>
              <a:t> </a:t>
            </a:r>
            <a:r>
              <a:rPr lang="ru-RU" sz="1400" dirty="0" err="1"/>
              <a:t>пропозиції</a:t>
            </a:r>
            <a:r>
              <a:rPr lang="ru-RU" sz="1400" dirty="0"/>
              <a:t> – </a:t>
            </a:r>
            <a:r>
              <a:rPr lang="ru-RU" sz="1400" dirty="0" err="1"/>
              <a:t>ще</a:t>
            </a:r>
            <a:r>
              <a:rPr lang="ru-RU" sz="1400" dirty="0"/>
              <a:t> </a:t>
            </a:r>
            <a:r>
              <a:rPr lang="ru-RU" sz="1400" dirty="0" err="1"/>
              <a:t>більш</a:t>
            </a:r>
            <a:r>
              <a:rPr lang="ru-RU" sz="1400" dirty="0"/>
              <a:t> </a:t>
            </a:r>
            <a:r>
              <a:rPr lang="ru-RU" sz="1400" dirty="0" err="1"/>
              <a:t>наочними</a:t>
            </a:r>
            <a:r>
              <a:rPr lang="ru-RU" sz="1400" dirty="0"/>
              <a:t>. </a:t>
            </a:r>
            <a:r>
              <a:rPr lang="ru-RU" sz="1400" dirty="0" err="1"/>
              <a:t>Підберіть</a:t>
            </a:r>
            <a:r>
              <a:rPr lang="ru-RU" sz="1400" dirty="0"/>
              <a:t> </a:t>
            </a:r>
            <a:r>
              <a:rPr lang="ru-RU" sz="1400" dirty="0" err="1"/>
              <a:t>заздалегідь</a:t>
            </a:r>
            <a:r>
              <a:rPr lang="ru-RU" sz="1400" dirty="0"/>
              <a:t> </a:t>
            </a:r>
            <a:r>
              <a:rPr lang="ru-RU" sz="1400" dirty="0" err="1"/>
              <a:t>кілька</a:t>
            </a:r>
            <a:r>
              <a:rPr lang="ru-RU" sz="1400" dirty="0"/>
              <a:t> картинок у </a:t>
            </a:r>
            <a:r>
              <a:rPr lang="ru-RU" sz="1400" dirty="0" err="1"/>
              <a:t>хорошій</a:t>
            </a:r>
            <a:r>
              <a:rPr lang="ru-RU" sz="1400" dirty="0"/>
              <a:t> </a:t>
            </a:r>
            <a:r>
              <a:rPr lang="ru-RU" sz="1400" dirty="0" err="1"/>
              <a:t>якості</a:t>
            </a:r>
            <a:r>
              <a:rPr lang="ru-RU" sz="1400" dirty="0"/>
              <a:t>, на </a:t>
            </a:r>
            <a:r>
              <a:rPr lang="ru-RU" sz="1400" dirty="0" err="1"/>
              <a:t>яких</a:t>
            </a:r>
            <a:r>
              <a:rPr lang="ru-RU" sz="1400" dirty="0"/>
              <a:t> </a:t>
            </a:r>
            <a:r>
              <a:rPr lang="ru-RU" sz="1400" dirty="0" err="1"/>
              <a:t>найкраще</a:t>
            </a:r>
            <a:r>
              <a:rPr lang="ru-RU" sz="1400" dirty="0"/>
              <a:t> буде видно </a:t>
            </a:r>
            <a:r>
              <a:rPr lang="ru-RU" sz="1400" dirty="0" err="1"/>
              <a:t>переваги</a:t>
            </a:r>
            <a:r>
              <a:rPr lang="ru-RU" sz="1400" dirty="0"/>
              <a:t> продукту.</a:t>
            </a:r>
          </a:p>
          <a:p>
            <a:r>
              <a:rPr lang="ru-RU" sz="1400" dirty="0"/>
              <a:t>Але не </a:t>
            </a:r>
            <a:r>
              <a:rPr lang="ru-RU" sz="1400" dirty="0" err="1"/>
              <a:t>перестарайтеся</a:t>
            </a:r>
            <a:r>
              <a:rPr lang="ru-RU" sz="1400" dirty="0"/>
              <a:t>! Не </a:t>
            </a:r>
            <a:r>
              <a:rPr lang="ru-RU" sz="1400" dirty="0" err="1"/>
              <a:t>варто</a:t>
            </a:r>
            <a:r>
              <a:rPr lang="ru-RU" sz="1400" dirty="0"/>
              <a:t> </a:t>
            </a:r>
            <a:r>
              <a:rPr lang="ru-RU" sz="1400" dirty="0" err="1"/>
              <a:t>забивати</a:t>
            </a:r>
            <a:r>
              <a:rPr lang="ru-RU" sz="1400" dirty="0"/>
              <a:t> </a:t>
            </a:r>
            <a:r>
              <a:rPr lang="ru-RU" sz="1400" dirty="0" err="1"/>
              <a:t>клієнту</a:t>
            </a:r>
            <a:r>
              <a:rPr lang="ru-RU" sz="1400" dirty="0"/>
              <a:t> всю </a:t>
            </a:r>
            <a:r>
              <a:rPr lang="ru-RU" sz="1400" dirty="0" err="1"/>
              <a:t>пам'ять</a:t>
            </a:r>
            <a:r>
              <a:rPr lang="ru-RU" sz="1400" dirty="0"/>
              <a:t> телефону </a:t>
            </a:r>
            <a:r>
              <a:rPr lang="ru-RU" sz="1400" dirty="0" err="1"/>
              <a:t>своїми</a:t>
            </a:r>
            <a:r>
              <a:rPr lang="ru-RU" sz="1400" dirty="0"/>
              <a:t> картинками </a:t>
            </a:r>
            <a:r>
              <a:rPr lang="ru-RU" sz="1400" dirty="0" err="1"/>
              <a:t>або</a:t>
            </a:r>
            <a:r>
              <a:rPr lang="ru-RU" sz="1400" dirty="0"/>
              <a:t> </a:t>
            </a:r>
            <a:r>
              <a:rPr lang="ru-RU" sz="1400" dirty="0" err="1"/>
              <a:t>показувати</a:t>
            </a:r>
            <a:r>
              <a:rPr lang="ru-RU" sz="1400" dirty="0"/>
              <a:t> один той </a:t>
            </a:r>
            <a:r>
              <a:rPr lang="ru-RU" sz="1400" dirty="0" err="1"/>
              <a:t>самий</a:t>
            </a:r>
            <a:r>
              <a:rPr lang="ru-RU" sz="1400" dirty="0"/>
              <a:t> предмет з десяти </a:t>
            </a:r>
            <a:r>
              <a:rPr lang="ru-RU" sz="1400" dirty="0" err="1"/>
              <a:t>різних</a:t>
            </a:r>
            <a:r>
              <a:rPr lang="ru-RU" sz="1400" dirty="0"/>
              <a:t> </a:t>
            </a:r>
            <a:r>
              <a:rPr lang="ru-RU" sz="1400" dirty="0" err="1"/>
              <a:t>ракурсів</a:t>
            </a:r>
            <a:r>
              <a:rPr lang="ru-RU" sz="1400" dirty="0"/>
              <a:t>. А </a:t>
            </a:r>
            <a:r>
              <a:rPr lang="ru-RU" sz="1400" dirty="0" err="1"/>
              <a:t>надсилати</a:t>
            </a:r>
            <a:r>
              <a:rPr lang="ru-RU" sz="1400" dirty="0"/>
              <a:t> </a:t>
            </a:r>
            <a:r>
              <a:rPr lang="ru-RU" sz="1400" dirty="0" err="1"/>
              <a:t>відеоматеріали</a:t>
            </a:r>
            <a:r>
              <a:rPr lang="ru-RU" sz="1400" dirty="0"/>
              <a:t> </a:t>
            </a:r>
            <a:r>
              <a:rPr lang="ru-RU" sz="1400" dirty="0" err="1"/>
              <a:t>краще</a:t>
            </a:r>
            <a:r>
              <a:rPr lang="ru-RU" sz="1400" dirty="0"/>
              <a:t> </a:t>
            </a:r>
            <a:r>
              <a:rPr lang="ru-RU" sz="1400" dirty="0" err="1"/>
              <a:t>тільки</a:t>
            </a:r>
            <a:r>
              <a:rPr lang="ru-RU" sz="1400" dirty="0"/>
              <a:t> за </a:t>
            </a:r>
            <a:r>
              <a:rPr lang="ru-RU" sz="1400" dirty="0" err="1"/>
              <a:t>попереднім</a:t>
            </a:r>
            <a:r>
              <a:rPr lang="ru-RU" sz="1400" dirty="0"/>
              <a:t> </a:t>
            </a:r>
            <a:r>
              <a:rPr lang="ru-RU" sz="1400" dirty="0" err="1"/>
              <a:t>погодженням</a:t>
            </a:r>
            <a:r>
              <a:rPr lang="ru-RU" sz="1400" dirty="0"/>
              <a:t>.</a:t>
            </a:r>
          </a:p>
          <a:p>
            <a:r>
              <a:rPr lang="uk-UA" sz="1400" dirty="0"/>
              <a:t> </a:t>
            </a:r>
            <a:r>
              <a:rPr lang="uk-UA" sz="1400" dirty="0" smtClean="0"/>
              <a:t>Таблиця </a:t>
            </a:r>
            <a:r>
              <a:rPr lang="uk-UA" sz="1400" dirty="0"/>
              <a:t>9.5</a:t>
            </a:r>
            <a:endParaRPr lang="ru-RU" sz="1400" dirty="0"/>
          </a:p>
          <a:p>
            <a:r>
              <a:rPr lang="uk-UA" sz="1400" b="1" dirty="0"/>
              <a:t>Приклад </a:t>
            </a:r>
            <a:r>
              <a:rPr lang="uk-UA" sz="1400" b="1" dirty="0" smtClean="0"/>
              <a:t>візуалізації</a:t>
            </a:r>
          </a:p>
          <a:p>
            <a:endParaRPr lang="ru-RU" sz="1400" dirty="0"/>
          </a:p>
          <a:p>
            <a:endParaRPr lang="uk-UA" sz="1400" dirty="0" smtClean="0"/>
          </a:p>
          <a:p>
            <a:endParaRPr lang="uk-UA" sz="1400" dirty="0"/>
          </a:p>
          <a:p>
            <a:endParaRPr lang="uk-UA" sz="1400" dirty="0"/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7306572"/>
              </p:ext>
            </p:extLst>
          </p:nvPr>
        </p:nvGraphicFramePr>
        <p:xfrm>
          <a:off x="971600" y="2708920"/>
          <a:ext cx="6336704" cy="338437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168352"/>
                <a:gridCol w="3168352"/>
              </a:tblGrid>
              <a:tr h="42304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800">
                          <a:effectLst/>
                        </a:rPr>
                        <a:t>Клієнт (як не варто спілкуватися)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800">
                          <a:effectLst/>
                        </a:rPr>
                        <a:t>Клієнт (як варто спілкуватися)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846094"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uk-UA" sz="800">
                          <a:effectLst/>
                        </a:rPr>
                        <a:t>Розкажіть, як Ви упаковуєте, яхочу відправити подарунок.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uk-UA" sz="800">
                          <a:effectLst/>
                        </a:rPr>
                        <a:t>А це плаття є в наявності?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211523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800">
                          <a:effectLst/>
                        </a:rPr>
                        <a:t>Ми упаковуємо в білий обгортковий папір. Якщо хочите, можемо ерев.</a:t>
                      </a:r>
                      <a:r>
                        <a:rPr lang="ru-RU" sz="800">
                          <a:effectLst/>
                        </a:rPr>
                        <a:t>’</a:t>
                      </a:r>
                      <a:r>
                        <a:rPr lang="uk-UA" sz="800">
                          <a:effectLst/>
                        </a:rPr>
                        <a:t>язати піжаму стрічкою)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800" dirty="0">
                          <a:effectLst/>
                        </a:rPr>
                        <a:t>Так, дана модель є в наявності! Дивіться, ось так сидить плаття на моделі розміру </a:t>
                      </a:r>
                      <a:r>
                        <a:rPr lang="en-US" sz="800" dirty="0">
                          <a:effectLst/>
                        </a:rPr>
                        <a:t>S</a:t>
                      </a:r>
                      <a:r>
                        <a:rPr lang="uk-UA" sz="800" dirty="0">
                          <a:effectLst/>
                        </a:rPr>
                        <a:t>, вигляд збоку. Зверніть увагу як ефектно та грайливо виглядає це плаття!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7163926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9512" y="188640"/>
            <a:ext cx="8784976" cy="6480719"/>
          </a:xfrm>
        </p:spPr>
        <p:txBody>
          <a:bodyPr>
            <a:normAutofit/>
          </a:bodyPr>
          <a:lstStyle/>
          <a:p>
            <a:r>
              <a:rPr lang="uk-UA" sz="1400" b="1" i="1" dirty="0"/>
              <a:t>П</a:t>
            </a:r>
            <a:r>
              <a:rPr lang="ru-RU" sz="1400" b="1" i="1" dirty="0" err="1"/>
              <a:t>омилка</a:t>
            </a:r>
            <a:r>
              <a:rPr lang="ru-RU" sz="1400" b="1" i="1" dirty="0"/>
              <a:t> № 6: </a:t>
            </a:r>
            <a:r>
              <a:rPr lang="ru-RU" sz="1400" b="1" i="1" dirty="0" err="1"/>
              <a:t>Писати</a:t>
            </a:r>
            <a:r>
              <a:rPr lang="ru-RU" sz="1400" b="1" i="1" dirty="0"/>
              <a:t> шаблонно та </a:t>
            </a:r>
            <a:r>
              <a:rPr lang="ru-RU" sz="1400" b="1" i="1" dirty="0" err="1"/>
              <a:t>офіціозно</a:t>
            </a:r>
            <a:endParaRPr lang="ru-RU" sz="1400" dirty="0"/>
          </a:p>
          <a:p>
            <a:r>
              <a:rPr lang="ru-RU" sz="1400" dirty="0" err="1"/>
              <a:t>Спілкування</a:t>
            </a:r>
            <a:r>
              <a:rPr lang="ru-RU" sz="1400" dirty="0"/>
              <a:t> у </a:t>
            </a:r>
            <a:r>
              <a:rPr lang="ru-RU" sz="1400" dirty="0" err="1"/>
              <a:t>месенджерах</a:t>
            </a:r>
            <a:r>
              <a:rPr lang="ru-RU" sz="1400" dirty="0"/>
              <a:t> </a:t>
            </a:r>
            <a:r>
              <a:rPr lang="ru-RU" sz="1400" dirty="0" err="1"/>
              <a:t>менш</a:t>
            </a:r>
            <a:r>
              <a:rPr lang="ru-RU" sz="1400" dirty="0"/>
              <a:t> </a:t>
            </a:r>
            <a:r>
              <a:rPr lang="ru-RU" sz="1400" dirty="0" err="1"/>
              <a:t>формалізоване</a:t>
            </a:r>
            <a:r>
              <a:rPr lang="ru-RU" sz="1400" dirty="0"/>
              <a:t>, </a:t>
            </a:r>
            <a:r>
              <a:rPr lang="ru-RU" sz="1400" dirty="0" err="1"/>
              <a:t>ніж</a:t>
            </a:r>
            <a:r>
              <a:rPr lang="ru-RU" sz="1400" dirty="0"/>
              <a:t> у листах. Тому </a:t>
            </a:r>
            <a:r>
              <a:rPr lang="ru-RU" sz="1400" dirty="0" err="1"/>
              <a:t>дуже</a:t>
            </a:r>
            <a:r>
              <a:rPr lang="ru-RU" sz="1400" dirty="0"/>
              <a:t> </a:t>
            </a:r>
            <a:r>
              <a:rPr lang="ru-RU" sz="1400" dirty="0" err="1"/>
              <a:t>офіційний</a:t>
            </a:r>
            <a:r>
              <a:rPr lang="ru-RU" sz="1400" dirty="0"/>
              <a:t> тон </a:t>
            </a:r>
            <a:r>
              <a:rPr lang="ru-RU" sz="1400" dirty="0" err="1"/>
              <a:t>може</a:t>
            </a:r>
            <a:r>
              <a:rPr lang="ru-RU" sz="1400" dirty="0"/>
              <a:t> </a:t>
            </a:r>
            <a:r>
              <a:rPr lang="ru-RU" sz="1400" dirty="0" err="1"/>
              <a:t>відштовхнути</a:t>
            </a:r>
            <a:r>
              <a:rPr lang="ru-RU" sz="1400" dirty="0"/>
              <a:t>. Особливо, </a:t>
            </a:r>
            <a:r>
              <a:rPr lang="ru-RU" sz="1400" dirty="0" err="1"/>
              <a:t>якщо</a:t>
            </a:r>
            <a:r>
              <a:rPr lang="ru-RU" sz="1400" dirty="0"/>
              <a:t> ваша </a:t>
            </a:r>
            <a:r>
              <a:rPr lang="ru-RU" sz="1400" dirty="0" err="1"/>
              <a:t>мова</a:t>
            </a:r>
            <a:r>
              <a:rPr lang="ru-RU" sz="1400" dirty="0"/>
              <a:t> </a:t>
            </a:r>
            <a:r>
              <a:rPr lang="ru-RU" sz="1400" dirty="0" err="1"/>
              <a:t>рясніє</a:t>
            </a:r>
            <a:r>
              <a:rPr lang="ru-RU" sz="1400" dirty="0"/>
              <a:t> </a:t>
            </a:r>
            <a:r>
              <a:rPr lang="ru-RU" sz="1400" dirty="0" err="1"/>
              <a:t>кліше</a:t>
            </a:r>
            <a:r>
              <a:rPr lang="ru-RU" sz="1400" dirty="0"/>
              <a:t>, на </a:t>
            </a:r>
            <a:r>
              <a:rPr lang="ru-RU" sz="1400" dirty="0" err="1"/>
              <a:t>зразок</a:t>
            </a:r>
            <a:r>
              <a:rPr lang="ru-RU" sz="1400" dirty="0"/>
              <a:t> «</a:t>
            </a:r>
            <a:r>
              <a:rPr lang="ru-RU" sz="1400" dirty="0" err="1"/>
              <a:t>краще</a:t>
            </a:r>
            <a:r>
              <a:rPr lang="ru-RU" sz="1400" dirty="0"/>
              <a:t> </a:t>
            </a:r>
            <a:r>
              <a:rPr lang="ru-RU" sz="1400" dirty="0" err="1"/>
              <a:t>співвідношення</a:t>
            </a:r>
            <a:r>
              <a:rPr lang="ru-RU" sz="1400" dirty="0"/>
              <a:t> </a:t>
            </a:r>
            <a:r>
              <a:rPr lang="ru-RU" sz="1400" dirty="0" err="1"/>
              <a:t>ціна</a:t>
            </a:r>
            <a:r>
              <a:rPr lang="ru-RU" sz="1400" dirty="0"/>
              <a:t>/</a:t>
            </a:r>
            <a:r>
              <a:rPr lang="ru-RU" sz="1400" dirty="0" err="1"/>
              <a:t>якість</a:t>
            </a:r>
            <a:r>
              <a:rPr lang="ru-RU" sz="1400" dirty="0"/>
              <a:t>», «оптимальна </a:t>
            </a:r>
            <a:r>
              <a:rPr lang="ru-RU" sz="1400" dirty="0" err="1"/>
              <a:t>пропозиція</a:t>
            </a:r>
            <a:r>
              <a:rPr lang="ru-RU" sz="1400" dirty="0"/>
              <a:t> за </a:t>
            </a:r>
            <a:r>
              <a:rPr lang="ru-RU" sz="1400" dirty="0" err="1"/>
              <a:t>вигідними</a:t>
            </a:r>
            <a:r>
              <a:rPr lang="ru-RU" sz="1400" dirty="0"/>
              <a:t> </a:t>
            </a:r>
            <a:r>
              <a:rPr lang="ru-RU" sz="1400" dirty="0" err="1"/>
              <a:t>цінами</a:t>
            </a:r>
            <a:r>
              <a:rPr lang="ru-RU" sz="1400" dirty="0"/>
              <a:t>» і т.д.</a:t>
            </a:r>
          </a:p>
          <a:p>
            <a:r>
              <a:rPr lang="ru-RU" sz="1400" dirty="0" err="1"/>
              <a:t>Спілкуйтеся</a:t>
            </a:r>
            <a:r>
              <a:rPr lang="ru-RU" sz="1400" dirty="0"/>
              <a:t> з </a:t>
            </a:r>
            <a:r>
              <a:rPr lang="ru-RU" sz="1400" dirty="0" err="1"/>
              <a:t>клієнтами</a:t>
            </a:r>
            <a:r>
              <a:rPr lang="ru-RU" sz="1400" dirty="0"/>
              <a:t> живою </a:t>
            </a:r>
            <a:r>
              <a:rPr lang="ru-RU" sz="1400" dirty="0" err="1"/>
              <a:t>мовою</a:t>
            </a:r>
            <a:r>
              <a:rPr lang="ru-RU" sz="1400" dirty="0"/>
              <a:t>. </a:t>
            </a:r>
            <a:r>
              <a:rPr lang="ru-RU" sz="1400" dirty="0" err="1"/>
              <a:t>Знаходьте</a:t>
            </a:r>
            <a:r>
              <a:rPr lang="ru-RU" sz="1400" dirty="0"/>
              <a:t> </a:t>
            </a:r>
            <a:r>
              <a:rPr lang="ru-RU" sz="1400" dirty="0" err="1"/>
              <a:t>цікаві</a:t>
            </a:r>
            <a:r>
              <a:rPr lang="ru-RU" sz="1400" dirty="0"/>
              <a:t> </a:t>
            </a:r>
            <a:r>
              <a:rPr lang="ru-RU" sz="1400" dirty="0" err="1"/>
              <a:t>аргументи</a:t>
            </a:r>
            <a:r>
              <a:rPr lang="ru-RU" sz="1400" dirty="0"/>
              <a:t>, додавайте </a:t>
            </a:r>
            <a:r>
              <a:rPr lang="ru-RU" sz="1400" dirty="0" err="1"/>
              <a:t>емоції</a:t>
            </a:r>
            <a:r>
              <a:rPr lang="ru-RU" sz="1400" dirty="0"/>
              <a:t>: не </a:t>
            </a:r>
            <a:r>
              <a:rPr lang="ru-RU" sz="1400" dirty="0" err="1"/>
              <a:t>маючи</a:t>
            </a:r>
            <a:r>
              <a:rPr lang="ru-RU" sz="1400" dirty="0"/>
              <a:t> </a:t>
            </a:r>
            <a:r>
              <a:rPr lang="ru-RU" sz="1400" dirty="0" err="1"/>
              <a:t>можливості</a:t>
            </a:r>
            <a:r>
              <a:rPr lang="ru-RU" sz="1400" dirty="0"/>
              <a:t> </a:t>
            </a:r>
            <a:r>
              <a:rPr lang="ru-RU" sz="1400" dirty="0" err="1"/>
              <a:t>бачити</a:t>
            </a:r>
            <a:r>
              <a:rPr lang="ru-RU" sz="1400" dirty="0"/>
              <a:t> вас і </a:t>
            </a:r>
            <a:r>
              <a:rPr lang="ru-RU" sz="1400" dirty="0" err="1"/>
              <a:t>чути</a:t>
            </a:r>
            <a:r>
              <a:rPr lang="ru-RU" sz="1400" dirty="0"/>
              <a:t> ваш голос, </a:t>
            </a:r>
            <a:r>
              <a:rPr lang="ru-RU" sz="1400" dirty="0" err="1"/>
              <a:t>співрозмовник</a:t>
            </a:r>
            <a:r>
              <a:rPr lang="ru-RU" sz="1400" dirty="0"/>
              <a:t> </a:t>
            </a:r>
            <a:r>
              <a:rPr lang="ru-RU" sz="1400" dirty="0" err="1"/>
              <a:t>змушений</a:t>
            </a:r>
            <a:r>
              <a:rPr lang="ru-RU" sz="1400" dirty="0"/>
              <a:t> </a:t>
            </a:r>
            <a:r>
              <a:rPr lang="ru-RU" sz="1400" dirty="0" err="1"/>
              <a:t>лише</a:t>
            </a:r>
            <a:r>
              <a:rPr lang="ru-RU" sz="1400" dirty="0"/>
              <a:t> </a:t>
            </a:r>
            <a:r>
              <a:rPr lang="ru-RU" sz="1400" dirty="0" err="1"/>
              <a:t>вловлювати</a:t>
            </a:r>
            <a:r>
              <a:rPr lang="ru-RU" sz="1400" dirty="0"/>
              <a:t> тон </a:t>
            </a:r>
            <a:r>
              <a:rPr lang="ru-RU" sz="1400" dirty="0" err="1"/>
              <a:t>повідомлень</a:t>
            </a:r>
            <a:r>
              <a:rPr lang="ru-RU" sz="1400" dirty="0"/>
              <a:t>. </a:t>
            </a:r>
            <a:r>
              <a:rPr lang="ru-RU" sz="1400" dirty="0" err="1"/>
              <a:t>Подбайте</a:t>
            </a:r>
            <a:r>
              <a:rPr lang="ru-RU" sz="1400" dirty="0"/>
              <a:t> про те, </a:t>
            </a:r>
            <a:r>
              <a:rPr lang="ru-RU" sz="1400" dirty="0" err="1"/>
              <a:t>щоб</a:t>
            </a:r>
            <a:r>
              <a:rPr lang="ru-RU" sz="1400" dirty="0"/>
              <a:t> </a:t>
            </a:r>
            <a:r>
              <a:rPr lang="ru-RU" sz="1400" dirty="0" err="1"/>
              <a:t>цей</a:t>
            </a:r>
            <a:r>
              <a:rPr lang="ru-RU" sz="1400" dirty="0"/>
              <a:t> тон </a:t>
            </a:r>
            <a:r>
              <a:rPr lang="ru-RU" sz="1400" dirty="0" err="1"/>
              <a:t>сприймався</a:t>
            </a:r>
            <a:r>
              <a:rPr lang="ru-RU" sz="1400" dirty="0"/>
              <a:t> позитивно. </a:t>
            </a:r>
            <a:r>
              <a:rPr lang="ru-RU" sz="1400" dirty="0" err="1"/>
              <a:t>Втім</a:t>
            </a:r>
            <a:r>
              <a:rPr lang="ru-RU" sz="1400" dirty="0"/>
              <a:t>, </a:t>
            </a:r>
            <a:r>
              <a:rPr lang="ru-RU" sz="1400" dirty="0" err="1"/>
              <a:t>скочуватися</a:t>
            </a:r>
            <a:r>
              <a:rPr lang="ru-RU" sz="1400" dirty="0"/>
              <a:t> у </a:t>
            </a:r>
            <a:r>
              <a:rPr lang="ru-RU" sz="1400" dirty="0" err="1"/>
              <a:t>фривольність</a:t>
            </a:r>
            <a:r>
              <a:rPr lang="ru-RU" sz="1400" dirty="0"/>
              <a:t> </a:t>
            </a:r>
            <a:r>
              <a:rPr lang="ru-RU" sz="1400" dirty="0" err="1"/>
              <a:t>теж</a:t>
            </a:r>
            <a:r>
              <a:rPr lang="ru-RU" sz="1400" dirty="0"/>
              <a:t> не </a:t>
            </a:r>
            <a:r>
              <a:rPr lang="ru-RU" sz="1400" dirty="0" err="1"/>
              <a:t>варто</a:t>
            </a:r>
            <a:r>
              <a:rPr lang="ru-RU" sz="1400" dirty="0"/>
              <a:t>, </a:t>
            </a:r>
            <a:r>
              <a:rPr lang="ru-RU" sz="1400" dirty="0" err="1"/>
              <a:t>відразу</a:t>
            </a:r>
            <a:r>
              <a:rPr lang="ru-RU" sz="1400" dirty="0"/>
              <a:t> </a:t>
            </a:r>
            <a:r>
              <a:rPr lang="ru-RU" sz="1400" dirty="0" err="1"/>
              <a:t>звертаючись</a:t>
            </a:r>
            <a:r>
              <a:rPr lang="ru-RU" sz="1400" dirty="0"/>
              <a:t> до </a:t>
            </a:r>
            <a:r>
              <a:rPr lang="ru-RU" sz="1400" dirty="0" err="1"/>
              <a:t>клієнта</a:t>
            </a:r>
            <a:r>
              <a:rPr lang="ru-RU" sz="1400" dirty="0"/>
              <a:t> на «</a:t>
            </a:r>
            <a:r>
              <a:rPr lang="ru-RU" sz="1400" dirty="0" err="1"/>
              <a:t>ти</a:t>
            </a:r>
            <a:r>
              <a:rPr lang="ru-RU" sz="1400" dirty="0"/>
              <a:t>» </a:t>
            </a:r>
            <a:r>
              <a:rPr lang="ru-RU" sz="1400" dirty="0" err="1"/>
              <a:t>або</a:t>
            </a:r>
            <a:r>
              <a:rPr lang="ru-RU" sz="1400" dirty="0"/>
              <a:t> </a:t>
            </a:r>
            <a:r>
              <a:rPr lang="ru-RU" sz="1400" dirty="0" err="1"/>
              <a:t>відповідаючи</a:t>
            </a:r>
            <a:r>
              <a:rPr lang="ru-RU" sz="1400" dirty="0"/>
              <a:t> </a:t>
            </a:r>
            <a:r>
              <a:rPr lang="ru-RU" sz="1400" dirty="0" err="1"/>
              <a:t>обривками</a:t>
            </a:r>
            <a:r>
              <a:rPr lang="ru-RU" sz="1400" dirty="0"/>
              <a:t> фраз.</a:t>
            </a:r>
          </a:p>
          <a:p>
            <a:r>
              <a:rPr lang="uk-UA" sz="1400" dirty="0"/>
              <a:t>Таблиця 9.6</a:t>
            </a:r>
            <a:endParaRPr lang="ru-RU" sz="1400" dirty="0"/>
          </a:p>
          <a:p>
            <a:r>
              <a:rPr lang="uk-UA" sz="1400" b="1" dirty="0"/>
              <a:t>Приклад написання повідомлень клієнту</a:t>
            </a:r>
            <a:endParaRPr lang="ru-RU" sz="1400" dirty="0"/>
          </a:p>
          <a:p>
            <a:endParaRPr lang="ru-RU" sz="1400" dirty="0"/>
          </a:p>
          <a:p>
            <a:endParaRPr lang="uk-UA" sz="1400" dirty="0" smtClean="0"/>
          </a:p>
          <a:p>
            <a:endParaRPr lang="uk-UA" sz="1400" dirty="0"/>
          </a:p>
          <a:p>
            <a:endParaRPr lang="uk-UA" sz="1400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83313607"/>
              </p:ext>
            </p:extLst>
          </p:nvPr>
        </p:nvGraphicFramePr>
        <p:xfrm>
          <a:off x="1043608" y="2708920"/>
          <a:ext cx="7200800" cy="381642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600400"/>
                <a:gridCol w="3600400"/>
              </a:tblGrid>
              <a:tr h="224496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800">
                          <a:effectLst/>
                        </a:rPr>
                        <a:t>Клієнт (як не варто спілкуватися)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800">
                          <a:effectLst/>
                        </a:rPr>
                        <a:t>Клієнт (як варто спілкуватися)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448991"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uk-UA" sz="800">
                          <a:effectLst/>
                        </a:rPr>
                        <a:t>Доброго дня! Чи є в наявності цей набір?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uk-UA" sz="800">
                          <a:effectLst/>
                        </a:rPr>
                        <a:t>Можна потрапити на Ваш курс?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1122477">
                <a:tc rowSpan="3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800">
                          <a:effectLst/>
                        </a:rPr>
                        <a:t>Вітаємо! Набір є в наявності. В даний чайний сервіс входять чашки з тарілочками, заварний чайник, цукорниця та молочник. Кількість чашок відповідає заявленому виробником кількість персон. Об</a:t>
                      </a:r>
                      <a:r>
                        <a:rPr lang="ru-RU" sz="800">
                          <a:effectLst/>
                        </a:rPr>
                        <a:t>’</a:t>
                      </a:r>
                      <a:r>
                        <a:rPr lang="uk-UA" sz="800">
                          <a:effectLst/>
                        </a:rPr>
                        <a:t>єм чайної чашки 200 мл. Матеріал фарфор. Колір бузковий. Вмісткість коробки разом із сервізом додатковано запаковано в поліетиленові пакети та ущільнено вставками з картону.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800">
                          <a:effectLst/>
                        </a:rPr>
                        <a:t>Доброго дня! Звісно можна, буду рада бачити на моєму курсі </a:t>
                      </a:r>
                      <a:r>
                        <a:rPr lang="uk-UA" sz="800">
                          <a:effectLst/>
                          <a:sym typeface="Wingdings"/>
                        </a:rPr>
                        <a:t></a:t>
                      </a:r>
                      <a:r>
                        <a:rPr lang="uk-UA" sz="800">
                          <a:effectLst/>
                        </a:rPr>
                        <a:t>! Скажіть, будь ласка, чи Ви вже знайомі з портретною зйомкою, займалися фотографією раніше?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448991"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uk-UA" sz="800">
                          <a:effectLst/>
                        </a:rPr>
                        <a:t>Ні, робила лише любительські зйомки, покладалася на інтуїцію.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1571469"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800" dirty="0" err="1">
                          <a:effectLst/>
                        </a:rPr>
                        <a:t>Інтуіція</a:t>
                      </a:r>
                      <a:r>
                        <a:rPr lang="uk-UA" sz="800" dirty="0">
                          <a:effectLst/>
                        </a:rPr>
                        <a:t> та </a:t>
                      </a:r>
                      <a:r>
                        <a:rPr lang="uk-UA" sz="800" dirty="0" err="1">
                          <a:effectLst/>
                        </a:rPr>
                        <a:t>наглядність</a:t>
                      </a:r>
                      <a:r>
                        <a:rPr lang="uk-UA" sz="800" dirty="0">
                          <a:effectLst/>
                        </a:rPr>
                        <a:t> – це гарний старт для </a:t>
                      </a:r>
                      <a:r>
                        <a:rPr lang="uk-UA" sz="800" dirty="0" err="1">
                          <a:effectLst/>
                        </a:rPr>
                        <a:t>фотографа</a:t>
                      </a:r>
                      <a:r>
                        <a:rPr lang="uk-UA" sz="800" dirty="0" err="1">
                          <a:effectLst/>
                          <a:sym typeface="Wingdings"/>
                        </a:rPr>
                        <a:t></a:t>
                      </a:r>
                      <a:r>
                        <a:rPr lang="uk-UA" sz="800" dirty="0">
                          <a:effectLst/>
                        </a:rPr>
                        <a:t>! Наш курс розпочинається 16 жовтня, щоб забронювати за собою місце, потрібно внести передоплату в розмірі 1500 грн. Вам як буде зручно – на картку або на розрахунковий рахунок?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886646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9512" y="188640"/>
            <a:ext cx="8784976" cy="6480719"/>
          </a:xfrm>
        </p:spPr>
        <p:txBody>
          <a:bodyPr>
            <a:normAutofit/>
          </a:bodyPr>
          <a:lstStyle/>
          <a:p>
            <a:r>
              <a:rPr lang="uk-UA" sz="1400" b="1" i="1" dirty="0"/>
              <a:t>2. </a:t>
            </a:r>
            <a:r>
              <a:rPr lang="ru-RU" sz="1400" b="1" i="1" dirty="0" err="1"/>
              <a:t>Бізнес-сторінка</a:t>
            </a:r>
            <a:r>
              <a:rPr lang="ru-RU" sz="1400" b="1" i="1" dirty="0"/>
              <a:t>.</a:t>
            </a:r>
            <a:r>
              <a:rPr lang="ru-RU" sz="1400" dirty="0"/>
              <a:t> </a:t>
            </a:r>
            <a:r>
              <a:rPr lang="ru-RU" sz="1400" dirty="0" err="1"/>
              <a:t>Підходить</a:t>
            </a:r>
            <a:r>
              <a:rPr lang="ru-RU" sz="1400" dirty="0"/>
              <a:t> для будь-</a:t>
            </a:r>
            <a:r>
              <a:rPr lang="ru-RU" sz="1400" dirty="0" err="1"/>
              <a:t>яких</a:t>
            </a:r>
            <a:r>
              <a:rPr lang="ru-RU" sz="1400" dirty="0"/>
              <a:t> </a:t>
            </a:r>
            <a:r>
              <a:rPr lang="ru-RU" sz="1400" dirty="0" err="1"/>
              <a:t>компаній</a:t>
            </a:r>
            <a:r>
              <a:rPr lang="ru-RU" sz="1400" dirty="0"/>
              <a:t>. </a:t>
            </a:r>
            <a:r>
              <a:rPr lang="ru-RU" sz="1400" dirty="0" err="1"/>
              <a:t>Може</a:t>
            </a:r>
            <a:r>
              <a:rPr lang="ru-RU" sz="1400" dirty="0"/>
              <a:t> </a:t>
            </a:r>
            <a:r>
              <a:rPr lang="ru-RU" sz="1400" dirty="0" err="1"/>
              <a:t>використовуватися</a:t>
            </a:r>
            <a:r>
              <a:rPr lang="ru-RU" sz="1400" dirty="0"/>
              <a:t> для </a:t>
            </a:r>
            <a:r>
              <a:rPr lang="ru-RU" sz="1400" dirty="0" err="1"/>
              <a:t>просування</a:t>
            </a:r>
            <a:r>
              <a:rPr lang="ru-RU" sz="1400" dirty="0"/>
              <a:t> </a:t>
            </a:r>
            <a:r>
              <a:rPr lang="ru-RU" sz="1400" dirty="0" err="1"/>
              <a:t>бізнесу</a:t>
            </a:r>
            <a:r>
              <a:rPr lang="ru-RU" sz="1400" dirty="0"/>
              <a:t>, </a:t>
            </a:r>
            <a:r>
              <a:rPr lang="ru-RU" sz="1400" dirty="0" err="1"/>
              <a:t>розкручування</a:t>
            </a:r>
            <a:r>
              <a:rPr lang="ru-RU" sz="1400" dirty="0"/>
              <a:t> бренду та </a:t>
            </a:r>
            <a:r>
              <a:rPr lang="ru-RU" sz="1400" dirty="0" err="1"/>
              <a:t>ін</a:t>
            </a:r>
            <a:r>
              <a:rPr lang="ru-RU" sz="1400" dirty="0"/>
              <a:t>. </a:t>
            </a:r>
            <a:r>
              <a:rPr lang="ru-RU" sz="1400" dirty="0" err="1"/>
              <a:t>Також</a:t>
            </a:r>
            <a:r>
              <a:rPr lang="ru-RU" sz="1400" dirty="0"/>
              <a:t> правила </a:t>
            </a:r>
            <a:r>
              <a:rPr lang="ru-RU" sz="1400" dirty="0" err="1"/>
              <a:t>Facebook</a:t>
            </a:r>
            <a:r>
              <a:rPr lang="ru-RU" sz="1400" dirty="0"/>
              <a:t> </a:t>
            </a:r>
            <a:r>
              <a:rPr lang="ru-RU" sz="1400" dirty="0" err="1"/>
              <a:t>дозволяють</a:t>
            </a:r>
            <a:r>
              <a:rPr lang="ru-RU" sz="1400" dirty="0"/>
              <a:t> </a:t>
            </a:r>
            <a:r>
              <a:rPr lang="ru-RU" sz="1400" dirty="0" err="1"/>
              <a:t>зареєструвати</a:t>
            </a:r>
            <a:r>
              <a:rPr lang="ru-RU" sz="1400" dirty="0"/>
              <a:t> </a:t>
            </a:r>
            <a:r>
              <a:rPr lang="ru-RU" sz="1400" dirty="0" err="1"/>
              <a:t>фан-сторінку</a:t>
            </a:r>
            <a:r>
              <a:rPr lang="ru-RU" sz="1400" dirty="0"/>
              <a:t>. </a:t>
            </a:r>
            <a:r>
              <a:rPr lang="ru-RU" sz="1400" dirty="0" err="1"/>
              <a:t>Функціонал</a:t>
            </a:r>
            <a:r>
              <a:rPr lang="ru-RU" sz="1400" dirty="0"/>
              <a:t> тут </a:t>
            </a:r>
            <a:r>
              <a:rPr lang="ru-RU" sz="1400" dirty="0" err="1"/>
              <a:t>величезний</a:t>
            </a:r>
            <a:r>
              <a:rPr lang="ru-RU" sz="1400" dirty="0"/>
              <a:t> – </a:t>
            </a:r>
            <a:r>
              <a:rPr lang="ru-RU" sz="1400" dirty="0" err="1"/>
              <a:t>привертати</a:t>
            </a:r>
            <a:r>
              <a:rPr lang="ru-RU" sz="1400" dirty="0"/>
              <a:t> </a:t>
            </a:r>
            <a:r>
              <a:rPr lang="ru-RU" sz="1400" dirty="0" err="1"/>
              <a:t>увагу</a:t>
            </a:r>
            <a:r>
              <a:rPr lang="ru-RU" sz="1400" dirty="0"/>
              <a:t> </a:t>
            </a:r>
            <a:r>
              <a:rPr lang="ru-RU" sz="1400" dirty="0" err="1"/>
              <a:t>зацікавленої</a:t>
            </a:r>
            <a:r>
              <a:rPr lang="ru-RU" sz="1400" dirty="0"/>
              <a:t> </a:t>
            </a:r>
            <a:r>
              <a:rPr lang="ru-RU" sz="1400" dirty="0" err="1"/>
              <a:t>аудиторії</a:t>
            </a:r>
            <a:r>
              <a:rPr lang="ru-RU" sz="1400" dirty="0"/>
              <a:t> </a:t>
            </a:r>
            <a:r>
              <a:rPr lang="ru-RU" sz="1400" dirty="0" err="1"/>
              <a:t>можна</a:t>
            </a:r>
            <a:r>
              <a:rPr lang="ru-RU" sz="1400" dirty="0"/>
              <a:t> </a:t>
            </a:r>
            <a:r>
              <a:rPr lang="ru-RU" sz="1400" dirty="0" err="1"/>
              <a:t>різними</a:t>
            </a:r>
            <a:r>
              <a:rPr lang="ru-RU" sz="1400" dirty="0"/>
              <a:t> </a:t>
            </a:r>
            <a:r>
              <a:rPr lang="ru-RU" sz="1400" dirty="0" err="1"/>
              <a:t>інструментами</a:t>
            </a:r>
            <a:r>
              <a:rPr lang="ru-RU" sz="1400" dirty="0"/>
              <a:t> (</a:t>
            </a:r>
            <a:r>
              <a:rPr lang="ru-RU" sz="1400" dirty="0" err="1"/>
              <a:t>їх</a:t>
            </a:r>
            <a:r>
              <a:rPr lang="ru-RU" sz="1400" dirty="0"/>
              <a:t> </a:t>
            </a:r>
            <a:r>
              <a:rPr lang="ru-RU" sz="1400" dirty="0" err="1"/>
              <a:t>багато</a:t>
            </a:r>
            <a:r>
              <a:rPr lang="ru-RU" sz="1400" dirty="0"/>
              <a:t>, і з </a:t>
            </a:r>
            <a:r>
              <a:rPr lang="ru-RU" sz="1400" dirty="0" err="1"/>
              <a:t>кожним</a:t>
            </a:r>
            <a:r>
              <a:rPr lang="ru-RU" sz="1400" dirty="0"/>
              <a:t> роком </a:t>
            </a:r>
            <a:r>
              <a:rPr lang="ru-RU" sz="1400" dirty="0" err="1"/>
              <a:t>стає</a:t>
            </a:r>
            <a:r>
              <a:rPr lang="ru-RU" sz="1400" dirty="0"/>
              <a:t> </a:t>
            </a:r>
            <a:r>
              <a:rPr lang="ru-RU" sz="1400" dirty="0" err="1"/>
              <a:t>тільки</a:t>
            </a:r>
            <a:r>
              <a:rPr lang="ru-RU" sz="1400" dirty="0"/>
              <a:t> </a:t>
            </a:r>
            <a:r>
              <a:rPr lang="ru-RU" sz="1400" dirty="0" err="1"/>
              <a:t>більше</a:t>
            </a:r>
            <a:r>
              <a:rPr lang="ru-RU" sz="1400" dirty="0"/>
              <a:t>).</a:t>
            </a:r>
          </a:p>
          <a:p>
            <a:r>
              <a:rPr lang="uk-UA" sz="1400" b="1" i="1" dirty="0"/>
              <a:t>3. </a:t>
            </a:r>
            <a:r>
              <a:rPr lang="ru-RU" sz="1400" b="1" i="1" dirty="0" err="1"/>
              <a:t>Група</a:t>
            </a:r>
            <a:r>
              <a:rPr lang="ru-RU" sz="1400" b="1" i="1" dirty="0"/>
              <a:t>.</a:t>
            </a:r>
            <a:r>
              <a:rPr lang="ru-RU" sz="1400" dirty="0"/>
              <a:t> </a:t>
            </a:r>
            <a:r>
              <a:rPr lang="ru-RU" sz="1400" dirty="0" err="1"/>
              <a:t>Це</a:t>
            </a:r>
            <a:r>
              <a:rPr lang="ru-RU" sz="1400" dirty="0"/>
              <a:t> </a:t>
            </a:r>
            <a:r>
              <a:rPr lang="ru-RU" sz="1400" dirty="0" err="1"/>
              <a:t>співтовариство</a:t>
            </a:r>
            <a:r>
              <a:rPr lang="ru-RU" sz="1400" dirty="0"/>
              <a:t>, яке </a:t>
            </a:r>
            <a:r>
              <a:rPr lang="ru-RU" sz="1400" dirty="0" err="1"/>
              <a:t>об'єднує</a:t>
            </a:r>
            <a:r>
              <a:rPr lang="ru-RU" sz="1400" dirty="0"/>
              <a:t> </a:t>
            </a:r>
            <a:r>
              <a:rPr lang="ru-RU" sz="1400" dirty="0" err="1"/>
              <a:t>підписників</a:t>
            </a:r>
            <a:r>
              <a:rPr lang="ru-RU" sz="1400" dirty="0"/>
              <a:t> за конкретною </a:t>
            </a:r>
            <a:r>
              <a:rPr lang="ru-RU" sz="1400" dirty="0" err="1"/>
              <a:t>ознакою</a:t>
            </a:r>
            <a:r>
              <a:rPr lang="ru-RU" sz="1400" dirty="0"/>
              <a:t>. </a:t>
            </a:r>
            <a:r>
              <a:rPr lang="ru-RU" sz="1400" dirty="0" err="1"/>
              <a:t>Наприклад</a:t>
            </a:r>
            <a:r>
              <a:rPr lang="ru-RU" sz="1400" dirty="0"/>
              <a:t>, за </a:t>
            </a:r>
            <a:r>
              <a:rPr lang="ru-RU" sz="1400" dirty="0" err="1"/>
              <a:t>інтересами</a:t>
            </a:r>
            <a:r>
              <a:rPr lang="ru-RU" sz="1400" dirty="0"/>
              <a:t>. </a:t>
            </a:r>
            <a:r>
              <a:rPr lang="ru-RU" sz="1400" dirty="0" err="1"/>
              <a:t>Призначена</a:t>
            </a:r>
            <a:r>
              <a:rPr lang="ru-RU" sz="1400" dirty="0"/>
              <a:t> </a:t>
            </a:r>
            <a:r>
              <a:rPr lang="ru-RU" sz="1400" dirty="0" err="1"/>
              <a:t>група</a:t>
            </a:r>
            <a:r>
              <a:rPr lang="ru-RU" sz="1400" dirty="0"/>
              <a:t> </a:t>
            </a:r>
            <a:r>
              <a:rPr lang="ru-RU" sz="1400" dirty="0" err="1"/>
              <a:t>Facebook</a:t>
            </a:r>
            <a:r>
              <a:rPr lang="ru-RU" sz="1400" dirty="0"/>
              <a:t> для </a:t>
            </a:r>
            <a:r>
              <a:rPr lang="ru-RU" sz="1400" dirty="0" err="1"/>
              <a:t>обговорень</a:t>
            </a:r>
            <a:r>
              <a:rPr lang="ru-RU" sz="1400" dirty="0"/>
              <a:t> будь-</a:t>
            </a:r>
            <a:r>
              <a:rPr lang="ru-RU" sz="1400" dirty="0" err="1"/>
              <a:t>яких</a:t>
            </a:r>
            <a:r>
              <a:rPr lang="ru-RU" sz="1400" dirty="0"/>
              <a:t> </a:t>
            </a:r>
            <a:r>
              <a:rPr lang="ru-RU" sz="1400" dirty="0" err="1"/>
              <a:t>питань</a:t>
            </a:r>
            <a:r>
              <a:rPr lang="ru-RU" sz="1400" dirty="0"/>
              <a:t>. Але </a:t>
            </a:r>
            <a:r>
              <a:rPr lang="ru-RU" sz="1400" dirty="0" err="1"/>
              <a:t>рекламувати</a:t>
            </a:r>
            <a:r>
              <a:rPr lang="ru-RU" sz="1400" dirty="0"/>
              <a:t> </a:t>
            </a:r>
            <a:r>
              <a:rPr lang="ru-RU" sz="1400" dirty="0" err="1"/>
              <a:t>її</a:t>
            </a:r>
            <a:r>
              <a:rPr lang="ru-RU" sz="1400" dirty="0"/>
              <a:t> не </a:t>
            </a:r>
            <a:r>
              <a:rPr lang="ru-RU" sz="1400" dirty="0" err="1"/>
              <a:t>можна</a:t>
            </a:r>
            <a:r>
              <a:rPr lang="ru-RU" sz="1400" dirty="0"/>
              <a:t>. В </a:t>
            </a:r>
            <a:r>
              <a:rPr lang="ru-RU" sz="1400" dirty="0" err="1"/>
              <a:t>цьому</a:t>
            </a:r>
            <a:r>
              <a:rPr lang="ru-RU" sz="1400" dirty="0"/>
              <a:t> і </a:t>
            </a:r>
            <a:r>
              <a:rPr lang="ru-RU" sz="1400" dirty="0" err="1"/>
              <a:t>полягає</a:t>
            </a:r>
            <a:r>
              <a:rPr lang="ru-RU" sz="1400" dirty="0"/>
              <a:t> </a:t>
            </a:r>
            <a:r>
              <a:rPr lang="ru-RU" sz="1400" dirty="0" err="1"/>
              <a:t>ключова</a:t>
            </a:r>
            <a:r>
              <a:rPr lang="ru-RU" sz="1400" dirty="0"/>
              <a:t> </a:t>
            </a:r>
            <a:r>
              <a:rPr lang="ru-RU" sz="1400" dirty="0" err="1"/>
              <a:t>відмінність</a:t>
            </a:r>
            <a:r>
              <a:rPr lang="ru-RU" sz="1400" dirty="0"/>
              <a:t> </a:t>
            </a:r>
            <a:r>
              <a:rPr lang="ru-RU" sz="1400" dirty="0" err="1"/>
              <a:t>групи</a:t>
            </a:r>
            <a:r>
              <a:rPr lang="ru-RU" sz="1400" dirty="0"/>
              <a:t> і </a:t>
            </a:r>
            <a:r>
              <a:rPr lang="ru-RU" sz="1400" dirty="0" err="1"/>
              <a:t>сторінки</a:t>
            </a:r>
            <a:r>
              <a:rPr lang="ru-RU" sz="1400" dirty="0"/>
              <a:t> </a:t>
            </a:r>
            <a:r>
              <a:rPr lang="ru-RU" sz="1400" dirty="0" err="1"/>
              <a:t>Facebook</a:t>
            </a:r>
            <a:r>
              <a:rPr lang="ru-RU" sz="1400" dirty="0"/>
              <a:t>.</a:t>
            </a:r>
          </a:p>
          <a:p>
            <a:r>
              <a:rPr lang="uk-UA" sz="1400" b="1" i="1" dirty="0"/>
              <a:t>4. </a:t>
            </a:r>
            <a:r>
              <a:rPr lang="ru-RU" sz="1400" b="1" i="1" dirty="0" err="1"/>
              <a:t>Подія</a:t>
            </a:r>
            <a:r>
              <a:rPr lang="ru-RU" sz="1400" b="1" i="1" dirty="0"/>
              <a:t>.</a:t>
            </a:r>
            <a:r>
              <a:rPr lang="ru-RU" sz="1400" dirty="0"/>
              <a:t> </a:t>
            </a:r>
            <a:r>
              <a:rPr lang="ru-RU" sz="1400" dirty="0" err="1"/>
              <a:t>Допомагає</a:t>
            </a:r>
            <a:r>
              <a:rPr lang="ru-RU" sz="1400" dirty="0"/>
              <a:t> </a:t>
            </a:r>
            <a:r>
              <a:rPr lang="ru-RU" sz="1400" dirty="0" err="1"/>
              <a:t>просувати</a:t>
            </a:r>
            <a:r>
              <a:rPr lang="ru-RU" sz="1400" dirty="0"/>
              <a:t> </a:t>
            </a:r>
            <a:r>
              <a:rPr lang="ru-RU" sz="1400" dirty="0" err="1"/>
              <a:t>конкретний</a:t>
            </a:r>
            <a:r>
              <a:rPr lang="ru-RU" sz="1400" dirty="0"/>
              <a:t> про</a:t>
            </a:r>
            <a:r>
              <a:rPr lang="uk-UA" sz="1400" dirty="0"/>
              <a:t>є</a:t>
            </a:r>
            <a:r>
              <a:rPr lang="ru-RU" sz="1400" dirty="0" err="1"/>
              <a:t>кт</a:t>
            </a:r>
            <a:r>
              <a:rPr lang="ru-RU" sz="1400" dirty="0"/>
              <a:t>. </a:t>
            </a:r>
            <a:r>
              <a:rPr lang="ru-RU" sz="1400" dirty="0" err="1"/>
              <a:t>Наприклад</a:t>
            </a:r>
            <a:r>
              <a:rPr lang="ru-RU" sz="1400" dirty="0"/>
              <a:t>, </a:t>
            </a:r>
            <a:r>
              <a:rPr lang="ru-RU" sz="1400" dirty="0" err="1"/>
              <a:t>майбутній</a:t>
            </a:r>
            <a:r>
              <a:rPr lang="ru-RU" sz="1400" dirty="0"/>
              <a:t> концерт, </a:t>
            </a:r>
            <a:r>
              <a:rPr lang="ru-RU" sz="1400" dirty="0" err="1"/>
              <a:t>семінар</a:t>
            </a:r>
            <a:r>
              <a:rPr lang="ru-RU" sz="1400" dirty="0"/>
              <a:t>, онлайн-</a:t>
            </a:r>
            <a:r>
              <a:rPr lang="ru-RU" sz="1400" dirty="0" err="1"/>
              <a:t>тренінг</a:t>
            </a:r>
            <a:r>
              <a:rPr lang="ru-RU" sz="1400" dirty="0"/>
              <a:t> та </a:t>
            </a:r>
            <a:r>
              <a:rPr lang="ru-RU" sz="1400" dirty="0" err="1"/>
              <a:t>ін</a:t>
            </a:r>
            <a:r>
              <a:rPr lang="ru-RU" sz="1400" dirty="0"/>
              <a:t>. Таким простим способом </a:t>
            </a:r>
            <a:r>
              <a:rPr lang="ru-RU" sz="1400" dirty="0" err="1"/>
              <a:t>можна</a:t>
            </a:r>
            <a:r>
              <a:rPr lang="ru-RU" sz="1400" dirty="0"/>
              <a:t> </a:t>
            </a:r>
            <a:r>
              <a:rPr lang="ru-RU" sz="1400" dirty="0" err="1"/>
              <a:t>залучити</a:t>
            </a:r>
            <a:r>
              <a:rPr lang="ru-RU" sz="1400" dirty="0"/>
              <a:t> </a:t>
            </a:r>
            <a:r>
              <a:rPr lang="ru-RU" sz="1400" dirty="0" err="1"/>
              <a:t>користувачів</a:t>
            </a:r>
            <a:r>
              <a:rPr lang="ru-RU" sz="1400" dirty="0"/>
              <a:t> на </a:t>
            </a:r>
            <a:r>
              <a:rPr lang="ru-RU" sz="1400" dirty="0" err="1"/>
              <a:t>конкретну</a:t>
            </a:r>
            <a:r>
              <a:rPr lang="ru-RU" sz="1400" dirty="0"/>
              <a:t> </a:t>
            </a:r>
            <a:r>
              <a:rPr lang="ru-RU" sz="1400" dirty="0" err="1"/>
              <a:t>подію</a:t>
            </a:r>
            <a:r>
              <a:rPr lang="ru-RU" sz="1400" dirty="0"/>
              <a:t>. А для </a:t>
            </a:r>
            <a:r>
              <a:rPr lang="ru-RU" sz="1400" dirty="0" err="1"/>
              <a:t>розкрутки</a:t>
            </a:r>
            <a:r>
              <a:rPr lang="ru-RU" sz="1400" dirty="0"/>
              <a:t> </a:t>
            </a:r>
            <a:r>
              <a:rPr lang="ru-RU" sz="1400" dirty="0" err="1"/>
              <a:t>можна</a:t>
            </a:r>
            <a:r>
              <a:rPr lang="ru-RU" sz="1400" dirty="0"/>
              <a:t> </a:t>
            </a:r>
            <a:r>
              <a:rPr lang="ru-RU" sz="1400" dirty="0" err="1"/>
              <a:t>використовувати</a:t>
            </a:r>
            <a:r>
              <a:rPr lang="ru-RU" sz="1400" dirty="0"/>
              <a:t> </a:t>
            </a:r>
            <a:r>
              <a:rPr lang="ru-RU" sz="1400" dirty="0" err="1"/>
              <a:t>стандартну</a:t>
            </a:r>
            <a:r>
              <a:rPr lang="ru-RU" sz="1400" dirty="0"/>
              <a:t> </a:t>
            </a:r>
            <a:r>
              <a:rPr lang="ru-RU" sz="1400" dirty="0" err="1"/>
              <a:t>сторінку</a:t>
            </a:r>
            <a:r>
              <a:rPr lang="ru-RU" sz="1400" dirty="0"/>
              <a:t>. </a:t>
            </a:r>
            <a:r>
              <a:rPr lang="uk-UA" sz="1400" dirty="0"/>
              <a:t>В п</a:t>
            </a:r>
            <a:r>
              <a:rPr lang="ru-RU" sz="1400" dirty="0" err="1"/>
              <a:t>ідсум</a:t>
            </a:r>
            <a:r>
              <a:rPr lang="uk-UA" sz="1400" dirty="0" err="1"/>
              <a:t>ку</a:t>
            </a:r>
            <a:r>
              <a:rPr lang="uk-UA" sz="1400" dirty="0"/>
              <a:t> о</a:t>
            </a:r>
            <a:r>
              <a:rPr lang="ru-RU" sz="1400" dirty="0" err="1"/>
              <a:t>собистий</a:t>
            </a:r>
            <a:r>
              <a:rPr lang="ru-RU" sz="1400" dirty="0"/>
              <a:t> </a:t>
            </a:r>
            <a:r>
              <a:rPr lang="ru-RU" sz="1400" dirty="0" err="1"/>
              <a:t>профіль</a:t>
            </a:r>
            <a:r>
              <a:rPr lang="ru-RU" sz="1400" dirty="0"/>
              <a:t> для </a:t>
            </a:r>
            <a:r>
              <a:rPr lang="ru-RU" sz="1400" dirty="0" err="1"/>
              <a:t>компаній</a:t>
            </a:r>
            <a:r>
              <a:rPr lang="ru-RU" sz="1400" dirty="0"/>
              <a:t> не </a:t>
            </a:r>
            <a:r>
              <a:rPr lang="ru-RU" sz="1400" dirty="0" err="1"/>
              <a:t>підходить</a:t>
            </a:r>
            <a:r>
              <a:rPr lang="ru-RU" sz="1400" dirty="0"/>
              <a:t>.</a:t>
            </a:r>
          </a:p>
          <a:p>
            <a:r>
              <a:rPr lang="uk-UA" sz="1400" dirty="0"/>
              <a:t>Подія – це тимчасове рішення, яке використовується для пошуку зацікавлених людей. Залишається тільки 2 варіанти: група та сторінка </a:t>
            </a:r>
            <a:r>
              <a:rPr lang="ru-RU" sz="1400" dirty="0" err="1"/>
              <a:t>Facebook</a:t>
            </a:r>
            <a:r>
              <a:rPr lang="uk-UA" sz="1400" dirty="0"/>
              <a:t>. </a:t>
            </a:r>
            <a:r>
              <a:rPr lang="ru-RU" sz="1400" dirty="0" err="1"/>
              <a:t>Останню</a:t>
            </a:r>
            <a:r>
              <a:rPr lang="ru-RU" sz="1400" dirty="0"/>
              <a:t> </a:t>
            </a:r>
            <a:r>
              <a:rPr lang="ru-RU" sz="1400" dirty="0" err="1"/>
              <a:t>можна</a:t>
            </a:r>
            <a:r>
              <a:rPr lang="ru-RU" sz="1400" dirty="0"/>
              <a:t> </a:t>
            </a:r>
            <a:r>
              <a:rPr lang="ru-RU" sz="1400" dirty="0" err="1"/>
              <a:t>рекламувати</a:t>
            </a:r>
            <a:r>
              <a:rPr lang="ru-RU" sz="1400" dirty="0"/>
              <a:t>, але </a:t>
            </a:r>
            <a:r>
              <a:rPr lang="ru-RU" sz="1400" dirty="0" err="1"/>
              <a:t>це</a:t>
            </a:r>
            <a:r>
              <a:rPr lang="ru-RU" sz="1400" dirty="0"/>
              <a:t> не </a:t>
            </a:r>
            <a:r>
              <a:rPr lang="ru-RU" sz="1400" dirty="0" err="1"/>
              <a:t>всі</a:t>
            </a:r>
            <a:r>
              <a:rPr lang="ru-RU" sz="1400" dirty="0"/>
              <a:t> </a:t>
            </a:r>
            <a:r>
              <a:rPr lang="ru-RU" sz="1400" dirty="0" err="1"/>
              <a:t>її</a:t>
            </a:r>
            <a:r>
              <a:rPr lang="ru-RU" sz="1400" dirty="0"/>
              <a:t> </a:t>
            </a:r>
            <a:r>
              <a:rPr lang="ru-RU" sz="1400" dirty="0" err="1"/>
              <a:t>особливості</a:t>
            </a:r>
            <a:r>
              <a:rPr lang="ru-RU" sz="1400" dirty="0"/>
              <a:t>. </a:t>
            </a:r>
            <a:r>
              <a:rPr lang="ru-RU" sz="1400" dirty="0" err="1"/>
              <a:t>Щоб</a:t>
            </a:r>
            <a:r>
              <a:rPr lang="ru-RU" sz="1400" dirty="0"/>
              <a:t> точно </a:t>
            </a:r>
            <a:r>
              <a:rPr lang="ru-RU" sz="1400" dirty="0" err="1"/>
              <a:t>зрозуміти</a:t>
            </a:r>
            <a:r>
              <a:rPr lang="ru-RU" sz="1400" dirty="0"/>
              <a:t>, </a:t>
            </a:r>
            <a:r>
              <a:rPr lang="ru-RU" sz="1400" dirty="0" err="1"/>
              <a:t>який</a:t>
            </a:r>
            <a:r>
              <a:rPr lang="ru-RU" sz="1400" dirty="0"/>
              <a:t> тип </a:t>
            </a:r>
            <a:r>
              <a:rPr lang="ru-RU" sz="1400" dirty="0" err="1"/>
              <a:t>облікового</a:t>
            </a:r>
            <a:r>
              <a:rPr lang="ru-RU" sz="1400" dirty="0"/>
              <a:t> </a:t>
            </a:r>
            <a:r>
              <a:rPr lang="ru-RU" sz="1400" dirty="0" err="1"/>
              <a:t>запису</a:t>
            </a:r>
            <a:r>
              <a:rPr lang="ru-RU" sz="1400" dirty="0"/>
              <a:t> </a:t>
            </a:r>
            <a:r>
              <a:rPr lang="ru-RU" sz="1400" dirty="0" err="1"/>
              <a:t>вибрати</a:t>
            </a:r>
            <a:r>
              <a:rPr lang="ru-RU" sz="1400" dirty="0"/>
              <a:t>, </a:t>
            </a:r>
            <a:r>
              <a:rPr lang="ru-RU" sz="1400" dirty="0" err="1"/>
              <a:t>потрібно</a:t>
            </a:r>
            <a:r>
              <a:rPr lang="ru-RU" sz="1400" dirty="0"/>
              <a:t> детально </a:t>
            </a:r>
            <a:r>
              <a:rPr lang="ru-RU" sz="1400" dirty="0" err="1"/>
              <a:t>розглянути</a:t>
            </a:r>
            <a:r>
              <a:rPr lang="ru-RU" sz="1400" dirty="0"/>
              <a:t> </a:t>
            </a:r>
            <a:r>
              <a:rPr lang="ru-RU" sz="1400" dirty="0" err="1"/>
              <a:t>їх</a:t>
            </a:r>
            <a:r>
              <a:rPr lang="ru-RU" sz="1400" dirty="0"/>
              <a:t> </a:t>
            </a:r>
            <a:r>
              <a:rPr lang="ru-RU" sz="1400" dirty="0" err="1"/>
              <a:t>функціонал</a:t>
            </a:r>
            <a:r>
              <a:rPr lang="ru-RU" sz="1400" dirty="0"/>
              <a:t>. </a:t>
            </a:r>
            <a:r>
              <a:rPr lang="ru-RU" sz="1400" dirty="0" err="1"/>
              <a:t>Адже</a:t>
            </a:r>
            <a:r>
              <a:rPr lang="ru-RU" sz="1400" dirty="0"/>
              <a:t> в </a:t>
            </a:r>
            <a:r>
              <a:rPr lang="ru-RU" sz="1400" dirty="0" err="1"/>
              <a:t>даному</a:t>
            </a:r>
            <a:r>
              <a:rPr lang="ru-RU" sz="1400" dirty="0"/>
              <a:t> </a:t>
            </a:r>
            <a:r>
              <a:rPr lang="ru-RU" sz="1400" dirty="0" err="1"/>
              <a:t>випадку</a:t>
            </a:r>
            <a:r>
              <a:rPr lang="ru-RU" sz="1400" dirty="0"/>
              <a:t> </a:t>
            </a:r>
            <a:r>
              <a:rPr lang="ru-RU" sz="1400" dirty="0" err="1"/>
              <a:t>між</a:t>
            </a:r>
            <a:r>
              <a:rPr lang="ru-RU" sz="1400" dirty="0"/>
              <a:t> ними </a:t>
            </a:r>
            <a:r>
              <a:rPr lang="ru-RU" sz="1400" dirty="0" err="1"/>
              <a:t>величезна</a:t>
            </a:r>
            <a:r>
              <a:rPr lang="ru-RU" sz="1400" dirty="0"/>
              <a:t> </a:t>
            </a:r>
            <a:r>
              <a:rPr lang="ru-RU" sz="1400" dirty="0" err="1"/>
              <a:t>різниця</a:t>
            </a:r>
            <a:r>
              <a:rPr lang="ru-RU" sz="1400" dirty="0"/>
              <a:t>.</a:t>
            </a:r>
          </a:p>
          <a:p>
            <a:r>
              <a:rPr lang="ru-RU" sz="1400" b="1" i="1" dirty="0" err="1"/>
              <a:t>Функціональні</a:t>
            </a:r>
            <a:r>
              <a:rPr lang="ru-RU" sz="1400" b="1" i="1" dirty="0"/>
              <a:t> </a:t>
            </a:r>
            <a:r>
              <a:rPr lang="ru-RU" sz="1400" b="1" i="1" dirty="0" err="1"/>
              <a:t>можливості</a:t>
            </a:r>
            <a:r>
              <a:rPr lang="ru-RU" sz="1400" b="1" i="1" dirty="0"/>
              <a:t> </a:t>
            </a:r>
            <a:r>
              <a:rPr lang="ru-RU" sz="1400" b="1" i="1" dirty="0" err="1"/>
              <a:t>групи</a:t>
            </a:r>
            <a:r>
              <a:rPr lang="ru-RU" sz="1400" b="1" i="1" dirty="0"/>
              <a:t> і </a:t>
            </a:r>
            <a:r>
              <a:rPr lang="ru-RU" sz="1400" b="1" i="1" dirty="0" err="1"/>
              <a:t>сторінки</a:t>
            </a:r>
            <a:r>
              <a:rPr lang="ru-RU" sz="1400" b="1" i="1" dirty="0"/>
              <a:t> в </a:t>
            </a:r>
            <a:r>
              <a:rPr lang="ru-RU" sz="1400" b="1" i="1" dirty="0" err="1"/>
              <a:t>Facebook</a:t>
            </a:r>
            <a:r>
              <a:rPr lang="uk-UA" sz="1400" b="1" i="1" dirty="0"/>
              <a:t>.</a:t>
            </a:r>
            <a:r>
              <a:rPr lang="ru-RU" sz="1400" dirty="0"/>
              <a:t> </a:t>
            </a:r>
            <a:r>
              <a:rPr lang="ru-RU" sz="1400" dirty="0" err="1"/>
              <a:t>Бізнес-сторінка</a:t>
            </a:r>
            <a:r>
              <a:rPr lang="ru-RU" sz="1400" dirty="0"/>
              <a:t> </a:t>
            </a:r>
            <a:r>
              <a:rPr lang="ru-RU" sz="1400" dirty="0" err="1"/>
              <a:t>призначена</a:t>
            </a:r>
            <a:r>
              <a:rPr lang="ru-RU" sz="1400" dirty="0"/>
              <a:t> для </a:t>
            </a:r>
            <a:r>
              <a:rPr lang="ru-RU" sz="1400" dirty="0" err="1"/>
              <a:t>просування</a:t>
            </a:r>
            <a:r>
              <a:rPr lang="ru-RU" sz="1400" dirty="0"/>
              <a:t> </a:t>
            </a:r>
            <a:r>
              <a:rPr lang="ru-RU" sz="1400" dirty="0" err="1"/>
              <a:t>проектів</a:t>
            </a:r>
            <a:r>
              <a:rPr lang="ru-RU" sz="1400" dirty="0"/>
              <a:t>. З </a:t>
            </a:r>
            <a:r>
              <a:rPr lang="ru-RU" sz="1400" dirty="0" err="1"/>
              <a:t>її</a:t>
            </a:r>
            <a:r>
              <a:rPr lang="ru-RU" sz="1400" dirty="0"/>
              <a:t> </a:t>
            </a:r>
            <a:r>
              <a:rPr lang="ru-RU" sz="1400" dirty="0" err="1"/>
              <a:t>допомогою</a:t>
            </a:r>
            <a:r>
              <a:rPr lang="ru-RU" sz="1400" dirty="0"/>
              <a:t> </a:t>
            </a:r>
            <a:r>
              <a:rPr lang="ru-RU" sz="1400" dirty="0" err="1"/>
              <a:t>можна</a:t>
            </a:r>
            <a:r>
              <a:rPr lang="ru-RU" sz="1400" dirty="0"/>
              <a:t> </a:t>
            </a:r>
            <a:r>
              <a:rPr lang="ru-RU" sz="1400" dirty="0" err="1"/>
              <a:t>спілкуватися</a:t>
            </a:r>
            <a:r>
              <a:rPr lang="ru-RU" sz="1400" dirty="0"/>
              <a:t> з </a:t>
            </a:r>
            <a:r>
              <a:rPr lang="ru-RU" sz="1400" dirty="0" err="1"/>
              <a:t>покупцями</a:t>
            </a:r>
            <a:r>
              <a:rPr lang="ru-RU" sz="1400" dirty="0"/>
              <a:t>, </a:t>
            </a:r>
            <a:r>
              <a:rPr lang="ru-RU" sz="1400" dirty="0" err="1"/>
              <a:t>підігрівати</a:t>
            </a:r>
            <a:r>
              <a:rPr lang="ru-RU" sz="1400" dirty="0"/>
              <a:t> </a:t>
            </a:r>
            <a:r>
              <a:rPr lang="ru-RU" sz="1400" dirty="0" err="1"/>
              <a:t>інтерес</a:t>
            </a:r>
            <a:r>
              <a:rPr lang="ru-RU" sz="1400" dirty="0"/>
              <a:t>, </a:t>
            </a:r>
            <a:r>
              <a:rPr lang="ru-RU" sz="1400" dirty="0" err="1"/>
              <a:t>підвищувати</a:t>
            </a:r>
            <a:r>
              <a:rPr lang="ru-RU" sz="1400" dirty="0"/>
              <a:t> </a:t>
            </a:r>
            <a:r>
              <a:rPr lang="ru-RU" sz="1400" dirty="0" err="1"/>
              <a:t>лояльність</a:t>
            </a:r>
            <a:r>
              <a:rPr lang="ru-RU" sz="1400" dirty="0"/>
              <a:t> до бренду. </a:t>
            </a:r>
            <a:r>
              <a:rPr lang="ru-RU" sz="1400" dirty="0" err="1"/>
              <a:t>Група</a:t>
            </a:r>
            <a:r>
              <a:rPr lang="ru-RU" sz="1400" dirty="0"/>
              <a:t> ж </a:t>
            </a:r>
            <a:r>
              <a:rPr lang="ru-RU" sz="1400" dirty="0" err="1"/>
              <a:t>більше</a:t>
            </a:r>
            <a:r>
              <a:rPr lang="ru-RU" sz="1400" dirty="0"/>
              <a:t> </a:t>
            </a:r>
            <a:r>
              <a:rPr lang="ru-RU" sz="1400" dirty="0" err="1"/>
              <a:t>призначена</a:t>
            </a:r>
            <a:r>
              <a:rPr lang="ru-RU" sz="1400" dirty="0"/>
              <a:t> для </a:t>
            </a:r>
            <a:r>
              <a:rPr lang="ru-RU" sz="1400" dirty="0" err="1"/>
              <a:t>обговорень</a:t>
            </a:r>
            <a:r>
              <a:rPr lang="ru-RU" sz="1400" dirty="0"/>
              <a:t>. </a:t>
            </a:r>
            <a:r>
              <a:rPr lang="ru-RU" sz="1400" dirty="0" err="1"/>
              <a:t>Наприклад</a:t>
            </a:r>
            <a:r>
              <a:rPr lang="ru-RU" sz="1400" dirty="0"/>
              <a:t>, </a:t>
            </a:r>
            <a:r>
              <a:rPr lang="ru-RU" sz="1400" dirty="0" err="1"/>
              <a:t>можна</a:t>
            </a:r>
            <a:r>
              <a:rPr lang="ru-RU" sz="1400" dirty="0"/>
              <a:t> </a:t>
            </a:r>
            <a:r>
              <a:rPr lang="ru-RU" sz="1400" dirty="0" err="1"/>
              <a:t>обговорювати</a:t>
            </a:r>
            <a:r>
              <a:rPr lang="ru-RU" sz="1400" dirty="0"/>
              <a:t> </a:t>
            </a:r>
            <a:r>
              <a:rPr lang="ru-RU" sz="1400" dirty="0" err="1"/>
              <a:t>нагальні</a:t>
            </a:r>
            <a:r>
              <a:rPr lang="ru-RU" sz="1400" dirty="0"/>
              <a:t> </a:t>
            </a:r>
            <a:r>
              <a:rPr lang="ru-RU" sz="1400" dirty="0" err="1"/>
              <a:t>питання</a:t>
            </a:r>
            <a:r>
              <a:rPr lang="ru-RU" sz="1400" dirty="0"/>
              <a:t> </a:t>
            </a:r>
            <a:r>
              <a:rPr lang="ru-RU" sz="1400" dirty="0" err="1"/>
              <a:t>або</a:t>
            </a:r>
            <a:r>
              <a:rPr lang="ru-RU" sz="1400" dirty="0"/>
              <a:t> </a:t>
            </a:r>
            <a:r>
              <a:rPr lang="ru-RU" sz="1400" dirty="0" err="1"/>
              <a:t>певні</a:t>
            </a:r>
            <a:r>
              <a:rPr lang="ru-RU" sz="1400" dirty="0"/>
              <a:t> </a:t>
            </a:r>
            <a:r>
              <a:rPr lang="ru-RU" sz="1400" dirty="0" err="1"/>
              <a:t>дії</a:t>
            </a:r>
            <a:r>
              <a:rPr lang="ru-RU" sz="1400" dirty="0"/>
              <a:t> з партнерами. З </a:t>
            </a:r>
            <a:r>
              <a:rPr lang="ru-RU" sz="1400" dirty="0" err="1"/>
              <a:t>призначенням</a:t>
            </a:r>
            <a:r>
              <a:rPr lang="ru-RU" sz="1400" dirty="0"/>
              <a:t> </a:t>
            </a:r>
            <a:r>
              <a:rPr lang="ru-RU" sz="1400" dirty="0" err="1"/>
              <a:t>розібралися</a:t>
            </a:r>
            <a:r>
              <a:rPr lang="ru-RU" sz="1400" dirty="0"/>
              <a:t>, </a:t>
            </a:r>
            <a:r>
              <a:rPr lang="ru-RU" sz="1400" dirty="0" err="1"/>
              <a:t>тепер</a:t>
            </a:r>
            <a:r>
              <a:rPr lang="ru-RU" sz="1400" dirty="0"/>
              <a:t> </a:t>
            </a:r>
            <a:r>
              <a:rPr lang="ru-RU" sz="1400" dirty="0" err="1"/>
              <a:t>розглянемо</a:t>
            </a:r>
            <a:r>
              <a:rPr lang="ru-RU" sz="1400" dirty="0"/>
              <a:t> </a:t>
            </a:r>
            <a:r>
              <a:rPr lang="ru-RU" sz="1400" dirty="0" err="1"/>
              <a:t>їх</a:t>
            </a:r>
            <a:r>
              <a:rPr lang="ru-RU" sz="1400" dirty="0"/>
              <a:t> </a:t>
            </a:r>
            <a:r>
              <a:rPr lang="ru-RU" sz="1400" dirty="0" err="1"/>
              <a:t>функціональні</a:t>
            </a:r>
            <a:r>
              <a:rPr lang="ru-RU" sz="1400" dirty="0"/>
              <a:t> </a:t>
            </a:r>
            <a:r>
              <a:rPr lang="ru-RU" sz="1400" dirty="0" err="1"/>
              <a:t>можливості</a:t>
            </a:r>
            <a:r>
              <a:rPr lang="ru-RU" sz="1400" dirty="0"/>
              <a:t>.</a:t>
            </a:r>
          </a:p>
          <a:p>
            <a:endParaRPr lang="uk-UA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7146411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9512" y="188640"/>
            <a:ext cx="8784976" cy="6480719"/>
          </a:xfrm>
        </p:spPr>
        <p:txBody>
          <a:bodyPr>
            <a:normAutofit/>
          </a:bodyPr>
          <a:lstStyle/>
          <a:p>
            <a:r>
              <a:rPr lang="ru-RU" sz="1400" b="1" i="1" dirty="0" err="1"/>
              <a:t>Помилка</a:t>
            </a:r>
            <a:r>
              <a:rPr lang="ru-RU" sz="1400" b="1" i="1" dirty="0"/>
              <a:t> № 7: </a:t>
            </a:r>
            <a:r>
              <a:rPr lang="ru-RU" sz="1400" b="1" i="1" dirty="0" err="1"/>
              <a:t>Писати</a:t>
            </a:r>
            <a:r>
              <a:rPr lang="ru-RU" sz="1400" b="1" i="1" dirty="0"/>
              <a:t> нечитабельно</a:t>
            </a:r>
            <a:endParaRPr lang="ru-RU" sz="1400" dirty="0"/>
          </a:p>
          <a:p>
            <a:r>
              <a:rPr lang="ru-RU" sz="1400" dirty="0"/>
              <a:t>Як ми </a:t>
            </a:r>
            <a:r>
              <a:rPr lang="ru-RU" sz="1400" dirty="0" err="1"/>
              <a:t>вже</a:t>
            </a:r>
            <a:r>
              <a:rPr lang="ru-RU" sz="1400" dirty="0"/>
              <a:t> говорили </a:t>
            </a:r>
            <a:r>
              <a:rPr lang="ru-RU" sz="1400" dirty="0" err="1"/>
              <a:t>вище</a:t>
            </a:r>
            <a:r>
              <a:rPr lang="ru-RU" sz="1400" dirty="0"/>
              <a:t>, у </a:t>
            </a:r>
            <a:r>
              <a:rPr lang="ru-RU" sz="1400" dirty="0" err="1"/>
              <a:t>месенджерах</a:t>
            </a:r>
            <a:r>
              <a:rPr lang="ru-RU" sz="1400" dirty="0"/>
              <a:t> формальному стилю </a:t>
            </a:r>
            <a:r>
              <a:rPr lang="ru-RU" sz="1400" dirty="0" err="1"/>
              <a:t>мови</a:t>
            </a:r>
            <a:r>
              <a:rPr lang="ru-RU" sz="1400" dirty="0"/>
              <a:t> </a:t>
            </a:r>
            <a:r>
              <a:rPr lang="ru-RU" sz="1400" dirty="0" err="1"/>
              <a:t>приділяють</a:t>
            </a:r>
            <a:r>
              <a:rPr lang="ru-RU" sz="1400" dirty="0"/>
              <a:t> не так </a:t>
            </a:r>
            <a:r>
              <a:rPr lang="ru-RU" sz="1400" dirty="0" err="1"/>
              <a:t>вже</a:t>
            </a:r>
            <a:r>
              <a:rPr lang="ru-RU" sz="1400" dirty="0"/>
              <a:t> й </a:t>
            </a:r>
            <a:r>
              <a:rPr lang="ru-RU" sz="1400" dirty="0" err="1"/>
              <a:t>багато</a:t>
            </a:r>
            <a:r>
              <a:rPr lang="ru-RU" sz="1400" dirty="0"/>
              <a:t> </a:t>
            </a:r>
            <a:r>
              <a:rPr lang="ru-RU" sz="1400" dirty="0" err="1"/>
              <a:t>уваги</a:t>
            </a:r>
            <a:r>
              <a:rPr lang="ru-RU" sz="1400" dirty="0"/>
              <a:t>, але, </a:t>
            </a:r>
            <a:r>
              <a:rPr lang="ru-RU" sz="1400" dirty="0" err="1"/>
              <a:t>якщо</a:t>
            </a:r>
            <a:r>
              <a:rPr lang="ru-RU" sz="1400" dirty="0"/>
              <a:t> </a:t>
            </a:r>
            <a:r>
              <a:rPr lang="ru-RU" sz="1400" dirty="0" err="1"/>
              <a:t>ви</a:t>
            </a:r>
            <a:r>
              <a:rPr lang="ru-RU" sz="1400" dirty="0"/>
              <a:t> </a:t>
            </a:r>
            <a:r>
              <a:rPr lang="ru-RU" sz="1400" dirty="0" err="1"/>
              <a:t>хочете</a:t>
            </a:r>
            <a:r>
              <a:rPr lang="ru-RU" sz="1400" dirty="0"/>
              <a:t> </a:t>
            </a:r>
            <a:r>
              <a:rPr lang="ru-RU" sz="1400" dirty="0" err="1"/>
              <a:t>сформувати</a:t>
            </a:r>
            <a:r>
              <a:rPr lang="ru-RU" sz="1400" dirty="0"/>
              <a:t> </a:t>
            </a:r>
            <a:r>
              <a:rPr lang="ru-RU" sz="1400" dirty="0" err="1"/>
              <a:t>довіру</a:t>
            </a:r>
            <a:r>
              <a:rPr lang="ru-RU" sz="1400" dirty="0"/>
              <a:t> до </a:t>
            </a:r>
            <a:r>
              <a:rPr lang="ru-RU" sz="1400" dirty="0" err="1"/>
              <a:t>вашого</a:t>
            </a:r>
            <a:r>
              <a:rPr lang="ru-RU" sz="1400" dirty="0"/>
              <a:t> товару та </a:t>
            </a:r>
            <a:r>
              <a:rPr lang="ru-RU" sz="1400" dirty="0" err="1"/>
              <a:t>вашого</a:t>
            </a:r>
            <a:r>
              <a:rPr lang="ru-RU" sz="1400" dirty="0"/>
              <a:t> бренду – </a:t>
            </a:r>
            <a:r>
              <a:rPr lang="ru-RU" sz="1400" dirty="0" err="1"/>
              <a:t>потрібно</a:t>
            </a:r>
            <a:r>
              <a:rPr lang="ru-RU" sz="1400" dirty="0"/>
              <a:t> </a:t>
            </a:r>
            <a:r>
              <a:rPr lang="ru-RU" sz="1400" dirty="0" err="1"/>
              <a:t>писати</a:t>
            </a:r>
            <a:r>
              <a:rPr lang="ru-RU" sz="1400" dirty="0"/>
              <a:t> грамотно та </a:t>
            </a:r>
            <a:r>
              <a:rPr lang="ru-RU" sz="1400" dirty="0" err="1"/>
              <a:t>зручно</a:t>
            </a:r>
            <a:r>
              <a:rPr lang="ru-RU" sz="1400" dirty="0"/>
              <a:t>.</a:t>
            </a:r>
          </a:p>
          <a:p>
            <a:r>
              <a:rPr lang="ru-RU" sz="1400" dirty="0" err="1"/>
              <a:t>Що</a:t>
            </a:r>
            <a:r>
              <a:rPr lang="ru-RU" sz="1400" dirty="0"/>
              <a:t> </a:t>
            </a:r>
            <a:r>
              <a:rPr lang="ru-RU" sz="1400" dirty="0" err="1"/>
              <a:t>означає</a:t>
            </a:r>
            <a:r>
              <a:rPr lang="ru-RU" sz="1400" dirty="0"/>
              <a:t> «</a:t>
            </a:r>
            <a:r>
              <a:rPr lang="ru-RU" sz="1400" dirty="0" err="1"/>
              <a:t>писати</a:t>
            </a:r>
            <a:r>
              <a:rPr lang="ru-RU" sz="1400" dirty="0"/>
              <a:t> </a:t>
            </a:r>
            <a:r>
              <a:rPr lang="ru-RU" sz="1400" dirty="0" err="1"/>
              <a:t>зручно</a:t>
            </a:r>
            <a:r>
              <a:rPr lang="ru-RU" sz="1400" dirty="0"/>
              <a:t>»? </a:t>
            </a:r>
            <a:r>
              <a:rPr lang="ru-RU" sz="1400" dirty="0" err="1"/>
              <a:t>Чітко</a:t>
            </a:r>
            <a:r>
              <a:rPr lang="ru-RU" sz="1400" dirty="0"/>
              <a:t> </a:t>
            </a:r>
            <a:r>
              <a:rPr lang="ru-RU" sz="1400" dirty="0" err="1"/>
              <a:t>висловлювати</a:t>
            </a:r>
            <a:r>
              <a:rPr lang="ru-RU" sz="1400" dirty="0"/>
              <a:t> </a:t>
            </a:r>
            <a:r>
              <a:rPr lang="ru-RU" sz="1400" dirty="0" err="1"/>
              <a:t>свої</a:t>
            </a:r>
            <a:r>
              <a:rPr lang="ru-RU" sz="1400" dirty="0"/>
              <a:t> думки. Не </a:t>
            </a:r>
            <a:r>
              <a:rPr lang="ru-RU" sz="1400" dirty="0" err="1"/>
              <a:t>будувати</a:t>
            </a:r>
            <a:r>
              <a:rPr lang="ru-RU" sz="1400" dirty="0"/>
              <a:t> </a:t>
            </a:r>
            <a:r>
              <a:rPr lang="ru-RU" sz="1400" dirty="0" err="1"/>
              <a:t>довгих</a:t>
            </a:r>
            <a:r>
              <a:rPr lang="ru-RU" sz="1400" dirty="0"/>
              <a:t>, </a:t>
            </a:r>
            <a:r>
              <a:rPr lang="ru-RU" sz="1400" dirty="0" err="1"/>
              <a:t>перевантажених</a:t>
            </a:r>
            <a:r>
              <a:rPr lang="ru-RU" sz="1400" dirty="0"/>
              <a:t> </a:t>
            </a:r>
            <a:r>
              <a:rPr lang="ru-RU" sz="1400" dirty="0" err="1"/>
              <a:t>речень</a:t>
            </a:r>
            <a:r>
              <a:rPr lang="ru-RU" sz="1400" dirty="0"/>
              <a:t>. </a:t>
            </a:r>
            <a:r>
              <a:rPr lang="ru-RU" sz="1400" dirty="0" err="1"/>
              <a:t>Писати</a:t>
            </a:r>
            <a:r>
              <a:rPr lang="ru-RU" sz="1400" dirty="0"/>
              <a:t> коротко. </a:t>
            </a:r>
            <a:r>
              <a:rPr lang="ru-RU" sz="1400" dirty="0" err="1"/>
              <a:t>Розбивати</a:t>
            </a:r>
            <a:r>
              <a:rPr lang="ru-RU" sz="1400" dirty="0"/>
              <a:t> текст на </a:t>
            </a:r>
            <a:r>
              <a:rPr lang="ru-RU" sz="1400" dirty="0" err="1"/>
              <a:t>абзаци</a:t>
            </a:r>
            <a:r>
              <a:rPr lang="ru-RU" sz="1400" dirty="0"/>
              <a:t>. </a:t>
            </a:r>
            <a:r>
              <a:rPr lang="ru-RU" sz="1400" dirty="0" err="1"/>
              <a:t>Форматувати</a:t>
            </a:r>
            <a:r>
              <a:rPr lang="ru-RU" sz="1400" dirty="0"/>
              <a:t> текст за </a:t>
            </a:r>
            <a:r>
              <a:rPr lang="ru-RU" sz="1400" dirty="0" err="1"/>
              <a:t>допомогою</a:t>
            </a:r>
            <a:r>
              <a:rPr lang="ru-RU" sz="1400" dirty="0"/>
              <a:t> </a:t>
            </a:r>
            <a:r>
              <a:rPr lang="ru-RU" sz="1400" dirty="0" err="1"/>
              <a:t>емодзі</a:t>
            </a:r>
            <a:r>
              <a:rPr lang="ru-RU" sz="1400" dirty="0"/>
              <a:t> і т.д.</a:t>
            </a:r>
          </a:p>
          <a:p>
            <a:r>
              <a:rPr lang="uk-UA" sz="1400" dirty="0"/>
              <a:t>Таблиця 9.7</a:t>
            </a:r>
            <a:endParaRPr lang="ru-RU" sz="1400" dirty="0"/>
          </a:p>
          <a:p>
            <a:r>
              <a:rPr lang="uk-UA" sz="1400" b="1" dirty="0"/>
              <a:t>Приклад правильного оформлення тексту</a:t>
            </a:r>
            <a:endParaRPr lang="ru-RU" sz="1400" dirty="0"/>
          </a:p>
          <a:p>
            <a:endParaRPr lang="ru-RU" sz="1400" dirty="0"/>
          </a:p>
          <a:p>
            <a:endParaRPr lang="uk-UA" sz="1400" dirty="0" smtClean="0"/>
          </a:p>
          <a:p>
            <a:endParaRPr lang="uk-UA" sz="1400" dirty="0"/>
          </a:p>
          <a:p>
            <a:endParaRPr lang="uk-UA" sz="1400" dirty="0"/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9808089"/>
              </p:ext>
            </p:extLst>
          </p:nvPr>
        </p:nvGraphicFramePr>
        <p:xfrm>
          <a:off x="1331640" y="2348880"/>
          <a:ext cx="5904656" cy="417646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952328"/>
                <a:gridCol w="2952328"/>
              </a:tblGrid>
              <a:tr h="181585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800">
                          <a:effectLst/>
                        </a:rPr>
                        <a:t>Клієнт (як не варто спілкуватися)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800">
                          <a:effectLst/>
                        </a:rPr>
                        <a:t>Клієнт (як варто спілкуватися)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63171"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uk-UA" sz="800">
                          <a:effectLst/>
                        </a:rPr>
                        <a:t>А що в складі цукерок «Шоколад з перцем»?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uk-UA" sz="800">
                          <a:effectLst/>
                        </a:rPr>
                        <a:t>Чи можна замовити апельсиновий джем?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63171">
                <a:tc rowSpan="3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800">
                          <a:effectLst/>
                        </a:rPr>
                        <a:t>Набір цукерок «Асорті» В складі корисні сухофрукти та горіхи: фініки, родзинки, курага, чорнослив, інжир, фундук, кеш’ю, мигдаль, грецькі горіхи, насіння соняшника та гарбуза.</a:t>
                      </a:r>
                      <a:endParaRPr lang="ru-RU" sz="120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800">
                          <a:effectLst/>
                        </a:rPr>
                        <a:t>Набір цукерок «Шоколад з перцем».</a:t>
                      </a:r>
                      <a:endParaRPr lang="ru-RU" sz="120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800">
                          <a:effectLst/>
                        </a:rPr>
                        <a:t>В складі натуральні інгридієнти: какао терте, какао-олія, цукор або стенія, червоний перець.</a:t>
                      </a:r>
                      <a:endParaRPr lang="ru-RU" sz="120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800">
                          <a:effectLst/>
                        </a:rPr>
                        <a:t>Набір цукерок «Шоколад з апельсином».</a:t>
                      </a:r>
                      <a:endParaRPr lang="ru-RU" sz="120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800">
                          <a:effectLst/>
                        </a:rPr>
                        <a:t>В складі натуральні інгридієнти: какао терте, какао-олія, цукор, сухе молоко, карамелізований апельсин.</a:t>
                      </a:r>
                      <a:endParaRPr lang="ru-RU" sz="120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800">
                          <a:effectLst/>
                        </a:rPr>
                        <a:t>Набір цукерок «Полуничний трюфель».</a:t>
                      </a:r>
                      <a:endParaRPr lang="ru-RU" sz="120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800">
                          <a:effectLst/>
                        </a:rPr>
                        <a:t>В складі натуральні інгридієнти: какао терте, какао-олія, цукор, сухе молоко, полуничне пюре.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800">
                          <a:effectLst/>
                        </a:rPr>
                        <a:t>Доброго дня! Звісно </a:t>
                      </a:r>
                      <a:r>
                        <a:rPr lang="uk-UA" sz="800">
                          <a:effectLst/>
                          <a:sym typeface="Wingdings"/>
                        </a:rPr>
                        <a:t></a:t>
                      </a:r>
                      <a:r>
                        <a:rPr lang="uk-UA" sz="800">
                          <a:effectLst/>
                        </a:rPr>
                        <a:t>! Ви собі замовляєте чи на подарунок?)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20612"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uk-UA" sz="800">
                          <a:effectLst/>
                        </a:rPr>
                        <a:t>Собі.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2947926"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800" dirty="0">
                          <a:effectLst/>
                        </a:rPr>
                        <a:t>Апельсиновий джем – це чудовий вибір для любителів незвичайних та кисло-солодких смаків. У нас є цей джем в наявності, можемо надіслати Вам посилку вже сьогодні </a:t>
                      </a:r>
                      <a:r>
                        <a:rPr lang="uk-UA" sz="800" dirty="0">
                          <a:effectLst/>
                          <a:sym typeface="Wingdings"/>
                        </a:rPr>
                        <a:t></a:t>
                      </a:r>
                      <a:r>
                        <a:rPr lang="uk-UA" sz="800" dirty="0">
                          <a:effectLst/>
                        </a:rPr>
                        <a:t>.</a:t>
                      </a:r>
                      <a:endParaRPr lang="ru-RU" sz="1200" dirty="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800" dirty="0">
                          <a:effectLst/>
                        </a:rPr>
                        <a:t>Якщо Вам цікаво спробувати щось новеньке, то у нас якраз з</a:t>
                      </a:r>
                      <a:r>
                        <a:rPr lang="ru-RU" sz="800" dirty="0">
                          <a:effectLst/>
                        </a:rPr>
                        <a:t>’</a:t>
                      </a:r>
                      <a:r>
                        <a:rPr lang="uk-UA" sz="800" dirty="0">
                          <a:effectLst/>
                        </a:rPr>
                        <a:t>явилася новинка – джем з ківі та абрикосовий конфітюр з </a:t>
                      </a:r>
                      <a:r>
                        <a:rPr lang="uk-UA" sz="800" dirty="0" err="1">
                          <a:effectLst/>
                        </a:rPr>
                        <a:t>лаванди</a:t>
                      </a:r>
                      <a:r>
                        <a:rPr lang="uk-UA" sz="800" dirty="0" err="1">
                          <a:effectLst/>
                          <a:sym typeface="Wingdings"/>
                        </a:rPr>
                        <a:t></a:t>
                      </a:r>
                      <a:r>
                        <a:rPr lang="uk-UA" sz="800" dirty="0">
                          <a:effectLst/>
                        </a:rPr>
                        <a:t>. Ціна кожної баночки – 95 грн.</a:t>
                      </a:r>
                      <a:endParaRPr lang="ru-RU" sz="1200" dirty="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800" dirty="0" err="1">
                          <a:effectLst/>
                        </a:rPr>
                        <a:t>Хочите</a:t>
                      </a:r>
                      <a:r>
                        <a:rPr lang="uk-UA" sz="800" dirty="0">
                          <a:effectLst/>
                        </a:rPr>
                        <a:t> додати до свого замовлення?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8861060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9512" y="188640"/>
            <a:ext cx="8784976" cy="6480719"/>
          </a:xfrm>
        </p:spPr>
        <p:txBody>
          <a:bodyPr>
            <a:normAutofit/>
          </a:bodyPr>
          <a:lstStyle/>
          <a:p>
            <a:r>
              <a:rPr lang="ru-RU" sz="1400" b="1" i="1" dirty="0" err="1"/>
              <a:t>Помилка</a:t>
            </a:r>
            <a:r>
              <a:rPr lang="ru-RU" sz="1400" b="1" i="1" dirty="0"/>
              <a:t> № 8: Не </a:t>
            </a:r>
            <a:r>
              <a:rPr lang="ru-RU" sz="1400" b="1" i="1" dirty="0" err="1"/>
              <a:t>нагадувати</a:t>
            </a:r>
            <a:r>
              <a:rPr lang="ru-RU" sz="1400" b="1" i="1" dirty="0"/>
              <a:t> про себе</a:t>
            </a:r>
            <a:endParaRPr lang="ru-RU" sz="1400" dirty="0"/>
          </a:p>
          <a:p>
            <a:r>
              <a:rPr lang="ru-RU" sz="1400" dirty="0" err="1"/>
              <a:t>Спілкування</a:t>
            </a:r>
            <a:r>
              <a:rPr lang="ru-RU" sz="1400" dirty="0"/>
              <a:t> у </a:t>
            </a:r>
            <a:r>
              <a:rPr lang="ru-RU" sz="1400" dirty="0" err="1"/>
              <a:t>месенджерах</a:t>
            </a:r>
            <a:r>
              <a:rPr lang="ru-RU" sz="1400" dirty="0"/>
              <a:t> добре </a:t>
            </a:r>
            <a:r>
              <a:rPr lang="ru-RU" sz="1400" dirty="0" err="1"/>
              <a:t>тим</a:t>
            </a:r>
            <a:r>
              <a:rPr lang="ru-RU" sz="1400" dirty="0"/>
              <a:t>, </a:t>
            </a:r>
            <a:r>
              <a:rPr lang="ru-RU" sz="1400" dirty="0" err="1"/>
              <a:t>що</a:t>
            </a:r>
            <a:r>
              <a:rPr lang="ru-RU" sz="1400" dirty="0"/>
              <a:t> </a:t>
            </a:r>
            <a:r>
              <a:rPr lang="ru-RU" sz="1400" dirty="0" err="1"/>
              <a:t>клієнт</a:t>
            </a:r>
            <a:r>
              <a:rPr lang="ru-RU" sz="1400" dirty="0"/>
              <a:t> </a:t>
            </a:r>
            <a:r>
              <a:rPr lang="ru-RU" sz="1400" dirty="0" err="1"/>
              <a:t>може</a:t>
            </a:r>
            <a:r>
              <a:rPr lang="ru-RU" sz="1400" dirty="0"/>
              <a:t> </a:t>
            </a:r>
            <a:r>
              <a:rPr lang="ru-RU" sz="1400" dirty="0" err="1"/>
              <a:t>відповідати</a:t>
            </a:r>
            <a:r>
              <a:rPr lang="ru-RU" sz="1400" dirty="0"/>
              <a:t>, коли </a:t>
            </a:r>
            <a:r>
              <a:rPr lang="ru-RU" sz="1400" dirty="0" err="1"/>
              <a:t>йому</a:t>
            </a:r>
            <a:r>
              <a:rPr lang="ru-RU" sz="1400" dirty="0"/>
              <a:t> </a:t>
            </a:r>
            <a:r>
              <a:rPr lang="ru-RU" sz="1400" dirty="0" err="1"/>
              <a:t>зручно</a:t>
            </a:r>
            <a:r>
              <a:rPr lang="ru-RU" sz="1400" dirty="0"/>
              <a:t>. З </a:t>
            </a:r>
            <a:r>
              <a:rPr lang="ru-RU" sz="1400" dirty="0" err="1"/>
              <a:t>іншого</a:t>
            </a:r>
            <a:r>
              <a:rPr lang="ru-RU" sz="1400" dirty="0"/>
              <a:t> боку, </a:t>
            </a:r>
            <a:r>
              <a:rPr lang="ru-RU" sz="1400" dirty="0" err="1"/>
              <a:t>буває</a:t>
            </a:r>
            <a:r>
              <a:rPr lang="ru-RU" sz="1400" dirty="0"/>
              <a:t> й так, </a:t>
            </a:r>
            <a:r>
              <a:rPr lang="ru-RU" sz="1400" dirty="0" err="1"/>
              <a:t>що</a:t>
            </a:r>
            <a:r>
              <a:rPr lang="ru-RU" sz="1400" dirty="0"/>
              <a:t> </a:t>
            </a:r>
            <a:r>
              <a:rPr lang="ru-RU" sz="1400" dirty="0" err="1"/>
              <a:t>він</a:t>
            </a:r>
            <a:r>
              <a:rPr lang="ru-RU" sz="1400" dirty="0"/>
              <a:t> </a:t>
            </a:r>
            <a:r>
              <a:rPr lang="ru-RU" sz="1400" dirty="0" err="1"/>
              <a:t>відволікається</a:t>
            </a:r>
            <a:r>
              <a:rPr lang="ru-RU" sz="1400" dirty="0"/>
              <a:t> на </a:t>
            </a:r>
            <a:r>
              <a:rPr lang="ru-RU" sz="1400" dirty="0" err="1"/>
              <a:t>щось</a:t>
            </a:r>
            <a:r>
              <a:rPr lang="ru-RU" sz="1400" dirty="0"/>
              <a:t> і </a:t>
            </a:r>
            <a:r>
              <a:rPr lang="ru-RU" sz="1400" dirty="0" err="1"/>
              <a:t>забуває</a:t>
            </a:r>
            <a:r>
              <a:rPr lang="ru-RU" sz="1400" dirty="0"/>
              <a:t> про </a:t>
            </a:r>
            <a:r>
              <a:rPr lang="ru-RU" sz="1400" dirty="0" err="1"/>
              <a:t>листування</a:t>
            </a:r>
            <a:r>
              <a:rPr lang="ru-RU" sz="1400" dirty="0"/>
              <a:t> з вами. В такому </a:t>
            </a:r>
            <a:r>
              <a:rPr lang="ru-RU" sz="1400" dirty="0" err="1"/>
              <a:t>випадку</a:t>
            </a:r>
            <a:r>
              <a:rPr lang="ru-RU" sz="1400" dirty="0"/>
              <a:t> буде не </a:t>
            </a:r>
            <a:r>
              <a:rPr lang="ru-RU" sz="1400" dirty="0" err="1"/>
              <a:t>зайвим</a:t>
            </a:r>
            <a:r>
              <a:rPr lang="ru-RU" sz="1400" dirty="0"/>
              <a:t> </a:t>
            </a:r>
            <a:r>
              <a:rPr lang="ru-RU" sz="1400" dirty="0" err="1"/>
              <a:t>делікатно</a:t>
            </a:r>
            <a:r>
              <a:rPr lang="ru-RU" sz="1400" dirty="0"/>
              <a:t> </a:t>
            </a:r>
            <a:r>
              <a:rPr lang="ru-RU" sz="1400" dirty="0" err="1"/>
              <a:t>нагадати</a:t>
            </a:r>
            <a:r>
              <a:rPr lang="ru-RU" sz="1400" dirty="0"/>
              <a:t> про себе.</a:t>
            </a:r>
          </a:p>
          <a:p>
            <a:r>
              <a:rPr lang="ru-RU" sz="1400" dirty="0" err="1"/>
              <a:t>Якщо</a:t>
            </a:r>
            <a:r>
              <a:rPr lang="ru-RU" sz="1400" dirty="0"/>
              <a:t> </a:t>
            </a:r>
            <a:r>
              <a:rPr lang="ru-RU" sz="1400" dirty="0" err="1"/>
              <a:t>співрозмовник</a:t>
            </a:r>
            <a:r>
              <a:rPr lang="ru-RU" sz="1400" dirty="0"/>
              <a:t> </a:t>
            </a:r>
            <a:r>
              <a:rPr lang="ru-RU" sz="1400" dirty="0" err="1"/>
              <a:t>зник</a:t>
            </a:r>
            <a:r>
              <a:rPr lang="ru-RU" sz="1400" dirty="0"/>
              <a:t> у </a:t>
            </a:r>
            <a:r>
              <a:rPr lang="ru-RU" sz="1400" dirty="0" err="1"/>
              <a:t>середині</a:t>
            </a:r>
            <a:r>
              <a:rPr lang="ru-RU" sz="1400" dirty="0"/>
              <a:t> </a:t>
            </a:r>
            <a:r>
              <a:rPr lang="ru-RU" sz="1400" dirty="0" err="1"/>
              <a:t>незакінченої</a:t>
            </a:r>
            <a:r>
              <a:rPr lang="ru-RU" sz="1400" dirty="0"/>
              <a:t> </a:t>
            </a:r>
            <a:r>
              <a:rPr lang="ru-RU" sz="1400" dirty="0" err="1"/>
              <a:t>розмови</a:t>
            </a:r>
            <a:r>
              <a:rPr lang="ru-RU" sz="1400" dirty="0"/>
              <a:t> – нагадайте про себе через 10-20 </a:t>
            </a:r>
            <a:r>
              <a:rPr lang="ru-RU" sz="1400" dirty="0" err="1"/>
              <a:t>хвилин</a:t>
            </a:r>
            <a:r>
              <a:rPr lang="ru-RU" sz="1400" dirty="0"/>
              <a:t> </a:t>
            </a:r>
            <a:r>
              <a:rPr lang="ru-RU" sz="1400" dirty="0" err="1"/>
              <a:t>очікування</a:t>
            </a:r>
            <a:r>
              <a:rPr lang="ru-RU" sz="1400" dirty="0"/>
              <a:t>. </a:t>
            </a:r>
            <a:r>
              <a:rPr lang="ru-RU" sz="1400" dirty="0" err="1"/>
              <a:t>Якщо</a:t>
            </a:r>
            <a:r>
              <a:rPr lang="ru-RU" sz="1400" dirty="0"/>
              <a:t>, обговоривши </a:t>
            </a:r>
            <a:r>
              <a:rPr lang="ru-RU" sz="1400" dirty="0" err="1"/>
              <a:t>всі</a:t>
            </a:r>
            <a:r>
              <a:rPr lang="ru-RU" sz="1400" dirty="0"/>
              <a:t> </a:t>
            </a:r>
            <a:r>
              <a:rPr lang="ru-RU" sz="1400" dirty="0" err="1"/>
              <a:t>нюанси</a:t>
            </a:r>
            <a:r>
              <a:rPr lang="ru-RU" sz="1400" dirty="0"/>
              <a:t>, </a:t>
            </a:r>
            <a:r>
              <a:rPr lang="ru-RU" sz="1400" dirty="0" err="1"/>
              <a:t>клієнт</a:t>
            </a:r>
            <a:r>
              <a:rPr lang="ru-RU" sz="1400" dirty="0"/>
              <a:t> </a:t>
            </a:r>
            <a:r>
              <a:rPr lang="ru-RU" sz="1400" dirty="0" err="1"/>
              <a:t>бере</a:t>
            </a:r>
            <a:r>
              <a:rPr lang="ru-RU" sz="1400" dirty="0"/>
              <a:t> паузу, </a:t>
            </a:r>
            <a:r>
              <a:rPr lang="ru-RU" sz="1400" dirty="0" err="1"/>
              <a:t>щоб</a:t>
            </a:r>
            <a:r>
              <a:rPr lang="ru-RU" sz="1400" dirty="0"/>
              <a:t> </a:t>
            </a:r>
            <a:r>
              <a:rPr lang="ru-RU" sz="1400" dirty="0" err="1"/>
              <a:t>подумати</a:t>
            </a:r>
            <a:r>
              <a:rPr lang="ru-RU" sz="1400" dirty="0"/>
              <a:t>, – </a:t>
            </a:r>
            <a:r>
              <a:rPr lang="ru-RU" sz="1400" dirty="0" err="1"/>
              <a:t>домовтеся</a:t>
            </a:r>
            <a:r>
              <a:rPr lang="ru-RU" sz="1400" dirty="0"/>
              <a:t>, через </a:t>
            </a:r>
            <a:r>
              <a:rPr lang="ru-RU" sz="1400" dirty="0" err="1"/>
              <a:t>який</a:t>
            </a:r>
            <a:r>
              <a:rPr lang="ru-RU" sz="1400" dirty="0"/>
              <a:t> час </a:t>
            </a:r>
            <a:r>
              <a:rPr lang="ru-RU" sz="1400" dirty="0" err="1"/>
              <a:t>ви</a:t>
            </a:r>
            <a:r>
              <a:rPr lang="ru-RU" sz="1400" dirty="0"/>
              <a:t> напишете </a:t>
            </a:r>
            <a:r>
              <a:rPr lang="ru-RU" sz="1400" dirty="0" err="1"/>
              <a:t>йому</a:t>
            </a:r>
            <a:r>
              <a:rPr lang="ru-RU" sz="1400" dirty="0"/>
              <a:t> </a:t>
            </a:r>
            <a:r>
              <a:rPr lang="ru-RU" sz="1400" dirty="0" err="1"/>
              <a:t>знову</a:t>
            </a:r>
            <a:r>
              <a:rPr lang="ru-RU" sz="1400" dirty="0"/>
              <a:t>, </a:t>
            </a:r>
            <a:r>
              <a:rPr lang="ru-RU" sz="1400" dirty="0" err="1"/>
              <a:t>щоб</a:t>
            </a:r>
            <a:r>
              <a:rPr lang="ru-RU" sz="1400" dirty="0"/>
              <a:t> </a:t>
            </a:r>
            <a:r>
              <a:rPr lang="ru-RU" sz="1400" dirty="0" err="1"/>
              <a:t>дізнатися</a:t>
            </a:r>
            <a:r>
              <a:rPr lang="ru-RU" sz="1400" dirty="0"/>
              <a:t> </a:t>
            </a:r>
            <a:r>
              <a:rPr lang="ru-RU" sz="1400" dirty="0" err="1"/>
              <a:t>рішення</a:t>
            </a:r>
            <a:r>
              <a:rPr lang="ru-RU" sz="1400" dirty="0"/>
              <a:t>.</a:t>
            </a:r>
          </a:p>
          <a:p>
            <a:r>
              <a:rPr lang="ru-RU" sz="1400" dirty="0" err="1"/>
              <a:t>Якщо</a:t>
            </a:r>
            <a:r>
              <a:rPr lang="ru-RU" sz="1400" dirty="0"/>
              <a:t> </a:t>
            </a:r>
            <a:r>
              <a:rPr lang="ru-RU" sz="1400" dirty="0" err="1"/>
              <a:t>домовитися</a:t>
            </a:r>
            <a:r>
              <a:rPr lang="ru-RU" sz="1400" dirty="0"/>
              <a:t> про </a:t>
            </a:r>
            <a:r>
              <a:rPr lang="ru-RU" sz="1400" dirty="0" err="1"/>
              <a:t>наступний</a:t>
            </a:r>
            <a:r>
              <a:rPr lang="ru-RU" sz="1400" dirty="0"/>
              <a:t> контакт не </a:t>
            </a:r>
            <a:r>
              <a:rPr lang="ru-RU" sz="1400" dirty="0" err="1"/>
              <a:t>встигли</a:t>
            </a:r>
            <a:r>
              <a:rPr lang="ru-RU" sz="1400" dirty="0"/>
              <a:t> – </a:t>
            </a:r>
            <a:r>
              <a:rPr lang="ru-RU" sz="1400" dirty="0" err="1"/>
              <a:t>напишіть</a:t>
            </a:r>
            <a:r>
              <a:rPr lang="ru-RU" sz="1400" dirty="0"/>
              <a:t> через 24 </a:t>
            </a:r>
            <a:r>
              <a:rPr lang="ru-RU" sz="1400" dirty="0" err="1"/>
              <a:t>години</a:t>
            </a:r>
            <a:r>
              <a:rPr lang="ru-RU" sz="1400" dirty="0"/>
              <a:t> та запитайте, </a:t>
            </a:r>
            <a:r>
              <a:rPr lang="ru-RU" sz="1400" dirty="0" err="1"/>
              <a:t>чи</a:t>
            </a:r>
            <a:r>
              <a:rPr lang="ru-RU" sz="1400" dirty="0"/>
              <a:t> можете </a:t>
            </a:r>
            <a:r>
              <a:rPr lang="ru-RU" sz="1400" dirty="0" err="1"/>
              <a:t>ще</a:t>
            </a:r>
            <a:r>
              <a:rPr lang="ru-RU" sz="1400" dirty="0"/>
              <a:t> </a:t>
            </a:r>
            <a:r>
              <a:rPr lang="ru-RU" sz="1400" dirty="0" err="1"/>
              <a:t>чимось</a:t>
            </a:r>
            <a:r>
              <a:rPr lang="ru-RU" sz="1400" dirty="0"/>
              <a:t> </a:t>
            </a:r>
            <a:r>
              <a:rPr lang="ru-RU" sz="1400" dirty="0" err="1"/>
              <a:t>допомогти</a:t>
            </a:r>
            <a:r>
              <a:rPr lang="ru-RU" sz="1400" dirty="0"/>
              <a:t>, </a:t>
            </a:r>
            <a:r>
              <a:rPr lang="ru-RU" sz="1400" dirty="0" err="1"/>
              <a:t>щоб</a:t>
            </a:r>
            <a:r>
              <a:rPr lang="ru-RU" sz="1400" dirty="0"/>
              <a:t> </a:t>
            </a:r>
            <a:r>
              <a:rPr lang="ru-RU" sz="1400" dirty="0" err="1"/>
              <a:t>полегшити</a:t>
            </a:r>
            <a:r>
              <a:rPr lang="ru-RU" sz="1400" dirty="0"/>
              <a:t> </a:t>
            </a:r>
            <a:r>
              <a:rPr lang="ru-RU" sz="1400" dirty="0" err="1"/>
              <a:t>вибір</a:t>
            </a:r>
            <a:r>
              <a:rPr lang="uk-UA" sz="1400" dirty="0"/>
              <a:t>.</a:t>
            </a:r>
            <a:endParaRPr lang="ru-RU" sz="1400" dirty="0"/>
          </a:p>
          <a:p>
            <a:r>
              <a:rPr lang="uk-UA" sz="1400" dirty="0"/>
              <a:t>Таблиця 9.8</a:t>
            </a:r>
            <a:endParaRPr lang="ru-RU" sz="1400" dirty="0"/>
          </a:p>
          <a:p>
            <a:r>
              <a:rPr lang="uk-UA" sz="1400" b="1" dirty="0"/>
              <a:t>Приклад коректного спілкування</a:t>
            </a:r>
            <a:endParaRPr lang="ru-RU" sz="1400" dirty="0"/>
          </a:p>
          <a:p>
            <a:endParaRPr lang="ru-RU" sz="1400" dirty="0"/>
          </a:p>
          <a:p>
            <a:endParaRPr lang="uk-UA" sz="1400" dirty="0" smtClean="0"/>
          </a:p>
          <a:p>
            <a:endParaRPr lang="uk-UA" sz="1400" dirty="0"/>
          </a:p>
          <a:p>
            <a:endParaRPr lang="uk-UA" sz="1400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04089971"/>
              </p:ext>
            </p:extLst>
          </p:nvPr>
        </p:nvGraphicFramePr>
        <p:xfrm>
          <a:off x="1619672" y="3140968"/>
          <a:ext cx="5832648" cy="316835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916324"/>
                <a:gridCol w="2916324"/>
              </a:tblGrid>
              <a:tr h="269288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800">
                          <a:effectLst/>
                        </a:rPr>
                        <a:t>Клієнт (як не варто спілкуватися)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800">
                          <a:effectLst/>
                        </a:rPr>
                        <a:t>Клієнт (як варто спілкуватися)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807866"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uk-UA" sz="800">
                          <a:effectLst/>
                        </a:rPr>
                        <a:t>Так, оплачу, киньте номер карти.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uk-UA" sz="800">
                          <a:effectLst/>
                        </a:rPr>
                        <a:t>Візьміть час для розгляду нашої пропозиції, давайте зв</a:t>
                      </a:r>
                      <a:r>
                        <a:rPr lang="ru-RU" sz="800">
                          <a:effectLst/>
                        </a:rPr>
                        <a:t>’</a:t>
                      </a:r>
                      <a:r>
                        <a:rPr lang="uk-UA" sz="800">
                          <a:effectLst/>
                        </a:rPr>
                        <a:t>яжемося з Вами о 14.00 годині.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475463">
                <a:tc row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800">
                          <a:effectLst/>
                        </a:rPr>
                        <a:t>До сплати 3200 грн, ось карта: 4434.</a:t>
                      </a:r>
                      <a:endParaRPr lang="ru-RU" sz="120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800">
                          <a:effectLst/>
                        </a:rPr>
                        <a:t>Напишіть нам, як оплатите.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uk-UA" sz="800">
                          <a:effectLst/>
                        </a:rPr>
                        <a:t>Так, давайте завтра.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1615734"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800" dirty="0">
                          <a:effectLst/>
                        </a:rPr>
                        <a:t>Андрію, доброго дня! Ми домовлялися </a:t>
                      </a:r>
                      <a:r>
                        <a:rPr lang="uk-UA" sz="800" dirty="0" err="1">
                          <a:effectLst/>
                        </a:rPr>
                        <a:t>зв</a:t>
                      </a:r>
                      <a:r>
                        <a:rPr lang="ru-RU" sz="800" dirty="0">
                          <a:effectLst/>
                        </a:rPr>
                        <a:t>’</a:t>
                      </a:r>
                      <a:r>
                        <a:rPr lang="ru-RU" sz="800" dirty="0" err="1">
                          <a:effectLst/>
                        </a:rPr>
                        <a:t>язатися</a:t>
                      </a:r>
                      <a:r>
                        <a:rPr lang="ru-RU" sz="800" dirty="0">
                          <a:effectLst/>
                        </a:rPr>
                        <a:t> о 14.00 годины, </a:t>
                      </a:r>
                      <a:r>
                        <a:rPr lang="ru-RU" sz="800" dirty="0" err="1">
                          <a:effectLst/>
                        </a:rPr>
                        <a:t>щоб</a:t>
                      </a:r>
                      <a:r>
                        <a:rPr lang="ru-RU" sz="800" dirty="0">
                          <a:effectLst/>
                        </a:rPr>
                        <a:t> </a:t>
                      </a:r>
                      <a:r>
                        <a:rPr lang="ru-RU" sz="800" dirty="0" err="1">
                          <a:effectLst/>
                        </a:rPr>
                        <a:t>обговорити</a:t>
                      </a:r>
                      <a:r>
                        <a:rPr lang="ru-RU" sz="800" dirty="0">
                          <a:effectLst/>
                        </a:rPr>
                        <a:t> наш вар</a:t>
                      </a:r>
                      <a:r>
                        <a:rPr lang="uk-UA" sz="800" dirty="0" err="1">
                          <a:effectLst/>
                        </a:rPr>
                        <a:t>іант</a:t>
                      </a:r>
                      <a:r>
                        <a:rPr lang="uk-UA" sz="800" dirty="0">
                          <a:effectLst/>
                        </a:rPr>
                        <a:t> співпраці. </a:t>
                      </a:r>
                      <a:r>
                        <a:rPr lang="uk-UA" sz="800" dirty="0" err="1">
                          <a:effectLst/>
                        </a:rPr>
                        <a:t>Підскажіть</a:t>
                      </a:r>
                      <a:r>
                        <a:rPr lang="uk-UA" sz="800" dirty="0">
                          <a:effectLst/>
                        </a:rPr>
                        <a:t>, будь ласка, на якому з варіантів нашої пропозиції Ви зупинилися?)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9974925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9512" y="188640"/>
            <a:ext cx="8784976" cy="6480719"/>
          </a:xfrm>
        </p:spPr>
        <p:txBody>
          <a:bodyPr>
            <a:normAutofit/>
          </a:bodyPr>
          <a:lstStyle/>
          <a:p>
            <a:r>
              <a:rPr lang="ru-RU" sz="1400" b="1" i="1" dirty="0" err="1"/>
              <a:t>Помилка</a:t>
            </a:r>
            <a:r>
              <a:rPr lang="ru-RU" sz="1400" b="1" i="1" dirty="0"/>
              <a:t> № 9: Не </a:t>
            </a:r>
            <a:r>
              <a:rPr lang="ru-RU" sz="1400" b="1" i="1" dirty="0" err="1"/>
              <a:t>стежити</a:t>
            </a:r>
            <a:r>
              <a:rPr lang="ru-RU" sz="1400" b="1" i="1" dirty="0"/>
              <a:t> за часом</a:t>
            </a:r>
            <a:endParaRPr lang="ru-RU" sz="1400" dirty="0"/>
          </a:p>
          <a:p>
            <a:r>
              <a:rPr lang="ru-RU" sz="1400" dirty="0" err="1"/>
              <a:t>Цей</a:t>
            </a:r>
            <a:r>
              <a:rPr lang="ru-RU" sz="1400" dirty="0"/>
              <a:t> пункт </a:t>
            </a:r>
            <a:r>
              <a:rPr lang="ru-RU" sz="1400" dirty="0" err="1"/>
              <a:t>стосується</a:t>
            </a:r>
            <a:r>
              <a:rPr lang="ru-RU" sz="1400" dirty="0"/>
              <a:t> у </a:t>
            </a:r>
            <a:r>
              <a:rPr lang="ru-RU" sz="1400" dirty="0" err="1"/>
              <a:t>рівній</a:t>
            </a:r>
            <a:r>
              <a:rPr lang="ru-RU" sz="1400" dirty="0"/>
              <a:t> </a:t>
            </a:r>
            <a:r>
              <a:rPr lang="ru-RU" sz="1400" dirty="0" err="1"/>
              <a:t>мірі</a:t>
            </a:r>
            <a:r>
              <a:rPr lang="ru-RU" sz="1400" dirty="0"/>
              <a:t> і </a:t>
            </a:r>
            <a:r>
              <a:rPr lang="ru-RU" sz="1400" dirty="0" err="1"/>
              <a:t>швидкості</a:t>
            </a:r>
            <a:r>
              <a:rPr lang="ru-RU" sz="1400" dirty="0"/>
              <a:t> ваших </a:t>
            </a:r>
            <a:r>
              <a:rPr lang="ru-RU" sz="1400" dirty="0" err="1"/>
              <a:t>відповідей</a:t>
            </a:r>
            <a:r>
              <a:rPr lang="ru-RU" sz="1400" dirty="0"/>
              <a:t>, і правил </a:t>
            </a:r>
            <a:r>
              <a:rPr lang="ru-RU" sz="1400" dirty="0" err="1"/>
              <a:t>пристойності</a:t>
            </a:r>
            <a:r>
              <a:rPr lang="ru-RU" sz="1400" dirty="0"/>
              <a:t> </a:t>
            </a:r>
            <a:r>
              <a:rPr lang="ru-RU" sz="1400" dirty="0" err="1"/>
              <a:t>щодо</a:t>
            </a:r>
            <a:r>
              <a:rPr lang="ru-RU" sz="1400" dirty="0"/>
              <a:t> часу </a:t>
            </a:r>
            <a:r>
              <a:rPr lang="ru-RU" sz="1400" dirty="0" err="1"/>
              <a:t>листувань</a:t>
            </a:r>
            <a:r>
              <a:rPr lang="ru-RU" sz="1400" dirty="0"/>
              <a:t>. </a:t>
            </a:r>
            <a:r>
              <a:rPr lang="ru-RU" sz="1400" dirty="0" err="1"/>
              <a:t>Спілкування</a:t>
            </a:r>
            <a:r>
              <a:rPr lang="ru-RU" sz="1400" dirty="0"/>
              <a:t> у </a:t>
            </a:r>
            <a:r>
              <a:rPr lang="ru-RU" sz="1400" dirty="0" err="1"/>
              <a:t>месенджерах</a:t>
            </a:r>
            <a:r>
              <a:rPr lang="ru-RU" sz="1400" dirty="0"/>
              <a:t> часто </a:t>
            </a:r>
            <a:r>
              <a:rPr lang="ru-RU" sz="1400" dirty="0" err="1"/>
              <a:t>виходить</a:t>
            </a:r>
            <a:r>
              <a:rPr lang="ru-RU" sz="1400" dirty="0"/>
              <a:t> за рамки </a:t>
            </a:r>
            <a:r>
              <a:rPr lang="ru-RU" sz="1400" dirty="0" err="1"/>
              <a:t>традиційного</a:t>
            </a:r>
            <a:r>
              <a:rPr lang="ru-RU" sz="1400" dirty="0"/>
              <a:t> 8-годинного </a:t>
            </a:r>
            <a:r>
              <a:rPr lang="ru-RU" sz="1400" dirty="0" err="1"/>
              <a:t>робочого</a:t>
            </a:r>
            <a:r>
              <a:rPr lang="ru-RU" sz="1400" dirty="0"/>
              <a:t> дня, </a:t>
            </a:r>
            <a:r>
              <a:rPr lang="ru-RU" sz="1400" dirty="0" err="1"/>
              <a:t>роблячи</a:t>
            </a:r>
            <a:r>
              <a:rPr lang="ru-RU" sz="1400" dirty="0"/>
              <a:t> </a:t>
            </a:r>
            <a:r>
              <a:rPr lang="ru-RU" sz="1400" dirty="0" err="1"/>
              <a:t>межі</a:t>
            </a:r>
            <a:r>
              <a:rPr lang="ru-RU" sz="1400" dirty="0"/>
              <a:t> </a:t>
            </a:r>
            <a:r>
              <a:rPr lang="ru-RU" sz="1400" dirty="0" err="1"/>
              <a:t>пристойності</a:t>
            </a:r>
            <a:r>
              <a:rPr lang="ru-RU" sz="1400" dirty="0"/>
              <a:t> </a:t>
            </a:r>
            <a:r>
              <a:rPr lang="ru-RU" sz="1400" dirty="0" err="1"/>
              <a:t>розмитими</a:t>
            </a:r>
            <a:r>
              <a:rPr lang="ru-RU" sz="1400" dirty="0"/>
              <a:t> і тому часто </a:t>
            </a:r>
            <a:r>
              <a:rPr lang="ru-RU" sz="1400" dirty="0" err="1"/>
              <a:t>порушуваними</a:t>
            </a:r>
            <a:r>
              <a:rPr lang="ru-RU" sz="1400" dirty="0"/>
              <a:t>. Не дозволяйте </a:t>
            </a:r>
            <a:r>
              <a:rPr lang="ru-RU" sz="1400" dirty="0" err="1"/>
              <a:t>собі</a:t>
            </a:r>
            <a:r>
              <a:rPr lang="ru-RU" sz="1400" dirty="0"/>
              <a:t> </a:t>
            </a:r>
            <a:r>
              <a:rPr lang="ru-RU" sz="1400" dirty="0" err="1"/>
              <a:t>переступати</a:t>
            </a:r>
            <a:r>
              <a:rPr lang="ru-RU" sz="1400" dirty="0"/>
              <a:t> </a:t>
            </a:r>
            <a:r>
              <a:rPr lang="ru-RU" sz="1400" dirty="0" err="1"/>
              <a:t>цю</a:t>
            </a:r>
            <a:r>
              <a:rPr lang="ru-RU" sz="1400" dirty="0"/>
              <a:t> межу.</a:t>
            </a:r>
          </a:p>
          <a:p>
            <a:r>
              <a:rPr lang="ru-RU" sz="1400" b="1" dirty="0"/>
              <a:t>Як правильно?</a:t>
            </a:r>
            <a:r>
              <a:rPr lang="ru-RU" sz="1400" dirty="0"/>
              <a:t> </a:t>
            </a:r>
            <a:r>
              <a:rPr lang="ru-RU" sz="1400" dirty="0" err="1"/>
              <a:t>Намагайтеся</a:t>
            </a:r>
            <a:r>
              <a:rPr lang="ru-RU" sz="1400" dirty="0"/>
              <a:t> </a:t>
            </a:r>
            <a:r>
              <a:rPr lang="ru-RU" sz="1400" dirty="0" err="1"/>
              <a:t>спілкуватися</a:t>
            </a:r>
            <a:r>
              <a:rPr lang="ru-RU" sz="1400" dirty="0"/>
              <a:t> з </a:t>
            </a:r>
            <a:r>
              <a:rPr lang="ru-RU" sz="1400" dirty="0" err="1"/>
              <a:t>клієнтами</a:t>
            </a:r>
            <a:r>
              <a:rPr lang="ru-RU" sz="1400" dirty="0"/>
              <a:t> в </a:t>
            </a:r>
            <a:r>
              <a:rPr lang="ru-RU" sz="1400" dirty="0" err="1"/>
              <a:t>проміжку</a:t>
            </a:r>
            <a:r>
              <a:rPr lang="ru-RU" sz="1400" dirty="0"/>
              <a:t> з 9 до 21 </a:t>
            </a:r>
            <a:r>
              <a:rPr lang="ru-RU" sz="1400" dirty="0" err="1"/>
              <a:t>години</a:t>
            </a:r>
            <a:r>
              <a:rPr lang="ru-RU" sz="1400" dirty="0"/>
              <a:t>. </a:t>
            </a:r>
            <a:r>
              <a:rPr lang="ru-RU" sz="1400" dirty="0" err="1"/>
              <a:t>Виняток</a:t>
            </a:r>
            <a:r>
              <a:rPr lang="ru-RU" sz="1400" dirty="0"/>
              <a:t> </a:t>
            </a:r>
            <a:r>
              <a:rPr lang="ru-RU" sz="1400" dirty="0" err="1"/>
              <a:t>становлять</a:t>
            </a:r>
            <a:r>
              <a:rPr lang="ru-RU" sz="1400" dirty="0"/>
              <a:t> </a:t>
            </a:r>
            <a:r>
              <a:rPr lang="ru-RU" sz="1400" dirty="0" err="1"/>
              <a:t>ситуації</a:t>
            </a:r>
            <a:r>
              <a:rPr lang="ru-RU" sz="1400" dirty="0"/>
              <a:t>, коли </a:t>
            </a:r>
            <a:r>
              <a:rPr lang="ru-RU" sz="1400" dirty="0" err="1"/>
              <a:t>покупець</a:t>
            </a:r>
            <a:r>
              <a:rPr lang="ru-RU" sz="1400" dirty="0"/>
              <a:t> сам написав вам у </a:t>
            </a:r>
            <a:r>
              <a:rPr lang="ru-RU" sz="1400" dirty="0" err="1"/>
              <a:t>неналежний</a:t>
            </a:r>
            <a:r>
              <a:rPr lang="ru-RU" sz="1400" dirty="0"/>
              <a:t> час, і у вас є </a:t>
            </a:r>
            <a:r>
              <a:rPr lang="ru-RU" sz="1400" dirty="0" err="1"/>
              <a:t>можливість</a:t>
            </a:r>
            <a:r>
              <a:rPr lang="ru-RU" sz="1400" dirty="0"/>
              <a:t> і </a:t>
            </a:r>
            <a:r>
              <a:rPr lang="ru-RU" sz="1400" dirty="0" err="1"/>
              <a:t>бажання</a:t>
            </a:r>
            <a:r>
              <a:rPr lang="ru-RU" sz="1400" dirty="0"/>
              <a:t> </a:t>
            </a:r>
            <a:r>
              <a:rPr lang="ru-RU" sz="1400" dirty="0" err="1"/>
              <a:t>відповісти</a:t>
            </a:r>
            <a:r>
              <a:rPr lang="ru-RU" sz="1400" dirty="0"/>
              <a:t> </a:t>
            </a:r>
            <a:r>
              <a:rPr lang="ru-RU" sz="1400" dirty="0" err="1"/>
              <a:t>йому</a:t>
            </a:r>
            <a:r>
              <a:rPr lang="ru-RU" sz="1400" dirty="0"/>
              <a:t> прямо зараз.</a:t>
            </a:r>
          </a:p>
          <a:p>
            <a:r>
              <a:rPr lang="ru-RU" sz="1400" dirty="0"/>
              <a:t>Чим </a:t>
            </a:r>
            <a:r>
              <a:rPr lang="ru-RU" sz="1400" dirty="0" err="1"/>
              <a:t>коротше</a:t>
            </a:r>
            <a:r>
              <a:rPr lang="ru-RU" sz="1400" dirty="0"/>
              <a:t> буде </a:t>
            </a:r>
            <a:r>
              <a:rPr lang="ru-RU" sz="1400" dirty="0" err="1"/>
              <a:t>проміжок</a:t>
            </a:r>
            <a:r>
              <a:rPr lang="ru-RU" sz="1400" dirty="0"/>
              <a:t> </a:t>
            </a:r>
            <a:r>
              <a:rPr lang="ru-RU" sz="1400" dirty="0" err="1"/>
              <a:t>між</a:t>
            </a:r>
            <a:r>
              <a:rPr lang="ru-RU" sz="1400" dirty="0"/>
              <a:t> запитом </a:t>
            </a:r>
            <a:r>
              <a:rPr lang="ru-RU" sz="1400" dirty="0" err="1"/>
              <a:t>від</a:t>
            </a:r>
            <a:r>
              <a:rPr lang="ru-RU" sz="1400" dirty="0"/>
              <a:t> </a:t>
            </a:r>
            <a:r>
              <a:rPr lang="ru-RU" sz="1400" dirty="0" err="1"/>
              <a:t>клієнта</a:t>
            </a:r>
            <a:r>
              <a:rPr lang="ru-RU" sz="1400" dirty="0"/>
              <a:t> і </a:t>
            </a:r>
            <a:r>
              <a:rPr lang="ru-RU" sz="1400" dirty="0" err="1"/>
              <a:t>вашою</a:t>
            </a:r>
            <a:r>
              <a:rPr lang="ru-RU" sz="1400" dirty="0"/>
              <a:t> </a:t>
            </a:r>
            <a:r>
              <a:rPr lang="ru-RU" sz="1400" dirty="0" err="1"/>
              <a:t>відповіддю</a:t>
            </a:r>
            <a:r>
              <a:rPr lang="ru-RU" sz="1400" dirty="0"/>
              <a:t> – </a:t>
            </a:r>
            <a:r>
              <a:rPr lang="ru-RU" sz="1400" dirty="0" err="1"/>
              <a:t>тим</a:t>
            </a:r>
            <a:r>
              <a:rPr lang="ru-RU" sz="1400" dirty="0"/>
              <a:t> </a:t>
            </a:r>
            <a:r>
              <a:rPr lang="ru-RU" sz="1400" dirty="0" err="1"/>
              <a:t>краще</a:t>
            </a:r>
            <a:r>
              <a:rPr lang="ru-RU" sz="1400" dirty="0"/>
              <a:t>. У будь-</a:t>
            </a:r>
            <a:r>
              <a:rPr lang="ru-RU" sz="1400" dirty="0" err="1"/>
              <a:t>якому</a:t>
            </a:r>
            <a:r>
              <a:rPr lang="ru-RU" sz="1400" dirty="0"/>
              <a:t> </a:t>
            </a:r>
            <a:r>
              <a:rPr lang="ru-RU" sz="1400" dirty="0" err="1"/>
              <a:t>випадку</a:t>
            </a:r>
            <a:r>
              <a:rPr lang="ru-RU" sz="1400" dirty="0"/>
              <a:t>, </a:t>
            </a:r>
            <a:r>
              <a:rPr lang="ru-RU" sz="1400" dirty="0" err="1"/>
              <a:t>відповісти</a:t>
            </a:r>
            <a:r>
              <a:rPr lang="ru-RU" sz="1400" dirty="0"/>
              <a:t> </a:t>
            </a:r>
            <a:r>
              <a:rPr lang="ru-RU" sz="1400" dirty="0" err="1"/>
              <a:t>потрібно</a:t>
            </a:r>
            <a:r>
              <a:rPr lang="ru-RU" sz="1400" dirty="0"/>
              <a:t> в той же день, коли запит </a:t>
            </a:r>
            <a:r>
              <a:rPr lang="ru-RU" sz="1400" dirty="0" err="1"/>
              <a:t>був</a:t>
            </a:r>
            <a:r>
              <a:rPr lang="ru-RU" sz="1400" dirty="0"/>
              <a:t> </a:t>
            </a:r>
            <a:r>
              <a:rPr lang="ru-RU" sz="1400" dirty="0" err="1"/>
              <a:t>отриманий</a:t>
            </a:r>
            <a:r>
              <a:rPr lang="ru-RU" sz="1400" dirty="0"/>
              <a:t>. В </a:t>
            </a:r>
            <a:r>
              <a:rPr lang="ru-RU" sz="1400" dirty="0" err="1"/>
              <a:t>ідеалі</a:t>
            </a:r>
            <a:r>
              <a:rPr lang="ru-RU" sz="1400" dirty="0"/>
              <a:t> – </a:t>
            </a:r>
            <a:r>
              <a:rPr lang="ru-RU" sz="1400" dirty="0" err="1"/>
              <a:t>протягом</a:t>
            </a:r>
            <a:r>
              <a:rPr lang="ru-RU" sz="1400" dirty="0"/>
              <a:t> </a:t>
            </a:r>
            <a:r>
              <a:rPr lang="ru-RU" sz="1400" dirty="0" err="1"/>
              <a:t>півгодини</a:t>
            </a:r>
            <a:r>
              <a:rPr lang="ru-RU" sz="1400" dirty="0"/>
              <a:t>. </a:t>
            </a:r>
            <a:r>
              <a:rPr lang="ru-RU" sz="1400" dirty="0" err="1"/>
              <a:t>Саме</a:t>
            </a:r>
            <a:r>
              <a:rPr lang="ru-RU" sz="1400" dirty="0"/>
              <a:t> </a:t>
            </a:r>
            <a:r>
              <a:rPr lang="ru-RU" sz="1400" dirty="0" err="1"/>
              <a:t>заради</a:t>
            </a:r>
            <a:r>
              <a:rPr lang="ru-RU" sz="1400" dirty="0"/>
              <a:t> </a:t>
            </a:r>
            <a:r>
              <a:rPr lang="ru-RU" sz="1400" dirty="0" err="1"/>
              <a:t>оперативної</a:t>
            </a:r>
            <a:r>
              <a:rPr lang="ru-RU" sz="1400" dirty="0"/>
              <a:t> </a:t>
            </a:r>
            <a:r>
              <a:rPr lang="ru-RU" sz="1400" dirty="0" err="1"/>
              <a:t>відповіді</a:t>
            </a:r>
            <a:r>
              <a:rPr lang="ru-RU" sz="1400" dirty="0"/>
              <a:t> </a:t>
            </a:r>
            <a:r>
              <a:rPr lang="ru-RU" sz="1400" dirty="0" err="1"/>
              <a:t>клієнти</a:t>
            </a:r>
            <a:r>
              <a:rPr lang="ru-RU" sz="1400" dirty="0"/>
              <a:t> й </a:t>
            </a:r>
            <a:r>
              <a:rPr lang="ru-RU" sz="1400" dirty="0" err="1"/>
              <a:t>обирають</a:t>
            </a:r>
            <a:r>
              <a:rPr lang="ru-RU" sz="1400" dirty="0"/>
              <a:t> </a:t>
            </a:r>
            <a:r>
              <a:rPr lang="ru-RU" sz="1400" dirty="0" err="1"/>
              <a:t>спілкування</a:t>
            </a:r>
            <a:r>
              <a:rPr lang="ru-RU" sz="1400" dirty="0"/>
              <a:t> через </a:t>
            </a:r>
            <a:r>
              <a:rPr lang="ru-RU" sz="1400" dirty="0" err="1"/>
              <a:t>месенджери</a:t>
            </a:r>
            <a:r>
              <a:rPr lang="ru-RU" sz="1400" dirty="0"/>
              <a:t>, так </a:t>
            </a:r>
            <a:r>
              <a:rPr lang="ru-RU" sz="1400" dirty="0" err="1"/>
              <a:t>що</a:t>
            </a:r>
            <a:r>
              <a:rPr lang="ru-RU" sz="1400" dirty="0"/>
              <a:t> не </a:t>
            </a:r>
            <a:r>
              <a:rPr lang="ru-RU" sz="1400" dirty="0" err="1"/>
              <a:t>розчаровуйте</a:t>
            </a:r>
            <a:r>
              <a:rPr lang="ru-RU" sz="1400" dirty="0"/>
              <a:t> </a:t>
            </a:r>
            <a:r>
              <a:rPr lang="ru-RU" sz="1400" dirty="0" err="1"/>
              <a:t>їх</a:t>
            </a:r>
            <a:r>
              <a:rPr lang="ru-RU" sz="1400" dirty="0"/>
              <a:t>.</a:t>
            </a:r>
          </a:p>
          <a:p>
            <a:r>
              <a:rPr lang="uk-UA" sz="1400" dirty="0"/>
              <a:t>Таблиця 9.9</a:t>
            </a:r>
            <a:endParaRPr lang="ru-RU" sz="1400" dirty="0"/>
          </a:p>
          <a:p>
            <a:r>
              <a:rPr lang="uk-UA" sz="1400" b="1" dirty="0"/>
              <a:t>Приклад спілкування з врахуванням фактору часу</a:t>
            </a:r>
            <a:endParaRPr lang="ru-RU" sz="1400" dirty="0"/>
          </a:p>
          <a:p>
            <a:endParaRPr lang="ru-RU" sz="1400" dirty="0"/>
          </a:p>
          <a:p>
            <a:endParaRPr lang="uk-UA" sz="1400" dirty="0" smtClean="0"/>
          </a:p>
          <a:p>
            <a:endParaRPr lang="uk-UA" sz="1400" dirty="0"/>
          </a:p>
          <a:p>
            <a:endParaRPr lang="uk-UA" sz="1400" dirty="0"/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66171317"/>
              </p:ext>
            </p:extLst>
          </p:nvPr>
        </p:nvGraphicFramePr>
        <p:xfrm>
          <a:off x="1403648" y="3717031"/>
          <a:ext cx="6120680" cy="280831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060340"/>
                <a:gridCol w="3060340"/>
              </a:tblGrid>
              <a:tr h="329179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800">
                          <a:effectLst/>
                        </a:rPr>
                        <a:t>Клієнт (як не варто спілкуватися)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800">
                          <a:effectLst/>
                        </a:rPr>
                        <a:t>Клієнт (як варто спілкуватися)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1316718"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uk-UA" sz="800">
                          <a:effectLst/>
                        </a:rPr>
                        <a:t>Доброго дня! А чи є ще 2 місці на дану екскурсію на завтра?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uk-UA" sz="800">
                          <a:effectLst/>
                        </a:rPr>
                        <a:t>Доброго вечора! Дякуємо за Ваш запит. Наразі вже досить пізно. Чи зручно буде продовжити діалог завтра з 9 ранку?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581208">
                <a:tc rowSpan="2"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uk-UA" sz="800">
                          <a:effectLst/>
                        </a:rPr>
                        <a:t>Скажіть, екскурсія вже сьогодні, чи можна приєднатися?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800">
                          <a:effectLst/>
                        </a:rPr>
                        <a:t>Так.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581208"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800" dirty="0">
                          <a:effectLst/>
                        </a:rPr>
                        <a:t>Чудово! Велике дякую! Добраніч.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4388569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9512" y="188640"/>
            <a:ext cx="8784976" cy="6480719"/>
          </a:xfrm>
        </p:spPr>
        <p:txBody>
          <a:bodyPr>
            <a:normAutofit/>
          </a:bodyPr>
          <a:lstStyle/>
          <a:p>
            <a:r>
              <a:rPr lang="ru-RU" sz="1400" b="1" i="1" dirty="0" err="1"/>
              <a:t>Помилка</a:t>
            </a:r>
            <a:r>
              <a:rPr lang="ru-RU" sz="1400" b="1" i="1" dirty="0"/>
              <a:t> №10: Не </a:t>
            </a:r>
            <a:r>
              <a:rPr lang="ru-RU" sz="1400" b="1" i="1" dirty="0" err="1"/>
              <a:t>призначати</a:t>
            </a:r>
            <a:r>
              <a:rPr lang="ru-RU" sz="1400" b="1" i="1" dirty="0"/>
              <a:t> </a:t>
            </a:r>
            <a:r>
              <a:rPr lang="ru-RU" sz="1400" b="1" i="1" dirty="0" err="1"/>
              <a:t>наступний</a:t>
            </a:r>
            <a:r>
              <a:rPr lang="ru-RU" sz="1400" b="1" i="1" dirty="0"/>
              <a:t> </a:t>
            </a:r>
            <a:r>
              <a:rPr lang="ru-RU" sz="1400" b="1" i="1" dirty="0" err="1"/>
              <a:t>крок</a:t>
            </a:r>
            <a:endParaRPr lang="ru-RU" sz="1400" dirty="0"/>
          </a:p>
          <a:p>
            <a:r>
              <a:rPr lang="ru-RU" sz="1400" dirty="0" err="1"/>
              <a:t>Якщо</a:t>
            </a:r>
            <a:r>
              <a:rPr lang="ru-RU" sz="1400" dirty="0"/>
              <a:t> ваше </a:t>
            </a:r>
            <a:r>
              <a:rPr lang="ru-RU" sz="1400" dirty="0" err="1"/>
              <a:t>листування</a:t>
            </a:r>
            <a:r>
              <a:rPr lang="ru-RU" sz="1400" dirty="0"/>
              <a:t> з </a:t>
            </a:r>
            <a:r>
              <a:rPr lang="ru-RU" sz="1400" dirty="0" err="1"/>
              <a:t>клієнтом</a:t>
            </a:r>
            <a:r>
              <a:rPr lang="ru-RU" sz="1400" dirty="0"/>
              <a:t> </a:t>
            </a:r>
            <a:r>
              <a:rPr lang="ru-RU" sz="1400" dirty="0" err="1"/>
              <a:t>закінчилось</a:t>
            </a:r>
            <a:r>
              <a:rPr lang="ru-RU" sz="1400" dirty="0"/>
              <a:t> не </a:t>
            </a:r>
            <a:r>
              <a:rPr lang="ru-RU" sz="1400" dirty="0" err="1"/>
              <a:t>оформленням</a:t>
            </a:r>
            <a:r>
              <a:rPr lang="ru-RU" sz="1400" dirty="0"/>
              <a:t> </a:t>
            </a:r>
            <a:r>
              <a:rPr lang="ru-RU" sz="1400" dirty="0" err="1"/>
              <a:t>замовлення</a:t>
            </a:r>
            <a:r>
              <a:rPr lang="ru-RU" sz="1400" dirty="0"/>
              <a:t>, а паузою для </a:t>
            </a:r>
            <a:r>
              <a:rPr lang="ru-RU" sz="1400" dirty="0" err="1"/>
              <a:t>роздумів</a:t>
            </a:r>
            <a:r>
              <a:rPr lang="ru-RU" sz="1400" dirty="0"/>
              <a:t>, </a:t>
            </a:r>
            <a:r>
              <a:rPr lang="ru-RU" sz="1400" dirty="0" err="1"/>
              <a:t>уточненням</a:t>
            </a:r>
            <a:r>
              <a:rPr lang="ru-RU" sz="1400" dirty="0"/>
              <a:t> деталей </a:t>
            </a:r>
            <a:r>
              <a:rPr lang="ru-RU" sz="1400" dirty="0" err="1"/>
              <a:t>або</a:t>
            </a:r>
            <a:r>
              <a:rPr lang="ru-RU" sz="1400" dirty="0"/>
              <a:t> </a:t>
            </a:r>
            <a:r>
              <a:rPr lang="ru-RU" sz="1400" dirty="0" err="1"/>
              <a:t>якимось</a:t>
            </a:r>
            <a:r>
              <a:rPr lang="ru-RU" sz="1400" dirty="0"/>
              <a:t> </a:t>
            </a:r>
            <a:r>
              <a:rPr lang="ru-RU" sz="1400" dirty="0" err="1"/>
              <a:t>іншим</a:t>
            </a:r>
            <a:r>
              <a:rPr lang="ru-RU" sz="1400" dirty="0"/>
              <a:t> чином – </a:t>
            </a:r>
            <a:r>
              <a:rPr lang="ru-RU" sz="1400" dirty="0" err="1"/>
              <a:t>помилкою</a:t>
            </a:r>
            <a:r>
              <a:rPr lang="ru-RU" sz="1400" dirty="0"/>
              <a:t> буде </a:t>
            </a:r>
            <a:r>
              <a:rPr lang="ru-RU" sz="1400" dirty="0" err="1"/>
              <a:t>відпустити</a:t>
            </a:r>
            <a:r>
              <a:rPr lang="ru-RU" sz="1400" dirty="0"/>
              <a:t> </a:t>
            </a:r>
            <a:r>
              <a:rPr lang="ru-RU" sz="1400" dirty="0" err="1"/>
              <a:t>співрозмовника</a:t>
            </a:r>
            <a:r>
              <a:rPr lang="ru-RU" sz="1400" dirty="0"/>
              <a:t>, не </a:t>
            </a:r>
            <a:r>
              <a:rPr lang="ru-RU" sz="1400" dirty="0" err="1"/>
              <a:t>призначивши</a:t>
            </a:r>
            <a:r>
              <a:rPr lang="ru-RU" sz="1400" dirty="0"/>
              <a:t> </a:t>
            </a:r>
            <a:r>
              <a:rPr lang="ru-RU" sz="1400" dirty="0" err="1"/>
              <a:t>наступний</a:t>
            </a:r>
            <a:r>
              <a:rPr lang="ru-RU" sz="1400" dirty="0"/>
              <a:t> </a:t>
            </a:r>
            <a:r>
              <a:rPr lang="ru-RU" sz="1400" dirty="0" err="1"/>
              <a:t>крок</a:t>
            </a:r>
            <a:r>
              <a:rPr lang="ru-RU" sz="1400" dirty="0"/>
              <a:t>.</a:t>
            </a:r>
            <a:br>
              <a:rPr lang="ru-RU" sz="1400" dirty="0"/>
            </a:br>
            <a:r>
              <a:rPr lang="ru-RU" sz="1400" dirty="0"/>
              <a:t>Як правильно? «Олег, </a:t>
            </a:r>
            <a:r>
              <a:rPr lang="ru-RU" sz="1400" dirty="0" err="1"/>
              <a:t>ви</a:t>
            </a:r>
            <a:r>
              <a:rPr lang="ru-RU" sz="1400" dirty="0"/>
              <a:t> подумайте, а завтра в </a:t>
            </a:r>
            <a:r>
              <a:rPr lang="ru-RU" sz="1400" dirty="0" err="1"/>
              <a:t>цей</a:t>
            </a:r>
            <a:r>
              <a:rPr lang="ru-RU" sz="1400" dirty="0"/>
              <a:t> же час я вам напишу і запитаю, </a:t>
            </a:r>
            <a:r>
              <a:rPr lang="ru-RU" sz="1400" dirty="0" err="1"/>
              <a:t>що</a:t>
            </a:r>
            <a:r>
              <a:rPr lang="ru-RU" sz="1400" dirty="0"/>
              <a:t> </a:t>
            </a:r>
            <a:r>
              <a:rPr lang="ru-RU" sz="1400" dirty="0" err="1"/>
              <a:t>ви</a:t>
            </a:r>
            <a:r>
              <a:rPr lang="ru-RU" sz="1400" dirty="0"/>
              <a:t> </a:t>
            </a:r>
            <a:r>
              <a:rPr lang="ru-RU" sz="1400" dirty="0" err="1"/>
              <a:t>вирішили</a:t>
            </a:r>
            <a:r>
              <a:rPr lang="ru-RU" sz="1400" dirty="0"/>
              <a:t>. Добре?», «</a:t>
            </a:r>
            <a:r>
              <a:rPr lang="ru-RU" sz="1400" dirty="0" err="1"/>
              <a:t>Якщо</a:t>
            </a:r>
            <a:r>
              <a:rPr lang="ru-RU" sz="1400" dirty="0"/>
              <a:t> вам </a:t>
            </a:r>
            <a:r>
              <a:rPr lang="ru-RU" sz="1400" dirty="0" err="1"/>
              <a:t>потрібно</a:t>
            </a:r>
            <a:r>
              <a:rPr lang="ru-RU" sz="1400" dirty="0"/>
              <a:t> </a:t>
            </a:r>
            <a:r>
              <a:rPr lang="ru-RU" sz="1400" dirty="0" err="1"/>
              <a:t>порівняти</a:t>
            </a:r>
            <a:r>
              <a:rPr lang="ru-RU" sz="1400" dirty="0"/>
              <a:t> </a:t>
            </a:r>
            <a:r>
              <a:rPr lang="ru-RU" sz="1400" dirty="0" err="1"/>
              <a:t>пропозиції</a:t>
            </a:r>
            <a:r>
              <a:rPr lang="ru-RU" sz="1400" dirty="0"/>
              <a:t> – </a:t>
            </a:r>
            <a:r>
              <a:rPr lang="ru-RU" sz="1400" dirty="0" err="1"/>
              <a:t>звичайно</a:t>
            </a:r>
            <a:r>
              <a:rPr lang="ru-RU" sz="1400" dirty="0"/>
              <a:t>, </a:t>
            </a:r>
            <a:r>
              <a:rPr lang="ru-RU" sz="1400" dirty="0" err="1"/>
              <a:t>дивіться</a:t>
            </a:r>
            <a:r>
              <a:rPr lang="ru-RU" sz="1400" dirty="0"/>
              <a:t>, </a:t>
            </a:r>
            <a:r>
              <a:rPr lang="ru-RU" sz="1400" dirty="0" err="1"/>
              <a:t>порівнюйте</a:t>
            </a:r>
            <a:r>
              <a:rPr lang="ru-RU" sz="1400" dirty="0"/>
              <a:t>, думайте. </a:t>
            </a:r>
            <a:r>
              <a:rPr lang="ru-RU" sz="1400" dirty="0" err="1"/>
              <a:t>Протягом</a:t>
            </a:r>
            <a:r>
              <a:rPr lang="ru-RU" sz="1400" dirty="0"/>
              <a:t> </a:t>
            </a:r>
            <a:r>
              <a:rPr lang="ru-RU" sz="1400" dirty="0" err="1"/>
              <a:t>години</a:t>
            </a:r>
            <a:r>
              <a:rPr lang="ru-RU" sz="1400" dirty="0"/>
              <a:t> я </a:t>
            </a:r>
            <a:r>
              <a:rPr lang="ru-RU" sz="1400" dirty="0" err="1"/>
              <a:t>надішлю</a:t>
            </a:r>
            <a:r>
              <a:rPr lang="ru-RU" sz="1400" dirty="0"/>
              <a:t> вам КП, а завтра </a:t>
            </a:r>
            <a:r>
              <a:rPr lang="ru-RU" sz="1400" dirty="0" err="1"/>
              <a:t>зв'яжуся</a:t>
            </a:r>
            <a:r>
              <a:rPr lang="ru-RU" sz="1400" dirty="0"/>
              <a:t>, </a:t>
            </a:r>
            <a:r>
              <a:rPr lang="ru-RU" sz="1400" dirty="0" err="1"/>
              <a:t>щоб</a:t>
            </a:r>
            <a:r>
              <a:rPr lang="ru-RU" sz="1400" dirty="0"/>
              <a:t> </a:t>
            </a:r>
            <a:r>
              <a:rPr lang="ru-RU" sz="1400" dirty="0" err="1"/>
              <a:t>дізнатися</a:t>
            </a:r>
            <a:r>
              <a:rPr lang="ru-RU" sz="1400" dirty="0"/>
              <a:t> </a:t>
            </a:r>
            <a:r>
              <a:rPr lang="ru-RU" sz="1400" dirty="0" err="1"/>
              <a:t>рішення</a:t>
            </a:r>
            <a:r>
              <a:rPr lang="ru-RU" sz="1400" dirty="0"/>
              <a:t>. </a:t>
            </a:r>
            <a:r>
              <a:rPr lang="ru-RU" sz="1400" dirty="0" err="1"/>
              <a:t>Домовилися</a:t>
            </a:r>
            <a:r>
              <a:rPr lang="ru-RU" sz="1400" dirty="0"/>
              <a:t>?»</a:t>
            </a:r>
          </a:p>
          <a:p>
            <a:r>
              <a:rPr lang="uk-UA" sz="1400" dirty="0"/>
              <a:t>Таблиця 9.10</a:t>
            </a:r>
            <a:endParaRPr lang="ru-RU" sz="1400" dirty="0"/>
          </a:p>
          <a:p>
            <a:r>
              <a:rPr lang="uk-UA" sz="1400" b="1" dirty="0"/>
              <a:t>Приклад листування для подальшого оформлення замовлення</a:t>
            </a:r>
            <a:endParaRPr lang="ru-RU" sz="1400" dirty="0"/>
          </a:p>
          <a:p>
            <a:endParaRPr lang="ru-RU" sz="1400" dirty="0"/>
          </a:p>
          <a:p>
            <a:endParaRPr lang="uk-UA" sz="1400" dirty="0" smtClean="0"/>
          </a:p>
          <a:p>
            <a:endParaRPr lang="uk-UA" sz="1400" dirty="0"/>
          </a:p>
          <a:p>
            <a:endParaRPr lang="uk-UA" sz="1400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24406836"/>
              </p:ext>
            </p:extLst>
          </p:nvPr>
        </p:nvGraphicFramePr>
        <p:xfrm>
          <a:off x="1907704" y="2492896"/>
          <a:ext cx="4968552" cy="309634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484276"/>
                <a:gridCol w="2484276"/>
              </a:tblGrid>
              <a:tr h="252028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800">
                          <a:effectLst/>
                        </a:rPr>
                        <a:t>Клієнт (як не варто спілкуватися)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800">
                          <a:effectLst/>
                        </a:rPr>
                        <a:t>Клієнт (як варто спілкуватися)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252028"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uk-UA" sz="800">
                          <a:effectLst/>
                        </a:rPr>
                        <a:t>Це ціна за 1 годину, так?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uk-UA" sz="800">
                          <a:effectLst/>
                        </a:rPr>
                        <a:t>Розмір 46, колір чорний.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50405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800">
                          <a:effectLst/>
                        </a:rPr>
                        <a:t>Вірно. Ми можемо назначити Вашу консультацію вже на цьому тижню.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 rowSpan="3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800">
                          <a:effectLst/>
                        </a:rPr>
                        <a:t>Плаття у нас на складі, як тільки ми отримаємо передоплату – почнемо формувати Ваше замовлення. Якщо Ви встигнете внести передоплату сьогодні до 17.00 – ми надішлемо посилку завтра вранці. Ось номер карти: 2217.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252028"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uk-UA" sz="800">
                          <a:effectLst/>
                        </a:rPr>
                        <a:t>Дякую, мені потрібно подумати.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</a:tr>
              <a:tr h="183620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800" dirty="0">
                          <a:effectLst/>
                        </a:rPr>
                        <a:t>Добре, </a:t>
                      </a:r>
                      <a:r>
                        <a:rPr lang="uk-UA" sz="800" dirty="0" err="1">
                          <a:effectLst/>
                        </a:rPr>
                        <a:t>напишите</a:t>
                      </a:r>
                      <a:r>
                        <a:rPr lang="uk-UA" sz="800" dirty="0">
                          <a:effectLst/>
                        </a:rPr>
                        <a:t> нам, як приймете рішення.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3822813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9512" y="188640"/>
            <a:ext cx="8784976" cy="6480719"/>
          </a:xfrm>
        </p:spPr>
        <p:txBody>
          <a:bodyPr>
            <a:normAutofit/>
          </a:bodyPr>
          <a:lstStyle/>
          <a:p>
            <a:r>
              <a:rPr lang="ru-RU" sz="1400" dirty="0" err="1"/>
              <a:t>Продажі</a:t>
            </a:r>
            <a:r>
              <a:rPr lang="ru-RU" sz="1400" dirty="0"/>
              <a:t> в </a:t>
            </a:r>
            <a:r>
              <a:rPr lang="ru-RU" sz="1400" dirty="0" err="1"/>
              <a:t>месенджерах</a:t>
            </a:r>
            <a:r>
              <a:rPr lang="ru-RU" sz="1400" dirty="0"/>
              <a:t> – </a:t>
            </a:r>
            <a:r>
              <a:rPr lang="ru-RU" sz="1400" dirty="0" err="1"/>
              <a:t>особливе</a:t>
            </a:r>
            <a:r>
              <a:rPr lang="ru-RU" sz="1400" dirty="0"/>
              <a:t> </a:t>
            </a:r>
            <a:r>
              <a:rPr lang="ru-RU" sz="1400" dirty="0" err="1"/>
              <a:t>мистецтво</a:t>
            </a:r>
            <a:r>
              <a:rPr lang="ru-RU" sz="1400" dirty="0"/>
              <a:t>. </a:t>
            </a:r>
            <a:r>
              <a:rPr lang="uk-UA" sz="1400" dirty="0"/>
              <a:t>Якщо ви його о</a:t>
            </a:r>
            <a:r>
              <a:rPr lang="ru-RU" sz="1400" dirty="0"/>
              <a:t>пану</a:t>
            </a:r>
            <a:r>
              <a:rPr lang="uk-UA" sz="1400" dirty="0"/>
              <a:t>є</a:t>
            </a:r>
            <a:r>
              <a:rPr lang="ru-RU" sz="1400" dirty="0"/>
              <a:t>те </a:t>
            </a:r>
            <a:r>
              <a:rPr lang="uk-UA" sz="1400" dirty="0"/>
              <a:t>завдяки вищеперерахованим</a:t>
            </a:r>
            <a:r>
              <a:rPr lang="ru-RU" sz="1400" dirty="0"/>
              <a:t> </a:t>
            </a:r>
            <a:r>
              <a:rPr lang="ru-RU" sz="1400" dirty="0" err="1"/>
              <a:t>прийомам</a:t>
            </a:r>
            <a:r>
              <a:rPr lang="ru-RU" sz="1400" dirty="0"/>
              <a:t>, </a:t>
            </a:r>
            <a:r>
              <a:rPr lang="uk-UA" sz="1400" dirty="0"/>
              <a:t>то</a:t>
            </a:r>
            <a:r>
              <a:rPr lang="ru-RU" sz="1400" dirty="0"/>
              <a:t> </a:t>
            </a:r>
            <a:r>
              <a:rPr lang="ru-RU" sz="1400" dirty="0" err="1"/>
              <a:t>зможете</a:t>
            </a:r>
            <a:r>
              <a:rPr lang="ru-RU" sz="1400" dirty="0"/>
              <a:t> до</a:t>
            </a:r>
            <a:r>
              <a:rPr lang="uk-UA" sz="1400" dirty="0"/>
              <a:t>сягнути</a:t>
            </a:r>
            <a:r>
              <a:rPr lang="ru-RU" sz="1400" dirty="0"/>
              <a:t> </a:t>
            </a:r>
            <a:r>
              <a:rPr lang="ru-RU" sz="1400" dirty="0" err="1"/>
              <a:t>по-справжньому</a:t>
            </a:r>
            <a:r>
              <a:rPr lang="ru-RU" sz="1400" dirty="0"/>
              <a:t> </a:t>
            </a:r>
            <a:r>
              <a:rPr lang="ru-RU" sz="1400" dirty="0" err="1"/>
              <a:t>ефективних</a:t>
            </a:r>
            <a:r>
              <a:rPr lang="ru-RU" sz="1400" dirty="0"/>
              <a:t> </a:t>
            </a:r>
            <a:r>
              <a:rPr lang="ru-RU" sz="1400" dirty="0" err="1"/>
              <a:t>результатів</a:t>
            </a:r>
            <a:r>
              <a:rPr lang="uk-UA" sz="1400" dirty="0"/>
              <a:t>. </a:t>
            </a:r>
            <a:r>
              <a:rPr lang="ru-RU" sz="1400" dirty="0"/>
              <a:t>З </a:t>
            </a:r>
            <a:r>
              <a:rPr lang="ru-RU" sz="1400" dirty="0" err="1"/>
              <a:t>усього</a:t>
            </a:r>
            <a:r>
              <a:rPr lang="ru-RU" sz="1400" dirty="0"/>
              <a:t> </a:t>
            </a:r>
            <a:r>
              <a:rPr lang="ru-RU" sz="1400" dirty="0" err="1"/>
              <a:t>сказаного</a:t>
            </a:r>
            <a:r>
              <a:rPr lang="ru-RU" sz="1400" dirty="0"/>
              <a:t> </a:t>
            </a:r>
            <a:r>
              <a:rPr lang="ru-RU" sz="1400" dirty="0" err="1"/>
              <a:t>вище</a:t>
            </a:r>
            <a:r>
              <a:rPr lang="ru-RU" sz="1400" dirty="0"/>
              <a:t> </a:t>
            </a:r>
            <a:r>
              <a:rPr lang="ru-RU" sz="1400" dirty="0" err="1"/>
              <a:t>можна</a:t>
            </a:r>
            <a:r>
              <a:rPr lang="ru-RU" sz="1400" dirty="0"/>
              <a:t> </a:t>
            </a:r>
            <a:r>
              <a:rPr lang="ru-RU" sz="1400" dirty="0" err="1"/>
              <a:t>зробити</a:t>
            </a:r>
            <a:r>
              <a:rPr lang="ru-RU" sz="1400" dirty="0"/>
              <a:t> </a:t>
            </a:r>
            <a:r>
              <a:rPr lang="ru-RU" sz="1400" dirty="0" err="1"/>
              <a:t>висновок</a:t>
            </a:r>
            <a:r>
              <a:rPr lang="ru-RU" sz="1400" dirty="0"/>
              <a:t>: </a:t>
            </a:r>
            <a:r>
              <a:rPr lang="ru-RU" sz="1400" dirty="0" err="1"/>
              <a:t>листуватися</a:t>
            </a:r>
            <a:r>
              <a:rPr lang="ru-RU" sz="1400" dirty="0"/>
              <a:t> в </a:t>
            </a:r>
            <a:r>
              <a:rPr lang="ru-RU" sz="1400" dirty="0" err="1"/>
              <a:t>месенджері</a:t>
            </a:r>
            <a:r>
              <a:rPr lang="ru-RU" sz="1400" dirty="0"/>
              <a:t> — </a:t>
            </a:r>
            <a:r>
              <a:rPr lang="ru-RU" sz="1400" dirty="0" err="1"/>
              <a:t>це</a:t>
            </a:r>
            <a:r>
              <a:rPr lang="ru-RU" sz="1400" dirty="0"/>
              <a:t> </a:t>
            </a:r>
            <a:r>
              <a:rPr lang="ru-RU" sz="1400" dirty="0" err="1"/>
              <a:t>дуже</a:t>
            </a:r>
            <a:r>
              <a:rPr lang="ru-RU" sz="1400" dirty="0"/>
              <a:t> </a:t>
            </a:r>
            <a:r>
              <a:rPr lang="ru-RU" sz="1400" dirty="0" err="1"/>
              <a:t>зручно</a:t>
            </a:r>
            <a:r>
              <a:rPr lang="ru-RU" sz="1400" dirty="0"/>
              <a:t>. </a:t>
            </a:r>
            <a:r>
              <a:rPr lang="ru-RU" sz="1400" dirty="0" err="1"/>
              <a:t>Короткі</a:t>
            </a:r>
            <a:r>
              <a:rPr lang="ru-RU" sz="1400" dirty="0"/>
              <a:t> </a:t>
            </a:r>
            <a:r>
              <a:rPr lang="ru-RU" sz="1400" dirty="0" err="1"/>
              <a:t>текстові</a:t>
            </a:r>
            <a:r>
              <a:rPr lang="ru-RU" sz="1400" dirty="0"/>
              <a:t> </a:t>
            </a:r>
            <a:r>
              <a:rPr lang="ru-RU" sz="1400" dirty="0" err="1"/>
              <a:t>послання</a:t>
            </a:r>
            <a:r>
              <a:rPr lang="ru-RU" sz="1400" dirty="0"/>
              <a:t> </a:t>
            </a:r>
            <a:r>
              <a:rPr lang="uk-UA" sz="1400" dirty="0"/>
              <a:t>мають бути </a:t>
            </a:r>
            <a:r>
              <a:rPr lang="ru-RU" sz="1400" dirty="0" err="1"/>
              <a:t>лаконічн</a:t>
            </a:r>
            <a:r>
              <a:rPr lang="uk-UA" sz="1400" dirty="0" err="1"/>
              <a:t>ими</a:t>
            </a:r>
            <a:r>
              <a:rPr lang="ru-RU" sz="1400" dirty="0"/>
              <a:t> і </a:t>
            </a:r>
            <a:r>
              <a:rPr lang="ru-RU" sz="1400" dirty="0" err="1"/>
              <a:t>зрозуміл</a:t>
            </a:r>
            <a:r>
              <a:rPr lang="uk-UA" sz="1400" dirty="0" err="1"/>
              <a:t>ими</a:t>
            </a:r>
            <a:r>
              <a:rPr lang="ru-RU" sz="1400" dirty="0"/>
              <a:t>. </a:t>
            </a:r>
            <a:r>
              <a:rPr lang="ru-RU" sz="1400" dirty="0" err="1"/>
              <a:t>Проте</a:t>
            </a:r>
            <a:r>
              <a:rPr lang="ru-RU" sz="1400" dirty="0"/>
              <a:t> </a:t>
            </a:r>
            <a:r>
              <a:rPr lang="ru-RU" sz="1400" dirty="0" err="1"/>
              <a:t>варто</a:t>
            </a:r>
            <a:r>
              <a:rPr lang="ru-RU" sz="1400" dirty="0"/>
              <a:t> </a:t>
            </a:r>
            <a:r>
              <a:rPr lang="ru-RU" sz="1400" dirty="0" err="1"/>
              <a:t>дотримуватися</a:t>
            </a:r>
            <a:r>
              <a:rPr lang="ru-RU" sz="1400" dirty="0"/>
              <a:t> правил </a:t>
            </a:r>
            <a:r>
              <a:rPr lang="ru-RU" sz="1400" dirty="0" err="1"/>
              <a:t>мережевого</a:t>
            </a:r>
            <a:r>
              <a:rPr lang="ru-RU" sz="1400" dirty="0"/>
              <a:t> </a:t>
            </a:r>
            <a:r>
              <a:rPr lang="ru-RU" sz="1400" dirty="0" err="1"/>
              <a:t>етикету</a:t>
            </a:r>
            <a:r>
              <a:rPr lang="ru-RU" sz="1400" dirty="0"/>
              <a:t>, </a:t>
            </a:r>
            <a:r>
              <a:rPr lang="ru-RU" sz="1400" dirty="0" err="1"/>
              <a:t>щоб</a:t>
            </a:r>
            <a:r>
              <a:rPr lang="ru-RU" sz="1400" dirty="0"/>
              <a:t> не </a:t>
            </a:r>
            <a:r>
              <a:rPr lang="ru-RU" sz="1400" dirty="0" err="1"/>
              <a:t>псувати</a:t>
            </a:r>
            <a:r>
              <a:rPr lang="ru-RU" sz="1400" dirty="0"/>
              <a:t> </a:t>
            </a:r>
            <a:r>
              <a:rPr lang="ru-RU" sz="1400" dirty="0" err="1"/>
              <a:t>настрій</a:t>
            </a:r>
            <a:r>
              <a:rPr lang="ru-RU" sz="1400" dirty="0"/>
              <a:t> </a:t>
            </a:r>
            <a:r>
              <a:rPr lang="ru-RU" sz="1400" dirty="0" err="1"/>
              <a:t>співрозмовників</a:t>
            </a:r>
            <a:r>
              <a:rPr lang="ru-RU" sz="1400" dirty="0"/>
              <a:t> і не </a:t>
            </a:r>
            <a:r>
              <a:rPr lang="ru-RU" sz="1400" dirty="0" err="1"/>
              <a:t>відволікати</a:t>
            </a:r>
            <a:r>
              <a:rPr lang="ru-RU" sz="1400" dirty="0"/>
              <a:t> </a:t>
            </a:r>
            <a:r>
              <a:rPr lang="ru-RU" sz="1400" dirty="0" err="1"/>
              <a:t>їх</a:t>
            </a:r>
            <a:r>
              <a:rPr lang="ru-RU" sz="1400" dirty="0"/>
              <a:t> по </a:t>
            </a:r>
            <a:r>
              <a:rPr lang="ru-RU" sz="1400" dirty="0" err="1"/>
              <a:t>дрібницях</a:t>
            </a:r>
            <a:r>
              <a:rPr lang="ru-RU" sz="1400"/>
              <a:t>.</a:t>
            </a:r>
          </a:p>
          <a:p>
            <a:endParaRPr lang="ru-RU" sz="1400" dirty="0"/>
          </a:p>
          <a:p>
            <a:endParaRPr lang="uk-UA" sz="1400" dirty="0" smtClean="0"/>
          </a:p>
          <a:p>
            <a:endParaRPr lang="uk-UA" sz="1400" dirty="0"/>
          </a:p>
          <a:p>
            <a:endParaRPr lang="uk-UA" sz="1400" dirty="0"/>
          </a:p>
        </p:txBody>
      </p:sp>
    </p:spTree>
    <p:extLst>
      <p:ext uri="{BB962C8B-B14F-4D97-AF65-F5344CB8AC3E}">
        <p14:creationId xmlns:p14="http://schemas.microsoft.com/office/powerpoint/2010/main" val="13121539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9512" y="188640"/>
            <a:ext cx="8784976" cy="6480719"/>
          </a:xfrm>
        </p:spPr>
        <p:txBody>
          <a:bodyPr>
            <a:normAutofit/>
          </a:bodyPr>
          <a:lstStyle/>
          <a:p>
            <a:r>
              <a:rPr lang="ru-RU" sz="1400" b="1" i="1" dirty="0" err="1"/>
              <a:t>Функціонал</a:t>
            </a:r>
            <a:r>
              <a:rPr lang="ru-RU" sz="1400" b="1" i="1" dirty="0"/>
              <a:t> </a:t>
            </a:r>
            <a:r>
              <a:rPr lang="ru-RU" sz="1400" b="1" i="1" dirty="0" err="1"/>
              <a:t>бізнес-сторінки</a:t>
            </a:r>
            <a:r>
              <a:rPr lang="uk-UA" sz="1400" b="1" i="1" dirty="0"/>
              <a:t>.</a:t>
            </a:r>
            <a:endParaRPr lang="ru-RU" sz="1400" dirty="0"/>
          </a:p>
          <a:p>
            <a:r>
              <a:rPr lang="ru-RU" sz="1400" dirty="0" err="1"/>
              <a:t>Бізнес-сторінку</a:t>
            </a:r>
            <a:r>
              <a:rPr lang="ru-RU" sz="1400" dirty="0"/>
              <a:t> </a:t>
            </a:r>
            <a:r>
              <a:rPr lang="ru-RU" sz="1400" dirty="0" err="1"/>
              <a:t>може</a:t>
            </a:r>
            <a:r>
              <a:rPr lang="ru-RU" sz="1400" dirty="0"/>
              <a:t> </a:t>
            </a:r>
            <a:r>
              <a:rPr lang="ru-RU" sz="1400" dirty="0" err="1"/>
              <a:t>зареєструвати</a:t>
            </a:r>
            <a:r>
              <a:rPr lang="ru-RU" sz="1400" dirty="0"/>
              <a:t> </a:t>
            </a:r>
            <a:r>
              <a:rPr lang="ru-RU" sz="1400" dirty="0" err="1"/>
              <a:t>компанія</a:t>
            </a:r>
            <a:r>
              <a:rPr lang="ru-RU" sz="1400" dirty="0"/>
              <a:t> </a:t>
            </a:r>
            <a:r>
              <a:rPr lang="ru-RU" sz="1400" dirty="0" err="1"/>
              <a:t>або</a:t>
            </a:r>
            <a:r>
              <a:rPr lang="ru-RU" sz="1400" dirty="0"/>
              <a:t> </a:t>
            </a:r>
            <a:r>
              <a:rPr lang="ru-RU" sz="1400" dirty="0" err="1"/>
              <a:t>публічна</a:t>
            </a:r>
            <a:r>
              <a:rPr lang="ru-RU" sz="1400" dirty="0"/>
              <a:t> особа. </a:t>
            </a:r>
            <a:r>
              <a:rPr lang="ru-RU" sz="1400" dirty="0" err="1"/>
              <a:t>Причому</a:t>
            </a:r>
            <a:r>
              <a:rPr lang="ru-RU" sz="1400" dirty="0"/>
              <a:t> для будь-</a:t>
            </a:r>
            <a:r>
              <a:rPr lang="ru-RU" sz="1400" dirty="0" err="1"/>
              <a:t>яких</a:t>
            </a:r>
            <a:r>
              <a:rPr lang="ru-RU" sz="1400" dirty="0"/>
              <a:t> </a:t>
            </a:r>
            <a:r>
              <a:rPr lang="ru-RU" sz="1400" dirty="0" err="1"/>
              <a:t>завдань</a:t>
            </a:r>
            <a:r>
              <a:rPr lang="ru-RU" sz="1400" dirty="0"/>
              <a:t>: </a:t>
            </a:r>
            <a:r>
              <a:rPr lang="ru-RU" sz="1400" dirty="0" err="1"/>
              <a:t>щоб</a:t>
            </a:r>
            <a:r>
              <a:rPr lang="ru-RU" sz="1400" dirty="0"/>
              <a:t> </a:t>
            </a:r>
            <a:r>
              <a:rPr lang="ru-RU" sz="1400" dirty="0" err="1"/>
              <a:t>продемонструвати</a:t>
            </a:r>
            <a:r>
              <a:rPr lang="ru-RU" sz="1400" dirty="0"/>
              <a:t> </a:t>
            </a:r>
            <a:r>
              <a:rPr lang="ru-RU" sz="1400" dirty="0" err="1"/>
              <a:t>продукцію</a:t>
            </a:r>
            <a:r>
              <a:rPr lang="ru-RU" sz="1400" dirty="0"/>
              <a:t>, </a:t>
            </a:r>
            <a:r>
              <a:rPr lang="ru-RU" sz="1400" dirty="0" err="1"/>
              <a:t>популяризувати</a:t>
            </a:r>
            <a:r>
              <a:rPr lang="ru-RU" sz="1400" dirty="0"/>
              <a:t> </a:t>
            </a:r>
            <a:r>
              <a:rPr lang="ru-RU" sz="1400" dirty="0" err="1"/>
              <a:t>товари</a:t>
            </a:r>
            <a:r>
              <a:rPr lang="ru-RU" sz="1400" dirty="0"/>
              <a:t> </a:t>
            </a:r>
            <a:r>
              <a:rPr lang="ru-RU" sz="1400" dirty="0" err="1"/>
              <a:t>чи</a:t>
            </a:r>
            <a:r>
              <a:rPr lang="ru-RU" sz="1400" dirty="0"/>
              <a:t> </a:t>
            </a:r>
            <a:r>
              <a:rPr lang="ru-RU" sz="1400" dirty="0" err="1"/>
              <a:t>послуги</a:t>
            </a:r>
            <a:r>
              <a:rPr lang="ru-RU" sz="1400" dirty="0"/>
              <a:t>. </a:t>
            </a:r>
            <a:r>
              <a:rPr lang="ru-RU" sz="1400" dirty="0" err="1"/>
              <a:t>Бізнес-сторінка</a:t>
            </a:r>
            <a:r>
              <a:rPr lang="ru-RU" sz="1400" dirty="0"/>
              <a:t> </a:t>
            </a:r>
            <a:r>
              <a:rPr lang="ru-RU" sz="1400" dirty="0" err="1"/>
              <a:t>використовується</a:t>
            </a:r>
            <a:r>
              <a:rPr lang="ru-RU" sz="1400" dirty="0"/>
              <a:t> </a:t>
            </a:r>
            <a:r>
              <a:rPr lang="ru-RU" sz="1400" dirty="0" err="1"/>
              <a:t>переважно</a:t>
            </a:r>
            <a:r>
              <a:rPr lang="ru-RU" sz="1400" dirty="0"/>
              <a:t> для </a:t>
            </a:r>
            <a:r>
              <a:rPr lang="ru-RU" sz="1400" dirty="0" err="1"/>
              <a:t>подачі</a:t>
            </a:r>
            <a:r>
              <a:rPr lang="ru-RU" sz="1400" dirty="0"/>
              <a:t> </a:t>
            </a:r>
            <a:r>
              <a:rPr lang="ru-RU" sz="1400" dirty="0" err="1"/>
              <a:t>матеріалу</a:t>
            </a:r>
            <a:r>
              <a:rPr lang="ru-RU" sz="1400" dirty="0"/>
              <a:t> </a:t>
            </a:r>
            <a:r>
              <a:rPr lang="ru-RU" sz="1400" dirty="0" err="1"/>
              <a:t>користувачам</a:t>
            </a:r>
            <a:r>
              <a:rPr lang="ru-RU" sz="1400" dirty="0"/>
              <a:t>. </a:t>
            </a:r>
            <a:r>
              <a:rPr lang="ru-RU" sz="1400" dirty="0" err="1"/>
              <a:t>Тобто</a:t>
            </a:r>
            <a:r>
              <a:rPr lang="ru-RU" sz="1400" dirty="0"/>
              <a:t>, </a:t>
            </a:r>
            <a:r>
              <a:rPr lang="ru-RU" sz="1400" dirty="0" err="1"/>
              <a:t>адміністратор</a:t>
            </a:r>
            <a:r>
              <a:rPr lang="ru-RU" sz="1400" dirty="0"/>
              <a:t> </a:t>
            </a:r>
            <a:r>
              <a:rPr lang="ru-RU" sz="1400" dirty="0" err="1"/>
              <a:t>публікує</a:t>
            </a:r>
            <a:r>
              <a:rPr lang="ru-RU" sz="1400" dirty="0"/>
              <a:t> </a:t>
            </a:r>
            <a:r>
              <a:rPr lang="ru-RU" sz="1400" dirty="0" err="1"/>
              <a:t>новини</a:t>
            </a:r>
            <a:r>
              <a:rPr lang="ru-RU" sz="1400" dirty="0"/>
              <a:t> про </a:t>
            </a:r>
            <a:r>
              <a:rPr lang="ru-RU" sz="1400" dirty="0" err="1"/>
              <a:t>компанію</a:t>
            </a:r>
            <a:r>
              <a:rPr lang="ru-RU" sz="1400" dirty="0"/>
              <a:t>, </a:t>
            </a:r>
            <a:r>
              <a:rPr lang="ru-RU" sz="1400" dirty="0" err="1"/>
              <a:t>акції</a:t>
            </a:r>
            <a:r>
              <a:rPr lang="ru-RU" sz="1400" dirty="0"/>
              <a:t>, </a:t>
            </a:r>
            <a:r>
              <a:rPr lang="ru-RU" sz="1400" dirty="0" err="1"/>
              <a:t>знижки</a:t>
            </a:r>
            <a:r>
              <a:rPr lang="ru-RU" sz="1400" dirty="0"/>
              <a:t> та </a:t>
            </a:r>
            <a:r>
              <a:rPr lang="ru-RU" sz="1400" dirty="0" err="1"/>
              <a:t>ін</a:t>
            </a:r>
            <a:r>
              <a:rPr lang="ru-RU" sz="1400" dirty="0"/>
              <a:t>. </a:t>
            </a:r>
            <a:r>
              <a:rPr lang="ru-RU" sz="1400" dirty="0" err="1"/>
              <a:t>Основний</a:t>
            </a:r>
            <a:r>
              <a:rPr lang="ru-RU" sz="1400" dirty="0"/>
              <a:t> </a:t>
            </a:r>
            <a:r>
              <a:rPr lang="uk-UA" sz="1400" dirty="0"/>
              <a:t>акцент</a:t>
            </a:r>
            <a:r>
              <a:rPr lang="ru-RU" sz="1400" dirty="0"/>
              <a:t> </a:t>
            </a:r>
            <a:r>
              <a:rPr lang="ru-RU" sz="1400" dirty="0" err="1"/>
              <a:t>зроблений</a:t>
            </a:r>
            <a:r>
              <a:rPr lang="ru-RU" sz="1400" dirty="0"/>
              <a:t> на </a:t>
            </a:r>
            <a:r>
              <a:rPr lang="ru-RU" sz="1400" dirty="0" err="1"/>
              <a:t>це</a:t>
            </a:r>
            <a:r>
              <a:rPr lang="ru-RU" sz="1400" dirty="0"/>
              <a:t>, а не на </a:t>
            </a:r>
            <a:r>
              <a:rPr lang="ru-RU" sz="1400" dirty="0" err="1"/>
              <a:t>спілкування</a:t>
            </a:r>
            <a:r>
              <a:rPr lang="ru-RU" sz="1400" dirty="0"/>
              <a:t> з </a:t>
            </a:r>
            <a:r>
              <a:rPr lang="ru-RU" sz="1400" dirty="0" err="1"/>
              <a:t>клієнтами</a:t>
            </a:r>
            <a:r>
              <a:rPr lang="ru-RU" sz="1400" dirty="0"/>
              <a:t>.</a:t>
            </a:r>
          </a:p>
          <a:p>
            <a:r>
              <a:rPr lang="ru-RU" sz="1400" dirty="0"/>
              <a:t>Тому і </a:t>
            </a:r>
            <a:r>
              <a:rPr lang="ru-RU" sz="1400" dirty="0" err="1"/>
              <a:t>функціонал</a:t>
            </a:r>
            <a:r>
              <a:rPr lang="ru-RU" sz="1400" dirty="0"/>
              <a:t> </a:t>
            </a:r>
            <a:r>
              <a:rPr lang="ru-RU" sz="1400" dirty="0" err="1"/>
              <a:t>містить</a:t>
            </a:r>
            <a:r>
              <a:rPr lang="ru-RU" sz="1400" dirty="0"/>
              <a:t> </a:t>
            </a:r>
            <a:r>
              <a:rPr lang="ru-RU" sz="1400" dirty="0" err="1"/>
              <a:t>інструменти</a:t>
            </a:r>
            <a:r>
              <a:rPr lang="ru-RU" sz="1400" dirty="0"/>
              <a:t>, </a:t>
            </a:r>
            <a:r>
              <a:rPr lang="ru-RU" sz="1400" dirty="0" err="1"/>
              <a:t>що</a:t>
            </a:r>
            <a:r>
              <a:rPr lang="ru-RU" sz="1400" dirty="0"/>
              <a:t> </a:t>
            </a:r>
            <a:r>
              <a:rPr lang="ru-RU" sz="1400" dirty="0" err="1"/>
              <a:t>допомагають</a:t>
            </a:r>
            <a:r>
              <a:rPr lang="ru-RU" sz="1400" dirty="0"/>
              <a:t> </a:t>
            </a:r>
            <a:r>
              <a:rPr lang="ru-RU" sz="1400" dirty="0" err="1"/>
              <a:t>створювати</a:t>
            </a:r>
            <a:r>
              <a:rPr lang="ru-RU" sz="1400" dirty="0"/>
              <a:t> </a:t>
            </a:r>
            <a:r>
              <a:rPr lang="ru-RU" sz="1400" dirty="0" err="1"/>
              <a:t>якісний</a:t>
            </a:r>
            <a:r>
              <a:rPr lang="ru-RU" sz="1400" dirty="0"/>
              <a:t> контент, </a:t>
            </a:r>
            <a:r>
              <a:rPr lang="ru-RU" sz="1400" dirty="0" err="1"/>
              <a:t>який</a:t>
            </a:r>
            <a:r>
              <a:rPr lang="ru-RU" sz="1400" dirty="0"/>
              <a:t> буде </a:t>
            </a:r>
            <a:r>
              <a:rPr lang="ru-RU" sz="1400" dirty="0" err="1"/>
              <a:t>привертати</a:t>
            </a:r>
            <a:r>
              <a:rPr lang="ru-RU" sz="1400" dirty="0"/>
              <a:t> </a:t>
            </a:r>
            <a:r>
              <a:rPr lang="ru-RU" sz="1400" dirty="0" err="1"/>
              <a:t>увагу</a:t>
            </a:r>
            <a:r>
              <a:rPr lang="ru-RU" sz="1400" dirty="0"/>
              <a:t>. </a:t>
            </a:r>
            <a:r>
              <a:rPr lang="ru-RU" sz="1400" dirty="0" err="1"/>
              <a:t>Функції</a:t>
            </a:r>
            <a:r>
              <a:rPr lang="ru-RU" sz="1400" dirty="0"/>
              <a:t> для </a:t>
            </a:r>
            <a:r>
              <a:rPr lang="ru-RU" sz="1400" dirty="0" err="1"/>
              <a:t>комунікації</a:t>
            </a:r>
            <a:r>
              <a:rPr lang="ru-RU" sz="1400" dirty="0"/>
              <a:t> </a:t>
            </a:r>
            <a:r>
              <a:rPr lang="ru-RU" sz="1400" dirty="0" err="1"/>
              <a:t>теж</a:t>
            </a:r>
            <a:r>
              <a:rPr lang="ru-RU" sz="1400" dirty="0"/>
              <a:t> є, але вона тут </a:t>
            </a:r>
            <a:r>
              <a:rPr lang="ru-RU" sz="1400" dirty="0" err="1"/>
              <a:t>відсунута</a:t>
            </a:r>
            <a:r>
              <a:rPr lang="ru-RU" sz="1400" dirty="0"/>
              <a:t> на </a:t>
            </a:r>
            <a:r>
              <a:rPr lang="ru-RU" sz="1400" dirty="0" err="1"/>
              <a:t>другий</a:t>
            </a:r>
            <a:r>
              <a:rPr lang="ru-RU" sz="1400" dirty="0"/>
              <a:t> план.</a:t>
            </a:r>
          </a:p>
          <a:p>
            <a:r>
              <a:rPr lang="ru-RU" sz="1400" b="1" i="1" dirty="0" err="1"/>
              <a:t>Ключові</a:t>
            </a:r>
            <a:r>
              <a:rPr lang="ru-RU" sz="1400" b="1" i="1" dirty="0"/>
              <a:t> </a:t>
            </a:r>
            <a:r>
              <a:rPr lang="ru-RU" sz="1400" b="1" i="1" dirty="0" err="1"/>
              <a:t>особливості</a:t>
            </a:r>
            <a:r>
              <a:rPr lang="ru-RU" sz="1400" b="1" i="1" dirty="0"/>
              <a:t> </a:t>
            </a:r>
            <a:r>
              <a:rPr lang="ru-RU" sz="1400" b="1" i="1" dirty="0" err="1"/>
              <a:t>бізнес-сторінки</a:t>
            </a:r>
            <a:r>
              <a:rPr lang="ru-RU" sz="1400" b="1" i="1" dirty="0"/>
              <a:t>:</a:t>
            </a:r>
            <a:endParaRPr lang="ru-RU" sz="1400" dirty="0"/>
          </a:p>
          <a:p>
            <a:r>
              <a:rPr lang="uk-UA" sz="1400" dirty="0"/>
              <a:t>1. Бізнес-сторінка є </a:t>
            </a:r>
            <a:r>
              <a:rPr lang="ru-RU" sz="1400" dirty="0" err="1"/>
              <a:t>публічною</a:t>
            </a:r>
            <a:r>
              <a:rPr lang="ru-RU" sz="1400" dirty="0"/>
              <a:t> і </a:t>
            </a:r>
            <a:r>
              <a:rPr lang="ru-RU" sz="1400" dirty="0" err="1"/>
              <a:t>відображається</a:t>
            </a:r>
            <a:r>
              <a:rPr lang="ru-RU" sz="1400" dirty="0"/>
              <a:t> в </a:t>
            </a:r>
            <a:r>
              <a:rPr lang="ru-RU" sz="1400" dirty="0" err="1"/>
              <a:t>пошуковій</a:t>
            </a:r>
            <a:r>
              <a:rPr lang="ru-RU" sz="1400" dirty="0"/>
              <a:t> </a:t>
            </a:r>
            <a:r>
              <a:rPr lang="ru-RU" sz="1400" dirty="0" err="1"/>
              <a:t>видачі</a:t>
            </a:r>
            <a:r>
              <a:rPr lang="ru-RU" sz="1400" dirty="0"/>
              <a:t> </a:t>
            </a:r>
            <a:r>
              <a:rPr lang="en-US" sz="1400" dirty="0"/>
              <a:t>Facebook</a:t>
            </a:r>
            <a:r>
              <a:rPr lang="ru-RU" sz="1400" dirty="0"/>
              <a:t>. </a:t>
            </a:r>
            <a:r>
              <a:rPr lang="ru-RU" sz="1400" dirty="0" err="1"/>
              <a:t>Підписатися</a:t>
            </a:r>
            <a:r>
              <a:rPr lang="ru-RU" sz="1400" dirty="0"/>
              <a:t> на </a:t>
            </a:r>
            <a:r>
              <a:rPr lang="ru-RU" sz="1400" dirty="0" err="1"/>
              <a:t>неї</a:t>
            </a:r>
            <a:r>
              <a:rPr lang="ru-RU" sz="1400" dirty="0"/>
              <a:t> </a:t>
            </a:r>
            <a:r>
              <a:rPr lang="ru-RU" sz="1400" dirty="0" err="1"/>
              <a:t>може</a:t>
            </a:r>
            <a:r>
              <a:rPr lang="ru-RU" sz="1400" dirty="0"/>
              <a:t> будь-</a:t>
            </a:r>
            <a:r>
              <a:rPr lang="ru-RU" sz="1400" dirty="0" err="1"/>
              <a:t>хто</a:t>
            </a:r>
            <a:r>
              <a:rPr lang="ru-RU" sz="1400" dirty="0"/>
              <a:t>. У </a:t>
            </a:r>
            <a:r>
              <a:rPr lang="ru-RU" sz="1400" dirty="0" err="1"/>
              <a:t>творця</a:t>
            </a:r>
            <a:r>
              <a:rPr lang="ru-RU" sz="1400" dirty="0"/>
              <a:t> </a:t>
            </a:r>
            <a:r>
              <a:rPr lang="ru-RU" sz="1400" dirty="0" err="1"/>
              <a:t>немає</a:t>
            </a:r>
            <a:r>
              <a:rPr lang="ru-RU" sz="1400" dirty="0"/>
              <a:t> </a:t>
            </a:r>
            <a:r>
              <a:rPr lang="ru-RU" sz="1400" dirty="0" err="1"/>
              <a:t>можливості</a:t>
            </a:r>
            <a:r>
              <a:rPr lang="ru-RU" sz="1400" dirty="0"/>
              <a:t> </a:t>
            </a:r>
            <a:r>
              <a:rPr lang="ru-RU" sz="1400" dirty="0" err="1"/>
              <a:t>заборонити</a:t>
            </a:r>
            <a:r>
              <a:rPr lang="ru-RU" sz="1400" dirty="0"/>
              <a:t> </a:t>
            </a:r>
            <a:r>
              <a:rPr lang="ru-RU" sz="1400" dirty="0" err="1"/>
              <a:t>підписку</a:t>
            </a:r>
            <a:r>
              <a:rPr lang="ru-RU" sz="1400" dirty="0"/>
              <a:t> – </a:t>
            </a:r>
            <a:r>
              <a:rPr lang="ru-RU" sz="1400" dirty="0" err="1"/>
              <a:t>тільки</a:t>
            </a:r>
            <a:r>
              <a:rPr lang="ru-RU" sz="1400" dirty="0"/>
              <a:t> </a:t>
            </a:r>
            <a:r>
              <a:rPr lang="ru-RU" sz="1400" dirty="0" err="1"/>
              <a:t>встановити</a:t>
            </a:r>
            <a:r>
              <a:rPr lang="ru-RU" sz="1400" dirty="0"/>
              <a:t> </a:t>
            </a:r>
            <a:r>
              <a:rPr lang="ru-RU" sz="1400" dirty="0" err="1"/>
              <a:t>обмеження</a:t>
            </a:r>
            <a:r>
              <a:rPr lang="ru-RU" sz="1400" dirty="0"/>
              <a:t> за </a:t>
            </a:r>
            <a:r>
              <a:rPr lang="ru-RU" sz="1400" dirty="0" err="1"/>
              <a:t>віком</a:t>
            </a:r>
            <a:r>
              <a:rPr lang="ru-RU" sz="1400" dirty="0"/>
              <a:t> та </a:t>
            </a:r>
            <a:r>
              <a:rPr lang="ru-RU" sz="1400" dirty="0" err="1"/>
              <a:t>регіоном</a:t>
            </a:r>
            <a:r>
              <a:rPr lang="ru-RU" sz="1400" dirty="0"/>
              <a:t>.</a:t>
            </a:r>
          </a:p>
          <a:p>
            <a:r>
              <a:rPr lang="uk-UA" sz="1400" dirty="0"/>
              <a:t>2. Розміщені публікації відображаються в новинній стрічці </a:t>
            </a:r>
            <a:r>
              <a:rPr lang="uk-UA" sz="1400" dirty="0" err="1"/>
              <a:t>підписників</a:t>
            </a:r>
            <a:r>
              <a:rPr lang="uk-UA" sz="1400" dirty="0"/>
              <a:t>. Це можуть бути інформаційні пости, зображення, відео та інше.</a:t>
            </a:r>
            <a:endParaRPr lang="ru-RU" sz="1400" dirty="0"/>
          </a:p>
          <a:p>
            <a:r>
              <a:rPr lang="uk-UA" sz="1400" dirty="0"/>
              <a:t>3. Також на бізнес-сторінці можна створювати блоки з відгуками, вакансіями та інше. Є можливість навіть додати вкладку </a:t>
            </a:r>
            <a:r>
              <a:rPr lang="uk-UA" sz="1400" b="1" i="1" dirty="0"/>
              <a:t>«Магазин»</a:t>
            </a:r>
            <a:r>
              <a:rPr lang="uk-UA" sz="1400" dirty="0"/>
              <a:t> для відображення популярних товарів.</a:t>
            </a:r>
            <a:endParaRPr lang="ru-RU" sz="1400" dirty="0"/>
          </a:p>
          <a:p>
            <a:r>
              <a:rPr lang="uk-UA" sz="1400" dirty="0"/>
              <a:t>4. Особисті дані </a:t>
            </a:r>
            <a:r>
              <a:rPr lang="uk-UA" sz="1400" dirty="0" err="1"/>
              <a:t>підписників</a:t>
            </a:r>
            <a:r>
              <a:rPr lang="uk-UA" sz="1400" dirty="0"/>
              <a:t> приховані. Їх не </a:t>
            </a:r>
            <a:r>
              <a:rPr lang="ru-RU" sz="1400" dirty="0" err="1"/>
              <a:t>бачить</a:t>
            </a:r>
            <a:r>
              <a:rPr lang="ru-RU" sz="1400" dirty="0"/>
              <a:t> </a:t>
            </a:r>
            <a:r>
              <a:rPr lang="ru-RU" sz="1400" dirty="0" err="1"/>
              <a:t>ніхто</a:t>
            </a:r>
            <a:r>
              <a:rPr lang="ru-RU" sz="1400" dirty="0"/>
              <a:t>, в тому </a:t>
            </a:r>
            <a:r>
              <a:rPr lang="ru-RU" sz="1400" dirty="0" err="1"/>
              <a:t>числі</a:t>
            </a:r>
            <a:r>
              <a:rPr lang="ru-RU" sz="1400" dirty="0"/>
              <a:t> </a:t>
            </a:r>
            <a:r>
              <a:rPr lang="ru-RU" sz="1400" dirty="0" err="1"/>
              <a:t>інші</a:t>
            </a:r>
            <a:r>
              <a:rPr lang="ru-RU" sz="1400" dirty="0"/>
              <a:t> люди, </a:t>
            </a:r>
            <a:r>
              <a:rPr lang="ru-RU" sz="1400" dirty="0" err="1"/>
              <a:t>які</a:t>
            </a:r>
            <a:r>
              <a:rPr lang="ru-RU" sz="1400" dirty="0"/>
              <a:t> </a:t>
            </a:r>
            <a:r>
              <a:rPr lang="ru-RU" sz="1400" dirty="0" err="1"/>
              <a:t>підписалися</a:t>
            </a:r>
            <a:r>
              <a:rPr lang="ru-RU" sz="1400" dirty="0"/>
              <a:t> на </a:t>
            </a:r>
            <a:r>
              <a:rPr lang="ru-RU" sz="1400" dirty="0" err="1"/>
              <a:t>сторінку</a:t>
            </a:r>
            <a:r>
              <a:rPr lang="ru-RU" sz="1400" dirty="0"/>
              <a:t>.</a:t>
            </a:r>
          </a:p>
          <a:p>
            <a:r>
              <a:rPr lang="uk-UA" sz="1400" dirty="0"/>
              <a:t>5. </a:t>
            </a:r>
            <a:r>
              <a:rPr lang="ru-RU" sz="1400" dirty="0"/>
              <a:t>У </a:t>
            </a:r>
            <a:r>
              <a:rPr lang="ru-RU" sz="1400" dirty="0" err="1"/>
              <a:t>розділі</a:t>
            </a:r>
            <a:r>
              <a:rPr lang="ru-RU" sz="1400" dirty="0"/>
              <a:t> </a:t>
            </a:r>
            <a:r>
              <a:rPr lang="ru-RU" sz="1400" b="1" i="1" dirty="0"/>
              <a:t>«Статистика»</a:t>
            </a:r>
            <a:r>
              <a:rPr lang="ru-RU" sz="1400" dirty="0"/>
              <a:t> </a:t>
            </a:r>
            <a:r>
              <a:rPr lang="ru-RU" sz="1400" dirty="0" err="1"/>
              <a:t>відображаються</a:t>
            </a:r>
            <a:r>
              <a:rPr lang="ru-RU" sz="1400" dirty="0"/>
              <a:t> </a:t>
            </a:r>
            <a:r>
              <a:rPr lang="ru-RU" sz="1400" dirty="0" err="1"/>
              <a:t>детальні</a:t>
            </a:r>
            <a:r>
              <a:rPr lang="ru-RU" sz="1400" dirty="0"/>
              <a:t> </a:t>
            </a:r>
            <a:r>
              <a:rPr lang="ru-RU" sz="1400" dirty="0" err="1"/>
              <a:t>дані</a:t>
            </a:r>
            <a:r>
              <a:rPr lang="ru-RU" sz="1400" dirty="0"/>
              <a:t> за </a:t>
            </a:r>
            <a:r>
              <a:rPr lang="ru-RU" sz="1400" dirty="0" err="1"/>
              <a:t>різними</a:t>
            </a:r>
            <a:r>
              <a:rPr lang="ru-RU" sz="1400" dirty="0"/>
              <a:t> </a:t>
            </a:r>
            <a:r>
              <a:rPr lang="ru-RU" sz="1400" dirty="0" err="1"/>
              <a:t>показниками</a:t>
            </a:r>
            <a:r>
              <a:rPr lang="ru-RU" sz="1400" dirty="0"/>
              <a:t>. </a:t>
            </a:r>
            <a:r>
              <a:rPr lang="uk-UA" sz="1400" dirty="0"/>
              <a:t>В цьому розділі м</a:t>
            </a:r>
            <a:r>
              <a:rPr lang="ru-RU" sz="1400" dirty="0" err="1"/>
              <a:t>ожна</a:t>
            </a:r>
            <a:r>
              <a:rPr lang="ru-RU" sz="1400" dirty="0"/>
              <a:t> </a:t>
            </a:r>
            <a:r>
              <a:rPr lang="ru-RU" sz="1400" dirty="0" err="1"/>
              <a:t>присвоїти</a:t>
            </a:r>
            <a:r>
              <a:rPr lang="ru-RU" sz="1400" dirty="0"/>
              <a:t> </a:t>
            </a:r>
            <a:r>
              <a:rPr lang="uk-UA" sz="1400" dirty="0" err="1"/>
              <a:t>примітн</a:t>
            </a:r>
            <a:r>
              <a:rPr lang="ru-RU" sz="1400" dirty="0"/>
              <a:t>у URL-адресу</a:t>
            </a:r>
            <a:r>
              <a:rPr lang="uk-UA" sz="1400" dirty="0"/>
              <a:t>, м</a:t>
            </a:r>
            <a:r>
              <a:rPr lang="ru-RU" sz="1400" dirty="0" err="1"/>
              <a:t>ожна</a:t>
            </a:r>
            <a:r>
              <a:rPr lang="ru-RU" sz="1400" dirty="0"/>
              <a:t> </a:t>
            </a:r>
            <a:r>
              <a:rPr lang="ru-RU" sz="1400" dirty="0" err="1"/>
              <a:t>налаштувати</a:t>
            </a:r>
            <a:r>
              <a:rPr lang="ru-RU" sz="1400" dirty="0"/>
              <a:t> </a:t>
            </a:r>
            <a:r>
              <a:rPr lang="ru-RU" sz="1400" dirty="0" err="1"/>
              <a:t>таргетовану</a:t>
            </a:r>
            <a:r>
              <a:rPr lang="ru-RU" sz="1400" dirty="0"/>
              <a:t> рекламу, </a:t>
            </a:r>
            <a:r>
              <a:rPr lang="ru-RU" sz="1400" dirty="0" err="1"/>
              <a:t>підключити</a:t>
            </a:r>
            <a:r>
              <a:rPr lang="ru-RU" sz="1400" dirty="0"/>
              <a:t> </a:t>
            </a:r>
            <a:r>
              <a:rPr lang="ru-RU" sz="1400" dirty="0" err="1"/>
              <a:t>потрібні</a:t>
            </a:r>
            <a:r>
              <a:rPr lang="ru-RU" sz="1400" dirty="0"/>
              <a:t> </a:t>
            </a:r>
            <a:r>
              <a:rPr lang="ru-RU" sz="1400" dirty="0" err="1"/>
              <a:t>додатки</a:t>
            </a:r>
            <a:r>
              <a:rPr lang="ru-RU" sz="1400" dirty="0"/>
              <a:t> та </a:t>
            </a:r>
            <a:r>
              <a:rPr lang="ru-RU" sz="1400" dirty="0" err="1"/>
              <a:t>сервіси</a:t>
            </a:r>
            <a:r>
              <a:rPr lang="ru-RU" sz="1400" dirty="0"/>
              <a:t>, </a:t>
            </a:r>
            <a:r>
              <a:rPr lang="ru-RU" sz="1400" dirty="0" err="1"/>
              <a:t>поставити</a:t>
            </a:r>
            <a:r>
              <a:rPr lang="ru-RU" sz="1400" dirty="0"/>
              <a:t> кнопки </a:t>
            </a:r>
            <a:r>
              <a:rPr lang="ru-RU" sz="1400" dirty="0" err="1"/>
              <a:t>заклику</a:t>
            </a:r>
            <a:r>
              <a:rPr lang="ru-RU" sz="1400" dirty="0"/>
              <a:t> до </a:t>
            </a:r>
            <a:r>
              <a:rPr lang="ru-RU" sz="1400" dirty="0" err="1"/>
              <a:t>дії</a:t>
            </a:r>
            <a:r>
              <a:rPr lang="ru-RU" sz="1400" dirty="0"/>
              <a:t>.</a:t>
            </a:r>
          </a:p>
          <a:p>
            <a:endParaRPr lang="uk-UA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5939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9512" y="188640"/>
            <a:ext cx="8784976" cy="6480719"/>
          </a:xfrm>
        </p:spPr>
        <p:txBody>
          <a:bodyPr>
            <a:normAutofit/>
          </a:bodyPr>
          <a:lstStyle/>
          <a:p>
            <a:r>
              <a:rPr lang="uk-UA" sz="1400" dirty="0"/>
              <a:t>6. </a:t>
            </a:r>
            <a:r>
              <a:rPr lang="ru-RU" sz="1400" dirty="0"/>
              <a:t>У </a:t>
            </a:r>
            <a:r>
              <a:rPr lang="ru-RU" sz="1400" dirty="0" err="1"/>
              <a:t>відвідувачів</a:t>
            </a:r>
            <a:r>
              <a:rPr lang="ru-RU" sz="1400" dirty="0"/>
              <a:t> є </a:t>
            </a:r>
            <a:r>
              <a:rPr lang="ru-RU" sz="1400" dirty="0" err="1"/>
              <a:t>можливість</a:t>
            </a:r>
            <a:r>
              <a:rPr lang="ru-RU" sz="1400" dirty="0"/>
              <a:t> </a:t>
            </a:r>
            <a:r>
              <a:rPr lang="ru-RU" sz="1400" dirty="0" err="1"/>
              <a:t>запропонувати</a:t>
            </a:r>
            <a:r>
              <a:rPr lang="ru-RU" sz="1400" dirty="0"/>
              <a:t> новину для </a:t>
            </a:r>
            <a:r>
              <a:rPr lang="ru-RU" sz="1400" dirty="0" err="1"/>
              <a:t>публікації</a:t>
            </a:r>
            <a:r>
              <a:rPr lang="ru-RU" sz="1400" dirty="0"/>
              <a:t>. </a:t>
            </a:r>
            <a:r>
              <a:rPr lang="ru-RU" sz="1400" dirty="0" err="1"/>
              <a:t>Спочатку</a:t>
            </a:r>
            <a:r>
              <a:rPr lang="ru-RU" sz="1400" dirty="0"/>
              <a:t> вона </a:t>
            </a:r>
            <a:r>
              <a:rPr lang="ru-RU" sz="1400" dirty="0" err="1"/>
              <a:t>відправляється</a:t>
            </a:r>
            <a:r>
              <a:rPr lang="ru-RU" sz="1400" dirty="0"/>
              <a:t> на </a:t>
            </a:r>
            <a:r>
              <a:rPr lang="ru-RU" sz="1400" dirty="0" err="1"/>
              <a:t>модерацію</a:t>
            </a:r>
            <a:r>
              <a:rPr lang="ru-RU" sz="1400" dirty="0"/>
              <a:t>. На </a:t>
            </a:r>
            <a:r>
              <a:rPr lang="ru-RU" sz="1400" dirty="0" err="1"/>
              <a:t>сторінці</a:t>
            </a:r>
            <a:r>
              <a:rPr lang="ru-RU" sz="1400" dirty="0"/>
              <a:t> новина </a:t>
            </a:r>
            <a:r>
              <a:rPr lang="ru-RU" sz="1400" dirty="0" err="1"/>
              <a:t>з'явиться</a:t>
            </a:r>
            <a:r>
              <a:rPr lang="ru-RU" sz="1400" dirty="0"/>
              <a:t> </a:t>
            </a:r>
            <a:r>
              <a:rPr lang="ru-RU" sz="1400" dirty="0" err="1"/>
              <a:t>тільки</a:t>
            </a:r>
            <a:r>
              <a:rPr lang="ru-RU" sz="1400" dirty="0"/>
              <a:t> </a:t>
            </a:r>
            <a:r>
              <a:rPr lang="ru-RU" sz="1400" dirty="0" err="1"/>
              <a:t>після</a:t>
            </a:r>
            <a:r>
              <a:rPr lang="ru-RU" sz="1400" dirty="0"/>
              <a:t> </a:t>
            </a:r>
            <a:r>
              <a:rPr lang="ru-RU" sz="1400" dirty="0" err="1"/>
              <a:t>схвалення</a:t>
            </a:r>
            <a:r>
              <a:rPr lang="ru-RU" sz="1400" dirty="0"/>
              <a:t> </a:t>
            </a:r>
            <a:r>
              <a:rPr lang="ru-RU" sz="1400" dirty="0" err="1"/>
              <a:t>адміністратором</a:t>
            </a:r>
            <a:r>
              <a:rPr lang="ru-RU" sz="1400" dirty="0"/>
              <a:t>.</a:t>
            </a:r>
          </a:p>
          <a:p>
            <a:r>
              <a:rPr lang="uk-UA" sz="1400" dirty="0"/>
              <a:t>7. </a:t>
            </a:r>
            <a:r>
              <a:rPr lang="ru-RU" sz="1400" dirty="0" err="1"/>
              <a:t>Учасники</a:t>
            </a:r>
            <a:r>
              <a:rPr lang="ru-RU" sz="1400" dirty="0"/>
              <a:t> </a:t>
            </a:r>
            <a:r>
              <a:rPr lang="ru-RU" sz="1400" dirty="0" err="1"/>
              <a:t>отримують</a:t>
            </a:r>
            <a:r>
              <a:rPr lang="ru-RU" sz="1400" dirty="0"/>
              <a:t> </a:t>
            </a:r>
            <a:r>
              <a:rPr lang="ru-RU" sz="1400" dirty="0" err="1"/>
              <a:t>сповіщення</a:t>
            </a:r>
            <a:r>
              <a:rPr lang="ru-RU" sz="1400" dirty="0"/>
              <a:t>, </a:t>
            </a:r>
            <a:r>
              <a:rPr lang="ru-RU" sz="1400" dirty="0" err="1"/>
              <a:t>якщо</a:t>
            </a:r>
            <a:r>
              <a:rPr lang="ru-RU" sz="1400" dirty="0"/>
              <a:t> </a:t>
            </a:r>
            <a:r>
              <a:rPr lang="ru-RU" sz="1400" dirty="0" err="1"/>
              <a:t>хтось</a:t>
            </a:r>
            <a:r>
              <a:rPr lang="ru-RU" sz="1400" dirty="0"/>
              <a:t> </a:t>
            </a:r>
            <a:r>
              <a:rPr lang="ru-RU" sz="1400" dirty="0" err="1"/>
              <a:t>відповість</a:t>
            </a:r>
            <a:r>
              <a:rPr lang="ru-RU" sz="1400" dirty="0"/>
              <a:t> на </a:t>
            </a:r>
            <a:r>
              <a:rPr lang="ru-RU" sz="1400" dirty="0" err="1"/>
              <a:t>їх</a:t>
            </a:r>
            <a:r>
              <a:rPr lang="ru-RU" sz="1400" dirty="0"/>
              <a:t> </a:t>
            </a:r>
            <a:r>
              <a:rPr lang="ru-RU" sz="1400" dirty="0" err="1"/>
              <a:t>коментар</a:t>
            </a:r>
            <a:r>
              <a:rPr lang="ru-RU" sz="1400" dirty="0"/>
              <a:t>.</a:t>
            </a:r>
          </a:p>
          <a:p>
            <a:r>
              <a:rPr lang="ru-RU" sz="1400" b="1" i="1" dirty="0" err="1"/>
              <a:t>Функціонал</a:t>
            </a:r>
            <a:r>
              <a:rPr lang="ru-RU" sz="1400" b="1" i="1" dirty="0"/>
              <a:t> </a:t>
            </a:r>
            <a:r>
              <a:rPr lang="ru-RU" sz="1400" b="1" i="1" dirty="0" err="1"/>
              <a:t>групи</a:t>
            </a:r>
            <a:r>
              <a:rPr lang="uk-UA" sz="1400" b="1" i="1" dirty="0"/>
              <a:t>.</a:t>
            </a:r>
            <a:endParaRPr lang="ru-RU" sz="1400" dirty="0"/>
          </a:p>
          <a:p>
            <a:r>
              <a:rPr lang="ru-RU" sz="1400" dirty="0" err="1"/>
              <a:t>Учасниками</a:t>
            </a:r>
            <a:r>
              <a:rPr lang="ru-RU" sz="1400" dirty="0"/>
              <a:t> </a:t>
            </a:r>
            <a:r>
              <a:rPr lang="ru-RU" sz="1400" dirty="0" err="1"/>
              <a:t>групи</a:t>
            </a:r>
            <a:r>
              <a:rPr lang="ru-RU" sz="1400" dirty="0"/>
              <a:t> </a:t>
            </a:r>
            <a:r>
              <a:rPr lang="ru-RU" sz="1400" dirty="0" err="1"/>
              <a:t>може</a:t>
            </a:r>
            <a:r>
              <a:rPr lang="ru-RU" sz="1400" dirty="0"/>
              <a:t> бути </a:t>
            </a:r>
            <a:r>
              <a:rPr lang="ru-RU" sz="1400" dirty="0" err="1"/>
              <a:t>хто</a:t>
            </a:r>
            <a:r>
              <a:rPr lang="ru-RU" sz="1400" dirty="0"/>
              <a:t> </a:t>
            </a:r>
            <a:r>
              <a:rPr lang="ru-RU" sz="1400" dirty="0" err="1"/>
              <a:t>завгодно</a:t>
            </a:r>
            <a:r>
              <a:rPr lang="ru-RU" sz="1400" dirty="0"/>
              <a:t>. </a:t>
            </a:r>
            <a:r>
              <a:rPr lang="ru-RU" sz="1400" dirty="0" err="1"/>
              <a:t>Наприклад</a:t>
            </a:r>
            <a:r>
              <a:rPr lang="ru-RU" sz="1400" dirty="0"/>
              <a:t>, </a:t>
            </a:r>
            <a:r>
              <a:rPr lang="ru-RU" sz="1400" dirty="0" err="1"/>
              <a:t>партнери</a:t>
            </a:r>
            <a:r>
              <a:rPr lang="ru-RU" sz="1400" dirty="0"/>
              <a:t>, </a:t>
            </a:r>
            <a:r>
              <a:rPr lang="ru-RU" sz="1400" dirty="0" err="1"/>
              <a:t>підписники</a:t>
            </a:r>
            <a:r>
              <a:rPr lang="ru-RU" sz="1400" dirty="0"/>
              <a:t> </a:t>
            </a:r>
            <a:r>
              <a:rPr lang="ru-RU" sz="1400" dirty="0" err="1"/>
              <a:t>або</a:t>
            </a:r>
            <a:r>
              <a:rPr lang="ru-RU" sz="1400" dirty="0"/>
              <a:t> </a:t>
            </a:r>
            <a:r>
              <a:rPr lang="ru-RU" sz="1400" dirty="0" err="1"/>
              <a:t>користувачі</a:t>
            </a:r>
            <a:r>
              <a:rPr lang="ru-RU" sz="1400" dirty="0"/>
              <a:t> з </a:t>
            </a:r>
            <a:r>
              <a:rPr lang="ru-RU" sz="1400" dirty="0" err="1"/>
              <a:t>загальними</a:t>
            </a:r>
            <a:r>
              <a:rPr lang="ru-RU" sz="1400" dirty="0"/>
              <a:t> </a:t>
            </a:r>
            <a:r>
              <a:rPr lang="ru-RU" sz="1400" dirty="0" err="1"/>
              <a:t>інтересами</a:t>
            </a:r>
            <a:r>
              <a:rPr lang="ru-RU" sz="1400" dirty="0"/>
              <a:t>. Тут на </a:t>
            </a:r>
            <a:r>
              <a:rPr lang="ru-RU" sz="1400" dirty="0" err="1"/>
              <a:t>першому</a:t>
            </a:r>
            <a:r>
              <a:rPr lang="ru-RU" sz="1400" dirty="0"/>
              <a:t> </a:t>
            </a:r>
            <a:r>
              <a:rPr lang="ru-RU" sz="1400" dirty="0" err="1"/>
              <a:t>плані</a:t>
            </a:r>
            <a:r>
              <a:rPr lang="ru-RU" sz="1400" dirty="0"/>
              <a:t> </a:t>
            </a:r>
            <a:r>
              <a:rPr lang="ru-RU" sz="1400" dirty="0" err="1"/>
              <a:t>знаходиться</a:t>
            </a:r>
            <a:r>
              <a:rPr lang="ru-RU" sz="1400" dirty="0"/>
              <a:t> </a:t>
            </a:r>
            <a:r>
              <a:rPr lang="ru-RU" sz="1400" dirty="0" err="1"/>
              <a:t>комунікація</a:t>
            </a:r>
            <a:r>
              <a:rPr lang="ru-RU" sz="1400" dirty="0"/>
              <a:t>, а тому </a:t>
            </a:r>
            <a:r>
              <a:rPr lang="ru-RU" sz="1400" dirty="0" err="1"/>
              <a:t>функціонал</a:t>
            </a:r>
            <a:r>
              <a:rPr lang="ru-RU" sz="1400" dirty="0"/>
              <a:t> </a:t>
            </a:r>
            <a:r>
              <a:rPr lang="ru-RU" sz="1400" dirty="0" err="1"/>
              <a:t>містить</a:t>
            </a:r>
            <a:r>
              <a:rPr lang="ru-RU" sz="1400" dirty="0"/>
              <a:t> </a:t>
            </a:r>
            <a:r>
              <a:rPr lang="ru-RU" sz="1400" dirty="0" err="1"/>
              <a:t>інструменти</a:t>
            </a:r>
            <a:r>
              <a:rPr lang="ru-RU" sz="1400" dirty="0"/>
              <a:t>, </a:t>
            </a:r>
            <a:r>
              <a:rPr lang="ru-RU" sz="1400" dirty="0" err="1"/>
              <a:t>необхідні</a:t>
            </a:r>
            <a:r>
              <a:rPr lang="ru-RU" sz="1400" dirty="0"/>
              <a:t> для комфортного </a:t>
            </a:r>
            <a:r>
              <a:rPr lang="ru-RU" sz="1400" dirty="0" err="1"/>
              <a:t>спілкування</a:t>
            </a:r>
            <a:r>
              <a:rPr lang="ru-RU" sz="1400" dirty="0"/>
              <a:t>.</a:t>
            </a:r>
          </a:p>
          <a:p>
            <a:r>
              <a:rPr lang="ru-RU" sz="1400" b="1" i="1" dirty="0" err="1"/>
              <a:t>Ключові</a:t>
            </a:r>
            <a:r>
              <a:rPr lang="ru-RU" sz="1400" b="1" i="1" dirty="0"/>
              <a:t> </a:t>
            </a:r>
            <a:r>
              <a:rPr lang="ru-RU" sz="1400" b="1" i="1" dirty="0" err="1"/>
              <a:t>особливості</a:t>
            </a:r>
            <a:r>
              <a:rPr lang="ru-RU" sz="1400" b="1" i="1" dirty="0"/>
              <a:t> </a:t>
            </a:r>
            <a:r>
              <a:rPr lang="ru-RU" sz="1400" b="1" i="1" dirty="0" err="1"/>
              <a:t>групи</a:t>
            </a:r>
            <a:r>
              <a:rPr lang="uk-UA" sz="1400" b="1" i="1" dirty="0"/>
              <a:t>.</a:t>
            </a:r>
            <a:endParaRPr lang="ru-RU" sz="1400" dirty="0"/>
          </a:p>
          <a:p>
            <a:r>
              <a:rPr lang="uk-UA" sz="1400" dirty="0"/>
              <a:t>1. Г</a:t>
            </a:r>
            <a:r>
              <a:rPr lang="ru-RU" sz="1400" dirty="0" err="1"/>
              <a:t>рупа</a:t>
            </a:r>
            <a:r>
              <a:rPr lang="ru-RU" sz="1400" dirty="0"/>
              <a:t> </a:t>
            </a:r>
            <a:r>
              <a:rPr lang="ru-RU" sz="1400" dirty="0" err="1"/>
              <a:t>буває</a:t>
            </a:r>
            <a:r>
              <a:rPr lang="ru-RU" sz="1400" dirty="0"/>
              <a:t> 3 </a:t>
            </a:r>
            <a:r>
              <a:rPr lang="ru-RU" sz="1400" dirty="0" err="1"/>
              <a:t>видів</a:t>
            </a:r>
            <a:r>
              <a:rPr lang="uk-UA" sz="1400" dirty="0"/>
              <a:t>. </a:t>
            </a:r>
            <a:r>
              <a:rPr lang="ru-RU" sz="1400" dirty="0" err="1"/>
              <a:t>Публічна</a:t>
            </a:r>
            <a:r>
              <a:rPr lang="ru-RU" sz="1400" dirty="0"/>
              <a:t> доступна </a:t>
            </a:r>
            <a:r>
              <a:rPr lang="ru-RU" sz="1400" dirty="0" err="1"/>
              <a:t>всім</a:t>
            </a:r>
            <a:r>
              <a:rPr lang="ru-RU" sz="1400" dirty="0"/>
              <a:t>. Для </a:t>
            </a:r>
            <a:r>
              <a:rPr lang="ru-RU" sz="1400" dirty="0" err="1"/>
              <a:t>вступу</a:t>
            </a:r>
            <a:r>
              <a:rPr lang="ru-RU" sz="1400" dirty="0"/>
              <a:t> в </a:t>
            </a:r>
            <a:r>
              <a:rPr lang="ru-RU" sz="1400" dirty="0" err="1"/>
              <a:t>закриту</a:t>
            </a:r>
            <a:r>
              <a:rPr lang="ru-RU" sz="1400" dirty="0"/>
              <a:t> </a:t>
            </a:r>
            <a:r>
              <a:rPr lang="ru-RU" sz="1400" dirty="0" err="1"/>
              <a:t>групу</a:t>
            </a:r>
            <a:r>
              <a:rPr lang="ru-RU" sz="1400" dirty="0"/>
              <a:t> треба </a:t>
            </a:r>
            <a:r>
              <a:rPr lang="ru-RU" sz="1400" dirty="0" err="1"/>
              <a:t>подавати</a:t>
            </a:r>
            <a:r>
              <a:rPr lang="ru-RU" sz="1400" dirty="0"/>
              <a:t> заявку. </a:t>
            </a:r>
            <a:r>
              <a:rPr lang="ru-RU" sz="1400" dirty="0" err="1"/>
              <a:t>Її</a:t>
            </a:r>
            <a:r>
              <a:rPr lang="ru-RU" sz="1400" dirty="0"/>
              <a:t> </a:t>
            </a:r>
            <a:r>
              <a:rPr lang="ru-RU" sz="1400" dirty="0" err="1"/>
              <a:t>учасником</a:t>
            </a:r>
            <a:r>
              <a:rPr lang="ru-RU" sz="1400" dirty="0"/>
              <a:t> </a:t>
            </a:r>
            <a:r>
              <a:rPr lang="ru-RU" sz="1400" dirty="0" err="1"/>
              <a:t>можна</a:t>
            </a:r>
            <a:r>
              <a:rPr lang="ru-RU" sz="1400" dirty="0"/>
              <a:t> стати </a:t>
            </a:r>
            <a:r>
              <a:rPr lang="ru-RU" sz="1400" dirty="0" err="1"/>
              <a:t>тільки</a:t>
            </a:r>
            <a:r>
              <a:rPr lang="ru-RU" sz="1400" dirty="0"/>
              <a:t> </a:t>
            </a:r>
            <a:r>
              <a:rPr lang="ru-RU" sz="1400" dirty="0" err="1"/>
              <a:t>після</a:t>
            </a:r>
            <a:r>
              <a:rPr lang="ru-RU" sz="1400" dirty="0"/>
              <a:t> </a:t>
            </a:r>
            <a:r>
              <a:rPr lang="ru-RU" sz="1400" dirty="0" err="1"/>
              <a:t>схвалення</a:t>
            </a:r>
            <a:r>
              <a:rPr lang="ru-RU" sz="1400" dirty="0"/>
              <a:t> заявки </a:t>
            </a:r>
            <a:r>
              <a:rPr lang="ru-RU" sz="1400" dirty="0" err="1"/>
              <a:t>адміністрацією</a:t>
            </a:r>
            <a:r>
              <a:rPr lang="ru-RU" sz="1400" dirty="0"/>
              <a:t>. </a:t>
            </a:r>
            <a:r>
              <a:rPr lang="ru-RU" sz="1400" dirty="0" err="1"/>
              <a:t>Публікації</a:t>
            </a:r>
            <a:r>
              <a:rPr lang="ru-RU" sz="1400" dirty="0"/>
              <a:t> в </a:t>
            </a:r>
            <a:r>
              <a:rPr lang="ru-RU" sz="1400" dirty="0" err="1"/>
              <a:t>закритій</a:t>
            </a:r>
            <a:r>
              <a:rPr lang="ru-RU" sz="1400" dirty="0"/>
              <a:t> </a:t>
            </a:r>
            <a:r>
              <a:rPr lang="ru-RU" sz="1400" dirty="0" err="1"/>
              <a:t>групі</a:t>
            </a:r>
            <a:r>
              <a:rPr lang="ru-RU" sz="1400" dirty="0"/>
              <a:t> видно </a:t>
            </a:r>
            <a:r>
              <a:rPr lang="ru-RU" sz="1400" dirty="0" err="1"/>
              <a:t>лише</a:t>
            </a:r>
            <a:r>
              <a:rPr lang="ru-RU" sz="1400" dirty="0"/>
              <a:t> </a:t>
            </a:r>
            <a:r>
              <a:rPr lang="ru-RU" sz="1400" dirty="0" err="1"/>
              <a:t>учасникам</a:t>
            </a:r>
            <a:r>
              <a:rPr lang="ru-RU" sz="1400" dirty="0"/>
              <a:t>. Секретна </a:t>
            </a:r>
            <a:r>
              <a:rPr lang="ru-RU" sz="1400" dirty="0" err="1"/>
              <a:t>група</a:t>
            </a:r>
            <a:r>
              <a:rPr lang="ru-RU" sz="1400" dirty="0"/>
              <a:t> не </a:t>
            </a:r>
            <a:r>
              <a:rPr lang="ru-RU" sz="1400" dirty="0" err="1"/>
              <a:t>відображається</a:t>
            </a:r>
            <a:r>
              <a:rPr lang="ru-RU" sz="1400" dirty="0"/>
              <a:t> в </a:t>
            </a:r>
            <a:r>
              <a:rPr lang="ru-RU" sz="1400" dirty="0" err="1"/>
              <a:t>пошуку</a:t>
            </a:r>
            <a:r>
              <a:rPr lang="ru-RU" sz="1400" dirty="0"/>
              <a:t>, і подати заявку тут не </a:t>
            </a:r>
            <a:r>
              <a:rPr lang="ru-RU" sz="1400" dirty="0" err="1"/>
              <a:t>можна</a:t>
            </a:r>
            <a:r>
              <a:rPr lang="ru-RU" sz="1400" dirty="0"/>
              <a:t>. </a:t>
            </a:r>
            <a:r>
              <a:rPr lang="ru-RU" sz="1400" dirty="0" err="1"/>
              <a:t>Вступити</a:t>
            </a:r>
            <a:r>
              <a:rPr lang="ru-RU" sz="1400" dirty="0"/>
              <a:t> в </a:t>
            </a:r>
            <a:r>
              <a:rPr lang="ru-RU" sz="1400" dirty="0" err="1"/>
              <a:t>неї</a:t>
            </a:r>
            <a:r>
              <a:rPr lang="ru-RU" sz="1400" dirty="0"/>
              <a:t> </a:t>
            </a:r>
            <a:r>
              <a:rPr lang="ru-RU" sz="1400" dirty="0" err="1"/>
              <a:t>можна</a:t>
            </a:r>
            <a:r>
              <a:rPr lang="ru-RU" sz="1400" dirty="0"/>
              <a:t> </a:t>
            </a:r>
            <a:r>
              <a:rPr lang="ru-RU" sz="1400" dirty="0" err="1"/>
              <a:t>тільки</a:t>
            </a:r>
            <a:r>
              <a:rPr lang="ru-RU" sz="1400" dirty="0"/>
              <a:t> по </a:t>
            </a:r>
            <a:r>
              <a:rPr lang="ru-RU" sz="1400" dirty="0" err="1"/>
              <a:t>особистому</a:t>
            </a:r>
            <a:r>
              <a:rPr lang="ru-RU" sz="1400" dirty="0"/>
              <a:t> </a:t>
            </a:r>
            <a:r>
              <a:rPr lang="ru-RU" sz="1400" dirty="0" err="1"/>
              <a:t>запрошенню</a:t>
            </a:r>
            <a:r>
              <a:rPr lang="ru-RU" sz="1400" dirty="0"/>
              <a:t> </a:t>
            </a:r>
            <a:r>
              <a:rPr lang="ru-RU" sz="1400" dirty="0" err="1"/>
              <a:t>від</a:t>
            </a:r>
            <a:r>
              <a:rPr lang="ru-RU" sz="1400" dirty="0"/>
              <a:t> </a:t>
            </a:r>
            <a:r>
              <a:rPr lang="ru-RU" sz="1400" dirty="0" err="1"/>
              <a:t>адміністратора</a:t>
            </a:r>
            <a:r>
              <a:rPr lang="ru-RU" sz="1400" dirty="0"/>
              <a:t>.</a:t>
            </a:r>
          </a:p>
          <a:p>
            <a:r>
              <a:rPr lang="uk-UA" sz="1400" dirty="0"/>
              <a:t>2. </a:t>
            </a:r>
            <a:r>
              <a:rPr lang="ru-RU" sz="1400" dirty="0" err="1"/>
              <a:t>Нові</a:t>
            </a:r>
            <a:r>
              <a:rPr lang="ru-RU" sz="1400" dirty="0"/>
              <a:t> </a:t>
            </a:r>
            <a:r>
              <a:rPr lang="ru-RU" sz="1400" dirty="0" err="1"/>
              <a:t>публікації</a:t>
            </a:r>
            <a:r>
              <a:rPr lang="ru-RU" sz="1400" dirty="0"/>
              <a:t> </a:t>
            </a:r>
            <a:r>
              <a:rPr lang="ru-RU" sz="1400" dirty="0" err="1"/>
              <a:t>майже</a:t>
            </a:r>
            <a:r>
              <a:rPr lang="ru-RU" sz="1400" dirty="0"/>
              <a:t> не </a:t>
            </a:r>
            <a:r>
              <a:rPr lang="ru-RU" sz="1400" dirty="0" err="1"/>
              <a:t>показуються</a:t>
            </a:r>
            <a:r>
              <a:rPr lang="ru-RU" sz="1400" dirty="0"/>
              <a:t> в </a:t>
            </a:r>
            <a:r>
              <a:rPr lang="ru-RU" sz="1400" dirty="0" err="1"/>
              <a:t>стрічці</a:t>
            </a:r>
            <a:r>
              <a:rPr lang="ru-RU" sz="1400" dirty="0"/>
              <a:t> новин. </a:t>
            </a:r>
            <a:r>
              <a:rPr lang="ru-RU" sz="1400" dirty="0" err="1"/>
              <a:t>Сповіщення</a:t>
            </a:r>
            <a:r>
              <a:rPr lang="ru-RU" sz="1400" dirty="0"/>
              <a:t> про них </a:t>
            </a:r>
            <a:r>
              <a:rPr lang="ru-RU" sz="1400" dirty="0" err="1"/>
              <a:t>приходять</a:t>
            </a:r>
            <a:r>
              <a:rPr lang="ru-RU" sz="1400" dirty="0"/>
              <a:t> на e-</a:t>
            </a:r>
            <a:r>
              <a:rPr lang="ru-RU" sz="1400" dirty="0" err="1"/>
              <a:t>mail</a:t>
            </a:r>
            <a:r>
              <a:rPr lang="ru-RU" sz="1400" dirty="0"/>
              <a:t>.</a:t>
            </a:r>
          </a:p>
          <a:p>
            <a:r>
              <a:rPr lang="uk-UA" sz="1400" dirty="0"/>
              <a:t>3. Крім того, н</a:t>
            </a:r>
            <a:r>
              <a:rPr lang="ru-RU" sz="1400" dirty="0" err="1"/>
              <a:t>емає</a:t>
            </a:r>
            <a:r>
              <a:rPr lang="ru-RU" sz="1400" dirty="0"/>
              <a:t> </a:t>
            </a:r>
            <a:r>
              <a:rPr lang="ru-RU" sz="1400" dirty="0" err="1"/>
              <a:t>функціоналу</a:t>
            </a:r>
            <a:r>
              <a:rPr lang="ru-RU" sz="1400" dirty="0"/>
              <a:t> для </a:t>
            </a:r>
            <a:r>
              <a:rPr lang="ru-RU" sz="1400" dirty="0" err="1"/>
              <a:t>створення</a:t>
            </a:r>
            <a:r>
              <a:rPr lang="ru-RU" sz="1400" dirty="0"/>
              <a:t> </a:t>
            </a:r>
            <a:r>
              <a:rPr lang="ru-RU" sz="1400" dirty="0" err="1"/>
              <a:t>блоків</a:t>
            </a:r>
            <a:r>
              <a:rPr lang="ru-RU" sz="1400" dirty="0"/>
              <a:t> і </a:t>
            </a:r>
            <a:r>
              <a:rPr lang="ru-RU" sz="1400" dirty="0" err="1"/>
              <a:t>підключення</a:t>
            </a:r>
            <a:r>
              <a:rPr lang="ru-RU" sz="1400" dirty="0"/>
              <a:t> </a:t>
            </a:r>
            <a:r>
              <a:rPr lang="ru-RU" sz="1400" dirty="0" err="1"/>
              <a:t>додатків</a:t>
            </a:r>
            <a:r>
              <a:rPr lang="uk-UA" sz="1400" dirty="0"/>
              <a:t>.</a:t>
            </a:r>
            <a:endParaRPr lang="ru-RU" sz="1400" dirty="0"/>
          </a:p>
          <a:p>
            <a:r>
              <a:rPr lang="uk-UA" sz="1400" dirty="0"/>
              <a:t>4. Також н</a:t>
            </a:r>
            <a:r>
              <a:rPr lang="ru-RU" sz="1400" dirty="0" err="1"/>
              <a:t>емає</a:t>
            </a:r>
            <a:r>
              <a:rPr lang="ru-RU" sz="1400" dirty="0"/>
              <a:t> </a:t>
            </a:r>
            <a:r>
              <a:rPr lang="ru-RU" sz="1400" dirty="0" err="1"/>
              <a:t>функціоналу</a:t>
            </a:r>
            <a:r>
              <a:rPr lang="ru-RU" sz="1400" dirty="0"/>
              <a:t> для </a:t>
            </a:r>
            <a:r>
              <a:rPr lang="ru-RU" sz="1400" dirty="0" err="1"/>
              <a:t>розкрутки</a:t>
            </a:r>
            <a:r>
              <a:rPr lang="ru-RU" sz="1400" dirty="0"/>
              <a:t> бренду. </a:t>
            </a:r>
            <a:r>
              <a:rPr lang="ru-RU" sz="1400" dirty="0" err="1"/>
              <a:t>Можна</a:t>
            </a:r>
            <a:r>
              <a:rPr lang="ru-RU" sz="1400" dirty="0"/>
              <a:t> </a:t>
            </a:r>
            <a:r>
              <a:rPr lang="ru-RU" sz="1400" dirty="0" err="1"/>
              <a:t>тільки</a:t>
            </a:r>
            <a:r>
              <a:rPr lang="ru-RU" sz="1400" dirty="0"/>
              <a:t> </a:t>
            </a:r>
            <a:r>
              <a:rPr lang="ru-RU" sz="1400" dirty="0" err="1"/>
              <a:t>поставити</a:t>
            </a:r>
            <a:r>
              <a:rPr lang="ru-RU" sz="1400" dirty="0"/>
              <a:t> логотип на </a:t>
            </a:r>
            <a:r>
              <a:rPr lang="ru-RU" sz="1400" dirty="0" err="1"/>
              <a:t>аватар</a:t>
            </a:r>
            <a:r>
              <a:rPr lang="ru-RU" sz="1400" dirty="0"/>
              <a:t>.</a:t>
            </a:r>
          </a:p>
          <a:p>
            <a:r>
              <a:rPr lang="uk-UA" sz="1400" dirty="0"/>
              <a:t>5. </a:t>
            </a:r>
            <a:r>
              <a:rPr lang="ru-RU" sz="1400" dirty="0" err="1"/>
              <a:t>Групу</a:t>
            </a:r>
            <a:r>
              <a:rPr lang="ru-RU" sz="1400" dirty="0"/>
              <a:t> не </a:t>
            </a:r>
            <a:r>
              <a:rPr lang="ru-RU" sz="1400" dirty="0" err="1"/>
              <a:t>можна</a:t>
            </a:r>
            <a:r>
              <a:rPr lang="ru-RU" sz="1400" dirty="0"/>
              <a:t> </a:t>
            </a:r>
            <a:r>
              <a:rPr lang="ru-RU" sz="1400" dirty="0" err="1"/>
              <a:t>рекламувати</a:t>
            </a:r>
            <a:r>
              <a:rPr lang="ru-RU" sz="1400" dirty="0"/>
              <a:t> (як і </a:t>
            </a:r>
            <a:r>
              <a:rPr lang="ru-RU" sz="1400" dirty="0" err="1"/>
              <a:t>окремі</a:t>
            </a:r>
            <a:r>
              <a:rPr lang="ru-RU" sz="1400" dirty="0"/>
              <a:t> </a:t>
            </a:r>
            <a:r>
              <a:rPr lang="ru-RU" sz="1400" dirty="0" err="1"/>
              <a:t>публікації</a:t>
            </a:r>
            <a:r>
              <a:rPr lang="ru-RU" sz="1400" dirty="0"/>
              <a:t> в </a:t>
            </a:r>
            <a:r>
              <a:rPr lang="ru-RU" sz="1400" dirty="0" err="1"/>
              <a:t>ній</a:t>
            </a:r>
            <a:r>
              <a:rPr lang="ru-RU" sz="1400" dirty="0"/>
              <a:t>).</a:t>
            </a:r>
          </a:p>
          <a:p>
            <a:r>
              <a:rPr lang="uk-UA" sz="1400" dirty="0"/>
              <a:t>6. </a:t>
            </a:r>
            <a:r>
              <a:rPr lang="ru-RU" sz="1400" dirty="0" err="1"/>
              <a:t>Учасники</a:t>
            </a:r>
            <a:r>
              <a:rPr lang="ru-RU" sz="1400" dirty="0"/>
              <a:t> </a:t>
            </a:r>
            <a:r>
              <a:rPr lang="ru-RU" sz="1400" dirty="0" err="1"/>
              <a:t>групи</a:t>
            </a:r>
            <a:r>
              <a:rPr lang="ru-RU" sz="1400" dirty="0"/>
              <a:t> </a:t>
            </a:r>
            <a:r>
              <a:rPr lang="ru-RU" sz="1400" dirty="0" err="1"/>
              <a:t>бачать</a:t>
            </a:r>
            <a:r>
              <a:rPr lang="ru-RU" sz="1400" dirty="0"/>
              <a:t> всю </a:t>
            </a:r>
            <a:r>
              <a:rPr lang="ru-RU" sz="1400" dirty="0" err="1"/>
              <a:t>інформацію</a:t>
            </a:r>
            <a:r>
              <a:rPr lang="ru-RU" sz="1400" dirty="0"/>
              <a:t> по </a:t>
            </a:r>
            <a:r>
              <a:rPr lang="ru-RU" sz="1400" dirty="0" err="1"/>
              <a:t>іншим</a:t>
            </a:r>
            <a:r>
              <a:rPr lang="ru-RU" sz="1400" dirty="0"/>
              <a:t> </a:t>
            </a:r>
            <a:r>
              <a:rPr lang="ru-RU" sz="1400" dirty="0" err="1"/>
              <a:t>підписникам</a:t>
            </a:r>
            <a:r>
              <a:rPr lang="ru-RU" sz="1400" dirty="0"/>
              <a:t>. У </a:t>
            </a:r>
            <a:r>
              <a:rPr lang="ru-RU" sz="1400" dirty="0" err="1"/>
              <a:t>групі</a:t>
            </a:r>
            <a:r>
              <a:rPr lang="ru-RU" sz="1400" dirty="0"/>
              <a:t> </a:t>
            </a:r>
            <a:r>
              <a:rPr lang="ru-RU" sz="1400" dirty="0" err="1"/>
              <a:t>дозволяється</a:t>
            </a:r>
            <a:r>
              <a:rPr lang="ru-RU" sz="1400" dirty="0"/>
              <a:t> </a:t>
            </a:r>
            <a:r>
              <a:rPr lang="ru-RU" sz="1400" dirty="0" err="1"/>
              <a:t>писати</a:t>
            </a:r>
            <a:r>
              <a:rPr lang="ru-RU" sz="1400" dirty="0"/>
              <a:t> </a:t>
            </a:r>
            <a:r>
              <a:rPr lang="ru-RU" sz="1400" dirty="0" err="1"/>
              <a:t>пости</a:t>
            </a:r>
            <a:r>
              <a:rPr lang="ru-RU" sz="1400" dirty="0"/>
              <a:t>, </a:t>
            </a:r>
            <a:r>
              <a:rPr lang="ru-RU" sz="1400" dirty="0" err="1"/>
              <a:t>створювати</a:t>
            </a:r>
            <a:r>
              <a:rPr lang="ru-RU" sz="1400" dirty="0"/>
              <a:t> </a:t>
            </a:r>
            <a:r>
              <a:rPr lang="ru-RU" sz="1400" dirty="0" err="1"/>
              <a:t>опитування</a:t>
            </a:r>
            <a:r>
              <a:rPr lang="ru-RU" sz="1400" dirty="0"/>
              <a:t> і </a:t>
            </a:r>
            <a:r>
              <a:rPr lang="ru-RU" sz="1400" dirty="0" err="1"/>
              <a:t>групові</a:t>
            </a:r>
            <a:r>
              <a:rPr lang="ru-RU" sz="1400" dirty="0"/>
              <a:t> </a:t>
            </a:r>
            <a:r>
              <a:rPr lang="ru-RU" sz="1400" dirty="0" err="1"/>
              <a:t>чати</a:t>
            </a:r>
            <a:r>
              <a:rPr lang="ru-RU" sz="1400" dirty="0"/>
              <a:t>, </a:t>
            </a:r>
            <a:r>
              <a:rPr lang="ru-RU" sz="1400" dirty="0" err="1"/>
              <a:t>ставити</a:t>
            </a:r>
            <a:r>
              <a:rPr lang="ru-RU" sz="1400" dirty="0"/>
              <a:t> лайки, </a:t>
            </a:r>
            <a:r>
              <a:rPr lang="ru-RU" sz="1400" dirty="0" err="1"/>
              <a:t>залишати</a:t>
            </a:r>
            <a:r>
              <a:rPr lang="ru-RU" sz="1400" dirty="0"/>
              <a:t> </a:t>
            </a:r>
            <a:r>
              <a:rPr lang="ru-RU" sz="1400" dirty="0" err="1"/>
              <a:t>коментарі</a:t>
            </a:r>
            <a:r>
              <a:rPr lang="ru-RU" sz="1400" dirty="0"/>
              <a:t>.</a:t>
            </a:r>
          </a:p>
          <a:p>
            <a:r>
              <a:rPr lang="uk-UA" sz="1400" dirty="0"/>
              <a:t>7. </a:t>
            </a:r>
            <a:r>
              <a:rPr lang="ru-RU" sz="1400" dirty="0" err="1"/>
              <a:t>Якщо</a:t>
            </a:r>
            <a:r>
              <a:rPr lang="ru-RU" sz="1400" dirty="0"/>
              <a:t> </a:t>
            </a:r>
            <a:r>
              <a:rPr lang="ru-RU" sz="1400" dirty="0" err="1"/>
              <a:t>хтось</a:t>
            </a:r>
            <a:r>
              <a:rPr lang="ru-RU" sz="1400" dirty="0"/>
              <a:t> </a:t>
            </a:r>
            <a:r>
              <a:rPr lang="ru-RU" sz="1400" dirty="0" err="1"/>
              <a:t>відповість</a:t>
            </a:r>
            <a:r>
              <a:rPr lang="ru-RU" sz="1400" dirty="0"/>
              <a:t> на </a:t>
            </a:r>
            <a:r>
              <a:rPr lang="ru-RU" sz="1400" dirty="0" err="1"/>
              <a:t>залишений</a:t>
            </a:r>
            <a:r>
              <a:rPr lang="ru-RU" sz="1400" dirty="0"/>
              <a:t> </a:t>
            </a:r>
            <a:r>
              <a:rPr lang="ru-RU" sz="1400" dirty="0" err="1"/>
              <a:t>коментар</a:t>
            </a:r>
            <a:r>
              <a:rPr lang="ru-RU" sz="1400" dirty="0"/>
              <a:t> – та </a:t>
            </a:r>
            <a:r>
              <a:rPr lang="ru-RU" sz="1400" dirty="0" err="1"/>
              <a:t>людина</a:t>
            </a:r>
            <a:r>
              <a:rPr lang="ru-RU" sz="1400" dirty="0"/>
              <a:t> </a:t>
            </a:r>
            <a:r>
              <a:rPr lang="ru-RU" sz="1400" dirty="0" err="1"/>
              <a:t>отримає</a:t>
            </a:r>
            <a:r>
              <a:rPr lang="ru-RU" sz="1400" dirty="0"/>
              <a:t> </a:t>
            </a:r>
            <a:r>
              <a:rPr lang="ru-RU" sz="1400" dirty="0" err="1"/>
              <a:t>сповіщення</a:t>
            </a:r>
            <a:r>
              <a:rPr lang="ru-RU" sz="1400" dirty="0"/>
              <a:t> на e-</a:t>
            </a:r>
            <a:r>
              <a:rPr lang="ru-RU" sz="1400" dirty="0" err="1"/>
              <a:t>mail</a:t>
            </a:r>
            <a:r>
              <a:rPr lang="ru-RU" sz="1400" dirty="0"/>
              <a:t>, а не в </a:t>
            </a:r>
            <a:r>
              <a:rPr lang="ru-RU" sz="1400" dirty="0" err="1"/>
              <a:t>самій</a:t>
            </a:r>
            <a:r>
              <a:rPr lang="ru-RU" sz="1400" dirty="0"/>
              <a:t> </a:t>
            </a:r>
            <a:r>
              <a:rPr lang="ru-RU" sz="1400" dirty="0" err="1"/>
              <a:t>соцмережі</a:t>
            </a:r>
            <a:r>
              <a:rPr lang="ru-RU" sz="1400" dirty="0"/>
              <a:t>.</a:t>
            </a:r>
          </a:p>
          <a:p>
            <a:endParaRPr lang="uk-UA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689399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9512" y="188640"/>
            <a:ext cx="8784976" cy="6480719"/>
          </a:xfrm>
        </p:spPr>
        <p:txBody>
          <a:bodyPr>
            <a:normAutofit/>
          </a:bodyPr>
          <a:lstStyle/>
          <a:p>
            <a:r>
              <a:rPr lang="uk-UA" sz="1400" dirty="0"/>
              <a:t>8. </a:t>
            </a:r>
            <a:r>
              <a:rPr lang="ru-RU" sz="1400" dirty="0" err="1"/>
              <a:t>Можна</a:t>
            </a:r>
            <a:r>
              <a:rPr lang="ru-RU" sz="1400" dirty="0"/>
              <a:t> </a:t>
            </a:r>
            <a:r>
              <a:rPr lang="ru-RU" sz="1400" dirty="0" err="1"/>
              <a:t>надіслати</a:t>
            </a:r>
            <a:r>
              <a:rPr lang="ru-RU" sz="1400" dirty="0"/>
              <a:t> </a:t>
            </a:r>
            <a:r>
              <a:rPr lang="ru-RU" sz="1400" dirty="0" err="1"/>
              <a:t>повідомлення</a:t>
            </a:r>
            <a:r>
              <a:rPr lang="ru-RU" sz="1400" dirty="0"/>
              <a:t> </a:t>
            </a:r>
            <a:r>
              <a:rPr lang="ru-RU" sz="1400" dirty="0" err="1"/>
              <a:t>всім</a:t>
            </a:r>
            <a:r>
              <a:rPr lang="ru-RU" sz="1400" dirty="0"/>
              <a:t> </a:t>
            </a:r>
            <a:r>
              <a:rPr lang="ru-RU" sz="1400" dirty="0" err="1"/>
              <a:t>користувачам</a:t>
            </a:r>
            <a:r>
              <a:rPr lang="ru-RU" sz="1400" dirty="0"/>
              <a:t> </a:t>
            </a:r>
            <a:r>
              <a:rPr lang="ru-RU" sz="1400" dirty="0" err="1"/>
              <a:t>одночасно</a:t>
            </a:r>
            <a:r>
              <a:rPr lang="ru-RU" sz="1400" dirty="0"/>
              <a:t>. Але є </a:t>
            </a:r>
            <a:r>
              <a:rPr lang="ru-RU" sz="1400" dirty="0" err="1"/>
              <a:t>обмеження</a:t>
            </a:r>
            <a:r>
              <a:rPr lang="ru-RU" sz="1400" dirty="0"/>
              <a:t> – не </a:t>
            </a:r>
            <a:r>
              <a:rPr lang="ru-RU" sz="1400" dirty="0" err="1"/>
              <a:t>більше</a:t>
            </a:r>
            <a:r>
              <a:rPr lang="ru-RU" sz="1400" dirty="0"/>
              <a:t> 5000 </a:t>
            </a:r>
            <a:r>
              <a:rPr lang="ru-RU" sz="1400" dirty="0" err="1"/>
              <a:t>чоловік</a:t>
            </a:r>
            <a:r>
              <a:rPr lang="ru-RU" sz="1400" dirty="0"/>
              <a:t> за раз.</a:t>
            </a:r>
          </a:p>
          <a:p>
            <a:r>
              <a:rPr lang="uk-UA" sz="1400" dirty="0"/>
              <a:t>Як підсумок, зазначимо, що тепер ви знаєте, в чому полягає різниця між групою і бізнес-сторінкою в </a:t>
            </a:r>
            <a:r>
              <a:rPr lang="ru-RU" sz="1400" dirty="0" err="1"/>
              <a:t>Facebook</a:t>
            </a:r>
            <a:r>
              <a:rPr lang="uk-UA" sz="1400" dirty="0"/>
              <a:t>. На підставі цієї інформації зробити вибір буде нескладно. Тому в подальшому це допоможе в плануванні та активному обговоренні бізнес-завдань з партнерами або для обміну думками з іншими людьми.</a:t>
            </a:r>
            <a:endParaRPr lang="ru-RU" sz="1400" dirty="0"/>
          </a:p>
          <a:p>
            <a:r>
              <a:rPr lang="uk-UA" sz="1400" b="1" dirty="0"/>
              <a:t> </a:t>
            </a:r>
            <a:endParaRPr lang="ru-RU" sz="1400" dirty="0"/>
          </a:p>
          <a:p>
            <a:r>
              <a:rPr lang="uk-UA" sz="1400" b="1" dirty="0"/>
              <a:t>9.2. Орієнтування</a:t>
            </a:r>
            <a:endParaRPr lang="ru-RU" sz="1400" dirty="0"/>
          </a:p>
          <a:p>
            <a:r>
              <a:rPr lang="uk-UA" sz="1400" dirty="0"/>
              <a:t> </a:t>
            </a:r>
            <a:endParaRPr lang="ru-RU" sz="1400" dirty="0"/>
          </a:p>
          <a:p>
            <a:r>
              <a:rPr lang="uk-UA" sz="1400" dirty="0"/>
              <a:t>Популярність </a:t>
            </a:r>
            <a:r>
              <a:rPr lang="uk-UA" sz="1400" dirty="0" err="1"/>
              <a:t>месенджерів</a:t>
            </a:r>
            <a:r>
              <a:rPr lang="uk-UA" sz="1400" dirty="0"/>
              <a:t> зростає і перед керівництвом багатьох компаній виникає необхідність взаємодії зі своїми клієнтами за їх допомогою. </a:t>
            </a:r>
            <a:r>
              <a:rPr lang="ru-RU" sz="1400" dirty="0" err="1"/>
              <a:t>Основні</a:t>
            </a:r>
            <a:r>
              <a:rPr lang="ru-RU" sz="1400" dirty="0"/>
              <a:t> канали </a:t>
            </a:r>
            <a:r>
              <a:rPr lang="ru-RU" sz="1400" dirty="0" err="1"/>
              <a:t>комунікацій</a:t>
            </a:r>
            <a:r>
              <a:rPr lang="ru-RU" sz="1400" dirty="0"/>
              <a:t> </a:t>
            </a:r>
            <a:r>
              <a:rPr lang="ru-RU" sz="1400" dirty="0" err="1"/>
              <a:t>позавчора</a:t>
            </a:r>
            <a:r>
              <a:rPr lang="ru-RU" sz="1400" dirty="0"/>
              <a:t> – </a:t>
            </a:r>
            <a:r>
              <a:rPr lang="ru-RU" sz="1400" dirty="0" err="1"/>
              <a:t>це</a:t>
            </a:r>
            <a:r>
              <a:rPr lang="ru-RU" sz="1400" dirty="0"/>
              <a:t> </a:t>
            </a:r>
            <a:r>
              <a:rPr lang="ru-RU" sz="1400" dirty="0" err="1"/>
              <a:t>голосові</a:t>
            </a:r>
            <a:r>
              <a:rPr lang="ru-RU" sz="1400" dirty="0"/>
              <a:t> </a:t>
            </a:r>
            <a:r>
              <a:rPr lang="ru-RU" sz="1400" dirty="0" err="1"/>
              <a:t>дзвінки</a:t>
            </a:r>
            <a:r>
              <a:rPr lang="ru-RU" sz="1400" dirty="0"/>
              <a:t> і </a:t>
            </a:r>
            <a:r>
              <a:rPr lang="ru-RU" sz="1400" dirty="0" err="1"/>
              <a:t>електронна</a:t>
            </a:r>
            <a:r>
              <a:rPr lang="ru-RU" sz="1400" dirty="0"/>
              <a:t> </a:t>
            </a:r>
            <a:r>
              <a:rPr lang="ru-RU" sz="1400" dirty="0" err="1"/>
              <a:t>пошта</a:t>
            </a:r>
            <a:r>
              <a:rPr lang="ru-RU" sz="1400" dirty="0"/>
              <a:t>. </a:t>
            </a:r>
            <a:r>
              <a:rPr lang="ru-RU" sz="1400" dirty="0" err="1"/>
              <a:t>Вчора</a:t>
            </a:r>
            <a:r>
              <a:rPr lang="uk-UA" sz="1400" dirty="0" err="1"/>
              <a:t>шній</a:t>
            </a:r>
            <a:r>
              <a:rPr lang="uk-UA" sz="1400" dirty="0"/>
              <a:t> день</a:t>
            </a:r>
            <a:r>
              <a:rPr lang="ru-RU" sz="1400" dirty="0"/>
              <a:t> – </a:t>
            </a:r>
            <a:r>
              <a:rPr lang="uk-UA" sz="1400" dirty="0"/>
              <a:t>це </a:t>
            </a:r>
            <a:r>
              <a:rPr lang="ru-RU" sz="1400" dirty="0" err="1"/>
              <a:t>соц</a:t>
            </a:r>
            <a:r>
              <a:rPr lang="uk-UA" sz="1400" dirty="0" err="1"/>
              <a:t>іальні</a:t>
            </a:r>
            <a:r>
              <a:rPr lang="uk-UA" sz="1400" dirty="0"/>
              <a:t> мережі та</a:t>
            </a:r>
            <a:r>
              <a:rPr lang="ru-RU" sz="1400" dirty="0"/>
              <a:t> </a:t>
            </a:r>
            <a:r>
              <a:rPr lang="ru-RU" sz="1400" dirty="0" err="1"/>
              <a:t>чати</a:t>
            </a:r>
            <a:r>
              <a:rPr lang="ru-RU" sz="1400" dirty="0"/>
              <a:t> на сайтах. </a:t>
            </a:r>
            <a:r>
              <a:rPr lang="uk-UA" sz="1400" dirty="0"/>
              <a:t>Нині</a:t>
            </a:r>
            <a:r>
              <a:rPr lang="ru-RU" sz="1400" dirty="0"/>
              <a:t> – </a:t>
            </a:r>
            <a:r>
              <a:rPr lang="uk-UA" sz="1400" dirty="0"/>
              <a:t>це </a:t>
            </a:r>
            <a:r>
              <a:rPr lang="ru-RU" sz="1400" dirty="0" err="1"/>
              <a:t>безумовно</a:t>
            </a:r>
            <a:r>
              <a:rPr lang="ru-RU" sz="1400" dirty="0"/>
              <a:t>, </a:t>
            </a:r>
            <a:r>
              <a:rPr lang="ru-RU" sz="1400" dirty="0" err="1"/>
              <a:t>месенджери</a:t>
            </a:r>
            <a:r>
              <a:rPr lang="ru-RU" sz="1400" dirty="0"/>
              <a:t> – як </a:t>
            </a:r>
            <a:r>
              <a:rPr lang="ru-RU" sz="1400" dirty="0" err="1"/>
              <a:t>найбільш</a:t>
            </a:r>
            <a:r>
              <a:rPr lang="ru-RU" sz="1400" dirty="0"/>
              <a:t> </a:t>
            </a:r>
            <a:r>
              <a:rPr lang="ru-RU" sz="1400" dirty="0" err="1"/>
              <a:t>поширені</a:t>
            </a:r>
            <a:r>
              <a:rPr lang="ru-RU" sz="1400" dirty="0"/>
              <a:t> </a:t>
            </a:r>
            <a:r>
              <a:rPr lang="ru-RU" sz="1400" b="1" dirty="0" err="1"/>
              <a:t>Viber</a:t>
            </a:r>
            <a:r>
              <a:rPr lang="ru-RU" sz="1400" dirty="0"/>
              <a:t>, </a:t>
            </a:r>
            <a:r>
              <a:rPr lang="ru-RU" sz="1400" b="1" dirty="0" err="1"/>
              <a:t>WhatsApp</a:t>
            </a:r>
            <a:r>
              <a:rPr lang="ru-RU" sz="1400" dirty="0"/>
              <a:t>, </a:t>
            </a:r>
            <a:r>
              <a:rPr lang="ru-RU" sz="1400" b="1" dirty="0" err="1"/>
              <a:t>Telegram</a:t>
            </a:r>
            <a:r>
              <a:rPr lang="ru-RU" sz="1400" dirty="0"/>
              <a:t>, </a:t>
            </a:r>
            <a:r>
              <a:rPr lang="ru-RU" sz="1400" b="1" dirty="0" err="1"/>
              <a:t>WeChat</a:t>
            </a:r>
            <a:r>
              <a:rPr lang="ru-RU" sz="1400" dirty="0"/>
              <a:t>, </a:t>
            </a:r>
            <a:r>
              <a:rPr lang="ru-RU" sz="1400" b="1" dirty="0" err="1"/>
              <a:t>Line</a:t>
            </a:r>
            <a:r>
              <a:rPr lang="ru-RU" sz="1400" dirty="0"/>
              <a:t>, </a:t>
            </a:r>
            <a:r>
              <a:rPr lang="ru-RU" sz="1400" b="1" dirty="0" err="1"/>
              <a:t>Facebook</a:t>
            </a:r>
            <a:r>
              <a:rPr lang="ru-RU" sz="1400" b="1" dirty="0"/>
              <a:t> </a:t>
            </a:r>
            <a:r>
              <a:rPr lang="ru-RU" sz="1400" b="1" dirty="0" err="1"/>
              <a:t>Messenger</a:t>
            </a:r>
            <a:r>
              <a:rPr lang="ru-RU" sz="1400" dirty="0"/>
              <a:t>, так і </a:t>
            </a:r>
            <a:r>
              <a:rPr lang="ru-RU" sz="1400" dirty="0" err="1"/>
              <a:t>спеціалізовані</a:t>
            </a:r>
            <a:r>
              <a:rPr lang="ru-RU" sz="1400" dirty="0"/>
              <a:t>, на </a:t>
            </a:r>
            <a:r>
              <a:rPr lang="ru-RU" sz="1400" dirty="0" err="1"/>
              <a:t>зразок</a:t>
            </a:r>
            <a:r>
              <a:rPr lang="ru-RU" sz="1400" dirty="0"/>
              <a:t> </a:t>
            </a:r>
            <a:r>
              <a:rPr lang="ru-RU" sz="1400" dirty="0" err="1"/>
              <a:t>Shopify</a:t>
            </a:r>
            <a:r>
              <a:rPr lang="ru-RU" sz="1400" dirty="0"/>
              <a:t>. А </a:t>
            </a:r>
            <a:r>
              <a:rPr lang="uk-UA" sz="1400" dirty="0"/>
              <a:t>вже в найближчому майбутньому</a:t>
            </a:r>
            <a:r>
              <a:rPr lang="ru-RU" sz="1400" dirty="0"/>
              <a:t>, з каналу </a:t>
            </a:r>
            <a:r>
              <a:rPr lang="ru-RU" sz="1400" dirty="0" err="1"/>
              <a:t>комунікацій</a:t>
            </a:r>
            <a:r>
              <a:rPr lang="ru-RU" sz="1400" dirty="0"/>
              <a:t> </a:t>
            </a:r>
            <a:r>
              <a:rPr lang="ru-RU" sz="1400" dirty="0" err="1"/>
              <a:t>месенджери</a:t>
            </a:r>
            <a:r>
              <a:rPr lang="ru-RU" sz="1400" dirty="0"/>
              <a:t> </a:t>
            </a:r>
            <a:r>
              <a:rPr lang="ru-RU" sz="1400" dirty="0" err="1"/>
              <a:t>стануть</a:t>
            </a:r>
            <a:r>
              <a:rPr lang="ru-RU" sz="1400" dirty="0"/>
              <a:t> </a:t>
            </a:r>
            <a:r>
              <a:rPr lang="ru-RU" sz="1400" dirty="0" err="1"/>
              <a:t>повноцінним</a:t>
            </a:r>
            <a:r>
              <a:rPr lang="ru-RU" sz="1400" dirty="0"/>
              <a:t> каналом </a:t>
            </a:r>
            <a:r>
              <a:rPr lang="ru-RU" sz="1400" dirty="0" err="1"/>
              <a:t>продажів</a:t>
            </a:r>
            <a:r>
              <a:rPr lang="ru-RU" sz="1400" dirty="0"/>
              <a:t>.</a:t>
            </a:r>
          </a:p>
          <a:p>
            <a:r>
              <a:rPr lang="uk-UA" sz="1400" b="1" u="sng" dirty="0">
                <a:hlinkClick r:id="rId2"/>
              </a:rPr>
              <a:t>І</a:t>
            </a:r>
            <a:r>
              <a:rPr lang="ru-RU" sz="1400" b="1" u="sng" dirty="0" err="1">
                <a:hlinkClick r:id="rId2"/>
              </a:rPr>
              <a:t>нструкція</a:t>
            </a:r>
            <a:r>
              <a:rPr lang="ru-RU" sz="1400" b="1" u="sng" dirty="0">
                <a:hlinkClick r:id="rId2"/>
              </a:rPr>
              <a:t> по </a:t>
            </a:r>
            <a:r>
              <a:rPr lang="ru-RU" sz="1400" b="1" u="sng" dirty="0" err="1">
                <a:hlinkClick r:id="rId2"/>
              </a:rPr>
              <a:t>застосуванню</a:t>
            </a:r>
            <a:r>
              <a:rPr lang="ru-RU" sz="1400" b="1" u="sng" dirty="0">
                <a:hlinkClick r:id="rId2"/>
              </a:rPr>
              <a:t> </a:t>
            </a:r>
            <a:r>
              <a:rPr lang="ru-RU" sz="1400" b="1" u="sng" dirty="0" err="1">
                <a:hlinkClick r:id="rId2"/>
              </a:rPr>
              <a:t>месенджерів</a:t>
            </a:r>
            <a:r>
              <a:rPr lang="ru-RU" sz="1400" b="1" u="sng" dirty="0">
                <a:hlinkClick r:id="rId2"/>
              </a:rPr>
              <a:t> в </a:t>
            </a:r>
            <a:r>
              <a:rPr lang="ru-RU" sz="1400" b="1" u="sng" dirty="0" err="1">
                <a:hlinkClick r:id="rId2"/>
              </a:rPr>
              <a:t>вашому</a:t>
            </a:r>
            <a:r>
              <a:rPr lang="ru-RU" sz="1400" b="1" u="sng" dirty="0">
                <a:hlinkClick r:id="rId2"/>
              </a:rPr>
              <a:t> </a:t>
            </a:r>
            <a:r>
              <a:rPr lang="ru-RU" sz="1400" b="1" u="sng" dirty="0" err="1">
                <a:hlinkClick r:id="rId2"/>
              </a:rPr>
              <a:t>бізн</a:t>
            </a:r>
            <a:r>
              <a:rPr lang="uk-UA" sz="1400" b="1" u="sng" dirty="0" err="1">
                <a:hlinkClick r:id="rId2"/>
              </a:rPr>
              <a:t>есі</a:t>
            </a:r>
            <a:r>
              <a:rPr lang="uk-UA" sz="1400" b="1" u="sng" dirty="0">
                <a:hlinkClick r:id="rId2"/>
              </a:rPr>
              <a:t>:</a:t>
            </a:r>
            <a:endParaRPr lang="ru-RU" sz="1400" dirty="0"/>
          </a:p>
          <a:p>
            <a:r>
              <a:rPr lang="ru-RU" sz="1400" b="1" dirty="0" err="1"/>
              <a:t>Крок</a:t>
            </a:r>
            <a:r>
              <a:rPr lang="ru-RU" sz="1400" b="1" dirty="0"/>
              <a:t> 1</a:t>
            </a:r>
            <a:endParaRPr lang="ru-RU" sz="1400" dirty="0"/>
          </a:p>
          <a:p>
            <a:r>
              <a:rPr lang="ru-RU" sz="1400" dirty="0" err="1"/>
              <a:t>Визначте</a:t>
            </a:r>
            <a:r>
              <a:rPr lang="ru-RU" sz="1400" dirty="0"/>
              <a:t>, </a:t>
            </a:r>
            <a:r>
              <a:rPr lang="ru-RU" sz="1400" dirty="0" err="1"/>
              <a:t>наскільки</a:t>
            </a:r>
            <a:r>
              <a:rPr lang="ru-RU" sz="1400" dirty="0"/>
              <a:t> ваш </a:t>
            </a:r>
            <a:r>
              <a:rPr lang="ru-RU" sz="1400" dirty="0" err="1"/>
              <a:t>бізнес</a:t>
            </a:r>
            <a:r>
              <a:rPr lang="ru-RU" sz="1400" dirty="0"/>
              <a:t> </a:t>
            </a:r>
            <a:r>
              <a:rPr lang="ru-RU" sz="1400" dirty="0" err="1"/>
              <a:t>може</a:t>
            </a:r>
            <a:r>
              <a:rPr lang="ru-RU" sz="1400" dirty="0"/>
              <a:t> </a:t>
            </a:r>
            <a:r>
              <a:rPr lang="ru-RU" sz="1400" dirty="0" err="1"/>
              <a:t>виграти</a:t>
            </a:r>
            <a:r>
              <a:rPr lang="ru-RU" sz="1400" dirty="0"/>
              <a:t> </a:t>
            </a:r>
            <a:r>
              <a:rPr lang="ru-RU" sz="1400" dirty="0" err="1"/>
              <a:t>від</a:t>
            </a:r>
            <a:r>
              <a:rPr lang="ru-RU" sz="1400" dirty="0"/>
              <a:t> </a:t>
            </a:r>
            <a:r>
              <a:rPr lang="ru-RU" sz="1400" dirty="0" err="1"/>
              <a:t>використання</a:t>
            </a:r>
            <a:r>
              <a:rPr lang="ru-RU" sz="1400" dirty="0"/>
              <a:t> </a:t>
            </a:r>
            <a:r>
              <a:rPr lang="ru-RU" sz="1400" dirty="0" err="1"/>
              <a:t>месенджерів</a:t>
            </a:r>
            <a:r>
              <a:rPr lang="ru-RU" sz="1400" dirty="0"/>
              <a:t>. З</a:t>
            </a:r>
            <a:r>
              <a:rPr lang="uk-UA" sz="1400" dirty="0"/>
              <a:t>а</a:t>
            </a:r>
            <a:r>
              <a:rPr lang="ru-RU" sz="1400" dirty="0"/>
              <a:t> </a:t>
            </a:r>
            <a:r>
              <a:rPr lang="ru-RU" sz="1400" dirty="0" err="1"/>
              <a:t>допомогою</a:t>
            </a:r>
            <a:r>
              <a:rPr lang="ru-RU" sz="1400" dirty="0"/>
              <a:t> </a:t>
            </a:r>
            <a:r>
              <a:rPr lang="uk-UA" sz="1400" dirty="0" err="1"/>
              <a:t>месенджерів</a:t>
            </a:r>
            <a:r>
              <a:rPr lang="uk-UA" sz="1400" dirty="0"/>
              <a:t> </a:t>
            </a:r>
            <a:r>
              <a:rPr lang="ru-RU" sz="1400" dirty="0" err="1"/>
              <a:t>можна</a:t>
            </a:r>
            <a:r>
              <a:rPr lang="ru-RU" sz="1400" dirty="0"/>
              <a:t> </a:t>
            </a:r>
            <a:r>
              <a:rPr lang="ru-RU" sz="1400" dirty="0" err="1"/>
              <a:t>надавати</a:t>
            </a:r>
            <a:r>
              <a:rPr lang="ru-RU" sz="1400" dirty="0"/>
              <a:t> </a:t>
            </a:r>
            <a:r>
              <a:rPr lang="ru-RU" sz="1400" dirty="0" err="1"/>
              <a:t>консультації</a:t>
            </a:r>
            <a:r>
              <a:rPr lang="ru-RU" sz="1400" dirty="0"/>
              <a:t>, </a:t>
            </a:r>
            <a:r>
              <a:rPr lang="ru-RU" sz="1400" dirty="0" err="1"/>
              <a:t>обробляти</a:t>
            </a:r>
            <a:r>
              <a:rPr lang="ru-RU" sz="1400" dirty="0"/>
              <a:t> </a:t>
            </a:r>
            <a:r>
              <a:rPr lang="ru-RU" sz="1400" dirty="0" err="1"/>
              <a:t>претензії</a:t>
            </a:r>
            <a:r>
              <a:rPr lang="ru-RU" sz="1400" dirty="0"/>
              <a:t>, </a:t>
            </a:r>
            <a:r>
              <a:rPr lang="ru-RU" sz="1400" dirty="0" err="1"/>
              <a:t>приймати</a:t>
            </a:r>
            <a:r>
              <a:rPr lang="ru-RU" sz="1400" dirty="0"/>
              <a:t> </a:t>
            </a:r>
            <a:r>
              <a:rPr lang="ru-RU" sz="1400" dirty="0" err="1"/>
              <a:t>замовлення</a:t>
            </a:r>
            <a:r>
              <a:rPr lang="ru-RU" sz="1400" dirty="0"/>
              <a:t>, </a:t>
            </a:r>
            <a:r>
              <a:rPr lang="ru-RU" sz="1400" dirty="0" err="1"/>
              <a:t>інформувати</a:t>
            </a:r>
            <a:r>
              <a:rPr lang="ru-RU" sz="1400" dirty="0"/>
              <a:t> про </a:t>
            </a:r>
            <a:r>
              <a:rPr lang="ru-RU" sz="1400" dirty="0" err="1"/>
              <a:t>акції</a:t>
            </a:r>
            <a:r>
              <a:rPr lang="ru-RU" sz="1400" dirty="0"/>
              <a:t> і, </a:t>
            </a:r>
            <a:r>
              <a:rPr lang="ru-RU" sz="1400" dirty="0" err="1"/>
              <a:t>звичайно</a:t>
            </a:r>
            <a:r>
              <a:rPr lang="ru-RU" sz="1400" dirty="0"/>
              <a:t>, </a:t>
            </a:r>
            <a:r>
              <a:rPr lang="ru-RU" sz="1400" dirty="0" err="1"/>
              <a:t>продавати</a:t>
            </a:r>
            <a:r>
              <a:rPr lang="ru-RU" sz="1400" dirty="0"/>
              <a:t>. З </a:t>
            </a:r>
            <a:r>
              <a:rPr lang="ru-RU" sz="1400" dirty="0" err="1"/>
              <a:t>нашого</a:t>
            </a:r>
            <a:r>
              <a:rPr lang="ru-RU" sz="1400" dirty="0"/>
              <a:t> </a:t>
            </a:r>
            <a:r>
              <a:rPr lang="ru-RU" sz="1400" dirty="0" err="1"/>
              <a:t>досвіду</a:t>
            </a:r>
            <a:r>
              <a:rPr lang="ru-RU" sz="1400" dirty="0"/>
              <a:t>, </a:t>
            </a:r>
            <a:r>
              <a:rPr lang="ru-RU" sz="1400" dirty="0" err="1"/>
              <a:t>найбільша</a:t>
            </a:r>
            <a:r>
              <a:rPr lang="ru-RU" sz="1400" dirty="0"/>
              <a:t> </a:t>
            </a:r>
            <a:r>
              <a:rPr lang="ru-RU" sz="1400" dirty="0" err="1"/>
              <a:t>затребуваність</a:t>
            </a:r>
            <a:r>
              <a:rPr lang="ru-RU" sz="1400" dirty="0"/>
              <a:t> </a:t>
            </a:r>
            <a:r>
              <a:rPr lang="ru-RU" sz="1400" dirty="0" err="1"/>
              <a:t>спостерігається</a:t>
            </a:r>
            <a:r>
              <a:rPr lang="ru-RU" sz="1400" dirty="0"/>
              <a:t> у </a:t>
            </a:r>
            <a:r>
              <a:rPr lang="ru-RU" sz="1400" dirty="0" err="1"/>
              <a:t>інтернет</a:t>
            </a:r>
            <a:r>
              <a:rPr lang="ru-RU" sz="1400" dirty="0"/>
              <a:t>- та </a:t>
            </a:r>
            <a:r>
              <a:rPr lang="ru-RU" sz="1400" dirty="0" err="1"/>
              <a:t>тв-операторів</a:t>
            </a:r>
            <a:r>
              <a:rPr lang="ru-RU" sz="1400" dirty="0"/>
              <a:t> </a:t>
            </a:r>
            <a:r>
              <a:rPr lang="ru-RU" sz="1400" dirty="0" err="1"/>
              <a:t>зв’язку</a:t>
            </a:r>
            <a:r>
              <a:rPr lang="ru-RU" sz="1400" dirty="0"/>
              <a:t>, </a:t>
            </a:r>
            <a:r>
              <a:rPr lang="ru-RU" sz="1400" dirty="0" err="1"/>
              <a:t>інтернет-магазинів</a:t>
            </a:r>
            <a:r>
              <a:rPr lang="ru-RU" sz="1400" dirty="0"/>
              <a:t>, </a:t>
            </a:r>
            <a:r>
              <a:rPr lang="ru-RU" sz="1400" dirty="0" err="1"/>
              <a:t>страхових</a:t>
            </a:r>
            <a:r>
              <a:rPr lang="ru-RU" sz="1400" dirty="0"/>
              <a:t> </a:t>
            </a:r>
            <a:r>
              <a:rPr lang="ru-RU" sz="1400" dirty="0" err="1"/>
              <a:t>компаній</a:t>
            </a:r>
            <a:r>
              <a:rPr lang="ru-RU" sz="1400" dirty="0"/>
              <a:t>, </a:t>
            </a:r>
            <a:r>
              <a:rPr lang="ru-RU" sz="1400" dirty="0" err="1"/>
              <a:t>банків</a:t>
            </a:r>
            <a:r>
              <a:rPr lang="ru-RU" sz="1400" dirty="0"/>
              <a:t>, і як не дивно, </a:t>
            </a:r>
            <a:r>
              <a:rPr lang="ru-RU" sz="1400" dirty="0" err="1"/>
              <a:t>букмекерських</a:t>
            </a:r>
            <a:r>
              <a:rPr lang="ru-RU" sz="1400" dirty="0"/>
              <a:t> контор. </a:t>
            </a:r>
            <a:r>
              <a:rPr lang="ru-RU" sz="1400" dirty="0" err="1"/>
              <a:t>Загалом</a:t>
            </a:r>
            <a:r>
              <a:rPr lang="ru-RU" sz="1400" dirty="0"/>
              <a:t>, </a:t>
            </a:r>
            <a:r>
              <a:rPr lang="ru-RU" sz="1400" dirty="0" err="1"/>
              <a:t>скрізь</a:t>
            </a:r>
            <a:r>
              <a:rPr lang="ru-RU" sz="1400" dirty="0"/>
              <a:t>, де є </a:t>
            </a:r>
            <a:r>
              <a:rPr lang="ru-RU" sz="1400" dirty="0" err="1"/>
              <a:t>багато</a:t>
            </a:r>
            <a:r>
              <a:rPr lang="ru-RU" sz="1400" dirty="0"/>
              <a:t> </a:t>
            </a:r>
            <a:r>
              <a:rPr lang="ru-RU" sz="1400" dirty="0" err="1"/>
              <a:t>клієнтів</a:t>
            </a:r>
            <a:r>
              <a:rPr lang="ru-RU" sz="1400" dirty="0"/>
              <a:t> – </a:t>
            </a:r>
            <a:r>
              <a:rPr lang="ru-RU" sz="1400" dirty="0" err="1"/>
              <a:t>фізичних</a:t>
            </a:r>
            <a:r>
              <a:rPr lang="ru-RU" sz="1400" dirty="0"/>
              <a:t> </a:t>
            </a:r>
            <a:r>
              <a:rPr lang="ru-RU" sz="1400" dirty="0" err="1"/>
              <a:t>осіб</a:t>
            </a:r>
            <a:r>
              <a:rPr lang="ru-RU" sz="1400" dirty="0"/>
              <a:t>, з </a:t>
            </a:r>
            <a:r>
              <a:rPr lang="ru-RU" sz="1400" dirty="0" err="1"/>
              <a:t>якими</a:t>
            </a:r>
            <a:r>
              <a:rPr lang="ru-RU" sz="1400" dirty="0"/>
              <a:t> треба </a:t>
            </a:r>
            <a:r>
              <a:rPr lang="ru-RU" sz="1400" dirty="0" err="1"/>
              <a:t>комунікувати</a:t>
            </a:r>
            <a:r>
              <a:rPr lang="ru-RU" sz="1400" dirty="0"/>
              <a:t> з </a:t>
            </a:r>
            <a:r>
              <a:rPr lang="ru-RU" sz="1400" dirty="0" err="1"/>
              <a:t>підтримки</a:t>
            </a:r>
            <a:r>
              <a:rPr lang="ru-RU" sz="1400" dirty="0"/>
              <a:t> </a:t>
            </a:r>
            <a:r>
              <a:rPr lang="ru-RU" sz="1400" dirty="0" err="1"/>
              <a:t>або</a:t>
            </a:r>
            <a:r>
              <a:rPr lang="ru-RU" sz="1400" dirty="0"/>
              <a:t> продажу. </a:t>
            </a:r>
            <a:r>
              <a:rPr lang="ru-RU" sz="1400" dirty="0" err="1"/>
              <a:t>Причому</a:t>
            </a:r>
            <a:r>
              <a:rPr lang="ru-RU" sz="1400" dirty="0"/>
              <a:t>, </a:t>
            </a:r>
            <a:r>
              <a:rPr lang="ru-RU" sz="1400" dirty="0" err="1"/>
              <a:t>чим</a:t>
            </a:r>
            <a:r>
              <a:rPr lang="ru-RU" sz="1400" dirty="0"/>
              <a:t> </a:t>
            </a:r>
            <a:r>
              <a:rPr lang="ru-RU" sz="1400" dirty="0" err="1"/>
              <a:t>сильніше</a:t>
            </a:r>
            <a:r>
              <a:rPr lang="ru-RU" sz="1400" dirty="0"/>
              <a:t> ваш </a:t>
            </a:r>
            <a:r>
              <a:rPr lang="ru-RU" sz="1400" dirty="0" err="1"/>
              <a:t>бізнес</a:t>
            </a:r>
            <a:r>
              <a:rPr lang="ru-RU" sz="1400" dirty="0"/>
              <a:t> представлений в </a:t>
            </a:r>
            <a:r>
              <a:rPr lang="ru-RU" sz="1400" dirty="0" err="1"/>
              <a:t>інтернеті</a:t>
            </a:r>
            <a:r>
              <a:rPr lang="ru-RU" sz="1400" dirty="0"/>
              <a:t>, </a:t>
            </a:r>
            <a:r>
              <a:rPr lang="ru-RU" sz="1400" dirty="0" err="1"/>
              <a:t>чим</a:t>
            </a:r>
            <a:r>
              <a:rPr lang="ru-RU" sz="1400" dirty="0"/>
              <a:t> </a:t>
            </a:r>
            <a:r>
              <a:rPr lang="ru-RU" sz="1400" dirty="0" err="1"/>
              <a:t>вище</a:t>
            </a:r>
            <a:r>
              <a:rPr lang="ru-RU" sz="1400" dirty="0"/>
              <a:t> </a:t>
            </a:r>
            <a:r>
              <a:rPr lang="ru-RU" sz="1400" dirty="0" err="1"/>
              <a:t>конкуренція</a:t>
            </a:r>
            <a:r>
              <a:rPr lang="ru-RU" sz="1400" dirty="0"/>
              <a:t>, </a:t>
            </a:r>
            <a:r>
              <a:rPr lang="ru-RU" sz="1400" dirty="0" err="1"/>
              <a:t>чим</a:t>
            </a:r>
            <a:r>
              <a:rPr lang="ru-RU" sz="1400" dirty="0"/>
              <a:t> </a:t>
            </a:r>
            <a:r>
              <a:rPr lang="ru-RU" sz="1400" dirty="0" err="1"/>
              <a:t>молодша</a:t>
            </a:r>
            <a:r>
              <a:rPr lang="ru-RU" sz="1400" dirty="0"/>
              <a:t> </a:t>
            </a:r>
            <a:r>
              <a:rPr lang="uk-UA" sz="1400" dirty="0"/>
              <a:t>та</a:t>
            </a:r>
            <a:r>
              <a:rPr lang="ru-RU" sz="1400" dirty="0"/>
              <a:t> </a:t>
            </a:r>
            <a:r>
              <a:rPr lang="ru-RU" sz="1400" dirty="0" err="1"/>
              <a:t>більш</a:t>
            </a:r>
            <a:r>
              <a:rPr lang="ru-RU" sz="1400" dirty="0"/>
              <a:t> «просунута» ваша </a:t>
            </a:r>
            <a:r>
              <a:rPr lang="ru-RU" sz="1400" dirty="0" err="1"/>
              <a:t>аудиторія</a:t>
            </a:r>
            <a:r>
              <a:rPr lang="ru-RU" sz="1400" dirty="0"/>
              <a:t>, </a:t>
            </a:r>
            <a:r>
              <a:rPr lang="ru-RU" sz="1400" dirty="0" err="1"/>
              <a:t>тим</a:t>
            </a:r>
            <a:r>
              <a:rPr lang="ru-RU" sz="1400" dirty="0"/>
              <a:t> робота через </a:t>
            </a:r>
            <a:r>
              <a:rPr lang="ru-RU" sz="1400" dirty="0" err="1"/>
              <a:t>месенджери</a:t>
            </a:r>
            <a:r>
              <a:rPr lang="ru-RU" sz="1400" dirty="0"/>
              <a:t> для вас </a:t>
            </a:r>
            <a:r>
              <a:rPr lang="ru-RU" sz="1400" dirty="0" err="1"/>
              <a:t>актуальніше</a:t>
            </a:r>
            <a:r>
              <a:rPr lang="ru-RU" sz="1400" dirty="0"/>
              <a:t>.</a:t>
            </a:r>
            <a:endParaRPr lang="uk-UA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898150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9512" y="188640"/>
            <a:ext cx="8784976" cy="6480719"/>
          </a:xfrm>
        </p:spPr>
        <p:txBody>
          <a:bodyPr>
            <a:normAutofit/>
          </a:bodyPr>
          <a:lstStyle/>
          <a:p>
            <a:r>
              <a:rPr lang="ru-RU" sz="1400" dirty="0"/>
              <a:t>Одна з </a:t>
            </a:r>
            <a:r>
              <a:rPr lang="ru-RU" sz="1400" dirty="0" err="1"/>
              <a:t>ніш</a:t>
            </a:r>
            <a:r>
              <a:rPr lang="ru-RU" sz="1400" dirty="0"/>
              <a:t>, з </a:t>
            </a:r>
            <a:r>
              <a:rPr lang="ru-RU" sz="1400" dirty="0" err="1"/>
              <a:t>готовністю</a:t>
            </a:r>
            <a:r>
              <a:rPr lang="ru-RU" sz="1400" dirty="0"/>
              <a:t> </a:t>
            </a:r>
            <a:r>
              <a:rPr lang="ru-RU" sz="1400" dirty="0" err="1"/>
              <a:t>сприйняла</a:t>
            </a:r>
            <a:r>
              <a:rPr lang="ru-RU" sz="1400" dirty="0"/>
              <a:t> </a:t>
            </a:r>
            <a:r>
              <a:rPr lang="uk-UA" sz="1400" dirty="0"/>
              <a:t>такий </a:t>
            </a:r>
            <a:r>
              <a:rPr lang="ru-RU" sz="1400" dirty="0" err="1"/>
              <a:t>новий</a:t>
            </a:r>
            <a:r>
              <a:rPr lang="ru-RU" sz="1400" dirty="0"/>
              <a:t> </a:t>
            </a:r>
            <a:r>
              <a:rPr lang="ru-RU" sz="1400" dirty="0" err="1"/>
              <a:t>спосіб</a:t>
            </a:r>
            <a:r>
              <a:rPr lang="ru-RU" sz="1400" dirty="0"/>
              <a:t> </a:t>
            </a:r>
            <a:r>
              <a:rPr lang="ru-RU" sz="1400" dirty="0" err="1"/>
              <a:t>комунікацій</a:t>
            </a:r>
            <a:r>
              <a:rPr lang="ru-RU" sz="1400" dirty="0"/>
              <a:t> – </a:t>
            </a:r>
            <a:r>
              <a:rPr lang="ru-RU" sz="1400" dirty="0" err="1"/>
              <a:t>це</a:t>
            </a:r>
            <a:r>
              <a:rPr lang="ru-RU" sz="1400" dirty="0"/>
              <a:t> </a:t>
            </a:r>
            <a:r>
              <a:rPr lang="ru-RU" sz="1400" dirty="0" err="1"/>
              <a:t>компанії</a:t>
            </a:r>
            <a:r>
              <a:rPr lang="ru-RU" sz="1400" dirty="0"/>
              <a:t>, </a:t>
            </a:r>
            <a:r>
              <a:rPr lang="ru-RU" sz="1400" dirty="0" err="1"/>
              <a:t>що</a:t>
            </a:r>
            <a:r>
              <a:rPr lang="ru-RU" sz="1400" dirty="0"/>
              <a:t> </a:t>
            </a:r>
            <a:r>
              <a:rPr lang="ru-RU" sz="1400" dirty="0" err="1"/>
              <a:t>працюють</a:t>
            </a:r>
            <a:r>
              <a:rPr lang="ru-RU" sz="1400" dirty="0"/>
              <a:t> </a:t>
            </a:r>
            <a:r>
              <a:rPr lang="uk-UA" sz="1400" dirty="0"/>
              <a:t>у</a:t>
            </a:r>
            <a:r>
              <a:rPr lang="ru-RU" sz="1400" dirty="0"/>
              <a:t> </a:t>
            </a:r>
            <a:r>
              <a:rPr lang="ru-RU" sz="1400" dirty="0" err="1"/>
              <a:t>зв’язці</a:t>
            </a:r>
            <a:r>
              <a:rPr lang="ru-RU" sz="1400" dirty="0"/>
              <a:t> «</a:t>
            </a:r>
            <a:r>
              <a:rPr lang="ru-RU" sz="1400" dirty="0" err="1"/>
              <a:t>просування</a:t>
            </a:r>
            <a:r>
              <a:rPr lang="ru-RU" sz="1400" dirty="0"/>
              <a:t> </a:t>
            </a:r>
            <a:r>
              <a:rPr lang="ru-RU" sz="1400" dirty="0" err="1"/>
              <a:t>товарів</a:t>
            </a:r>
            <a:r>
              <a:rPr lang="ru-RU" sz="1400" dirty="0"/>
              <a:t> в </a:t>
            </a:r>
            <a:r>
              <a:rPr lang="ru-RU" sz="1400" dirty="0" err="1"/>
              <a:t>Instagram</a:t>
            </a:r>
            <a:r>
              <a:rPr lang="ru-RU" sz="1400" dirty="0"/>
              <a:t> – </a:t>
            </a:r>
            <a:r>
              <a:rPr lang="ru-RU" sz="1400" dirty="0" err="1"/>
              <a:t>спілкування</a:t>
            </a:r>
            <a:r>
              <a:rPr lang="ru-RU" sz="1400" dirty="0"/>
              <a:t> з </a:t>
            </a:r>
            <a:r>
              <a:rPr lang="ru-RU" sz="1400" dirty="0" err="1"/>
              <a:t>клієнтами</a:t>
            </a:r>
            <a:r>
              <a:rPr lang="ru-RU" sz="1400" dirty="0"/>
              <a:t> в </a:t>
            </a:r>
            <a:r>
              <a:rPr lang="ru-RU" sz="1400" dirty="0" err="1"/>
              <a:t>месенджерах</a:t>
            </a:r>
            <a:r>
              <a:rPr lang="ru-RU" sz="1400" dirty="0"/>
              <a:t>». Часто у таких </a:t>
            </a:r>
            <a:r>
              <a:rPr lang="ru-RU" sz="1400" dirty="0" err="1"/>
              <a:t>інтернет-магазинів</a:t>
            </a:r>
            <a:r>
              <a:rPr lang="ru-RU" sz="1400" dirty="0"/>
              <a:t> </a:t>
            </a:r>
            <a:r>
              <a:rPr lang="ru-RU" sz="1400" dirty="0" err="1"/>
              <a:t>немає</a:t>
            </a:r>
            <a:r>
              <a:rPr lang="ru-RU" sz="1400" dirty="0"/>
              <a:t> </a:t>
            </a:r>
            <a:r>
              <a:rPr lang="ru-RU" sz="1400" dirty="0" err="1"/>
              <a:t>навіть</a:t>
            </a:r>
            <a:r>
              <a:rPr lang="ru-RU" sz="1400" dirty="0"/>
              <a:t> сайту, але вони </a:t>
            </a:r>
            <a:r>
              <a:rPr lang="ru-RU" sz="1400" dirty="0" err="1"/>
              <a:t>генерують</a:t>
            </a:r>
            <a:r>
              <a:rPr lang="ru-RU" sz="1400" dirty="0"/>
              <a:t> великий </a:t>
            </a:r>
            <a:r>
              <a:rPr lang="ru-RU" sz="1400" dirty="0" err="1"/>
              <a:t>трафік</a:t>
            </a:r>
            <a:r>
              <a:rPr lang="ru-RU" sz="1400" dirty="0"/>
              <a:t> за </a:t>
            </a:r>
            <a:r>
              <a:rPr lang="ru-RU" sz="1400" dirty="0" err="1"/>
              <a:t>рахунок</a:t>
            </a:r>
            <a:r>
              <a:rPr lang="ru-RU" sz="1400" dirty="0"/>
              <a:t> </a:t>
            </a:r>
            <a:r>
              <a:rPr lang="ru-RU" sz="1400" dirty="0" err="1"/>
              <a:t>молодої</a:t>
            </a:r>
            <a:r>
              <a:rPr lang="ru-RU" sz="1400" dirty="0"/>
              <a:t> </a:t>
            </a:r>
            <a:r>
              <a:rPr lang="ru-RU" sz="1400" dirty="0" err="1"/>
              <a:t>аудиторії</a:t>
            </a:r>
            <a:r>
              <a:rPr lang="ru-RU" sz="1400" dirty="0"/>
              <a:t> і </a:t>
            </a:r>
            <a:r>
              <a:rPr lang="ru-RU" sz="1400" dirty="0" err="1"/>
              <a:t>заробляють</a:t>
            </a:r>
            <a:r>
              <a:rPr lang="ru-RU" sz="1400" dirty="0"/>
              <a:t> </a:t>
            </a:r>
            <a:r>
              <a:rPr lang="ru-RU" sz="1400" dirty="0" err="1"/>
              <a:t>пристойні</a:t>
            </a:r>
            <a:r>
              <a:rPr lang="ru-RU" sz="1400" dirty="0"/>
              <a:t> </a:t>
            </a:r>
            <a:r>
              <a:rPr lang="ru-RU" sz="1400" dirty="0" err="1"/>
              <a:t>гроші</a:t>
            </a:r>
            <a:r>
              <a:rPr lang="ru-RU" sz="1400" dirty="0"/>
              <a:t>, </a:t>
            </a:r>
            <a:r>
              <a:rPr lang="ru-RU" sz="1400" dirty="0" err="1"/>
              <a:t>взагалі</a:t>
            </a:r>
            <a:r>
              <a:rPr lang="ru-RU" sz="1400" dirty="0"/>
              <a:t> не </a:t>
            </a:r>
            <a:r>
              <a:rPr lang="ru-RU" sz="1400" dirty="0" err="1"/>
              <a:t>орієнтуючись</a:t>
            </a:r>
            <a:r>
              <a:rPr lang="ru-RU" sz="1400" dirty="0"/>
              <a:t> на </a:t>
            </a:r>
            <a:r>
              <a:rPr lang="ru-RU" sz="1400" dirty="0" err="1"/>
              <a:t>традиційні</a:t>
            </a:r>
            <a:r>
              <a:rPr lang="ru-RU" sz="1400" dirty="0"/>
              <a:t> </a:t>
            </a:r>
            <a:r>
              <a:rPr lang="ru-RU" sz="1400" dirty="0" err="1"/>
              <a:t>методи</a:t>
            </a:r>
            <a:r>
              <a:rPr lang="ru-RU" sz="1400" dirty="0"/>
              <a:t> </a:t>
            </a:r>
            <a:r>
              <a:rPr lang="ru-RU" sz="1400" dirty="0" err="1"/>
              <a:t>реклами</a:t>
            </a:r>
            <a:r>
              <a:rPr lang="ru-RU" sz="1400" dirty="0"/>
              <a:t> і </a:t>
            </a:r>
            <a:r>
              <a:rPr lang="ru-RU" sz="1400" dirty="0" err="1"/>
              <a:t>комунікації</a:t>
            </a:r>
            <a:r>
              <a:rPr lang="ru-RU" sz="1400" dirty="0"/>
              <a:t>.</a:t>
            </a:r>
          </a:p>
          <a:p>
            <a:r>
              <a:rPr lang="ru-RU" sz="1400" dirty="0"/>
              <a:t>А ось </a:t>
            </a:r>
            <a:r>
              <a:rPr lang="ru-RU" sz="1400" dirty="0" err="1"/>
              <a:t>більш</a:t>
            </a:r>
            <a:r>
              <a:rPr lang="ru-RU" sz="1400" dirty="0"/>
              <a:t> </a:t>
            </a:r>
            <a:r>
              <a:rPr lang="ru-RU" sz="1400" dirty="0" err="1"/>
              <a:t>консервативні</a:t>
            </a:r>
            <a:r>
              <a:rPr lang="ru-RU" sz="1400" dirty="0"/>
              <a:t> </a:t>
            </a:r>
            <a:r>
              <a:rPr lang="ru-RU" sz="1400" dirty="0" err="1"/>
              <a:t>галузі</a:t>
            </a:r>
            <a:r>
              <a:rPr lang="ru-RU" sz="1400" dirty="0"/>
              <a:t>, на </a:t>
            </a:r>
            <a:r>
              <a:rPr lang="ru-RU" sz="1400" dirty="0" err="1"/>
              <a:t>кшталт</a:t>
            </a:r>
            <a:r>
              <a:rPr lang="ru-RU" sz="1400" dirty="0"/>
              <a:t> великих </a:t>
            </a:r>
            <a:r>
              <a:rPr lang="ru-RU" sz="1400" dirty="0" err="1"/>
              <a:t>продуктових</a:t>
            </a:r>
            <a:r>
              <a:rPr lang="ru-RU" sz="1400" dirty="0"/>
              <a:t> </a:t>
            </a:r>
            <a:r>
              <a:rPr lang="ru-RU" sz="1400" dirty="0" err="1"/>
              <a:t>ритейлерів</a:t>
            </a:r>
            <a:r>
              <a:rPr lang="ru-RU" sz="1400" dirty="0"/>
              <a:t>, </a:t>
            </a:r>
            <a:r>
              <a:rPr lang="ru-RU" sz="1400" dirty="0" err="1"/>
              <a:t>автодилерів</a:t>
            </a:r>
            <a:r>
              <a:rPr lang="ru-RU" sz="1400" dirty="0"/>
              <a:t>, </a:t>
            </a:r>
            <a:r>
              <a:rPr lang="ru-RU" sz="1400" dirty="0" err="1"/>
              <a:t>медичних</a:t>
            </a:r>
            <a:r>
              <a:rPr lang="ru-RU" sz="1400" dirty="0"/>
              <a:t> </a:t>
            </a:r>
            <a:r>
              <a:rPr lang="ru-RU" sz="1400" dirty="0" err="1"/>
              <a:t>установ</a:t>
            </a:r>
            <a:r>
              <a:rPr lang="ru-RU" sz="1400" dirty="0"/>
              <a:t>, </a:t>
            </a:r>
            <a:r>
              <a:rPr lang="ru-RU" sz="1400" dirty="0" err="1"/>
              <a:t>що</a:t>
            </a:r>
            <a:r>
              <a:rPr lang="ru-RU" sz="1400" dirty="0"/>
              <a:t> </a:t>
            </a:r>
            <a:r>
              <a:rPr lang="ru-RU" sz="1400" dirty="0" err="1"/>
              <a:t>мають</a:t>
            </a:r>
            <a:r>
              <a:rPr lang="ru-RU" sz="1400" dirty="0"/>
              <a:t> </a:t>
            </a:r>
            <a:r>
              <a:rPr lang="ru-RU" sz="1400" dirty="0" err="1"/>
              <a:t>більш</a:t>
            </a:r>
            <a:r>
              <a:rPr lang="ru-RU" sz="1400" dirty="0"/>
              <a:t> </a:t>
            </a:r>
            <a:r>
              <a:rPr lang="ru-RU" sz="1400" dirty="0" err="1"/>
              <a:t>вікову</a:t>
            </a:r>
            <a:r>
              <a:rPr lang="ru-RU" sz="1400" dirty="0"/>
              <a:t> </a:t>
            </a:r>
            <a:r>
              <a:rPr lang="ru-RU" sz="1400" dirty="0" err="1"/>
              <a:t>аудиторію</a:t>
            </a:r>
            <a:r>
              <a:rPr lang="ru-RU" sz="1400" dirty="0"/>
              <a:t> </a:t>
            </a:r>
            <a:r>
              <a:rPr lang="ru-RU" sz="1400" dirty="0" err="1"/>
              <a:t>поки</a:t>
            </a:r>
            <a:r>
              <a:rPr lang="ru-RU" sz="1400" dirty="0"/>
              <a:t> не </a:t>
            </a:r>
            <a:r>
              <a:rPr lang="ru-RU" sz="1400" dirty="0" err="1"/>
              <a:t>дуже</a:t>
            </a:r>
            <a:r>
              <a:rPr lang="ru-RU" sz="1400" dirty="0"/>
              <a:t> активно </a:t>
            </a:r>
            <a:r>
              <a:rPr lang="ru-RU" sz="1400" dirty="0" err="1"/>
              <a:t>дивляться</a:t>
            </a:r>
            <a:r>
              <a:rPr lang="ru-RU" sz="1400" dirty="0"/>
              <a:t> в </a:t>
            </a:r>
            <a:r>
              <a:rPr lang="ru-RU" sz="1400" dirty="0" err="1"/>
              <a:t>бік</a:t>
            </a:r>
            <a:r>
              <a:rPr lang="ru-RU" sz="1400" dirty="0"/>
              <a:t> </a:t>
            </a:r>
            <a:r>
              <a:rPr lang="ru-RU" sz="1400" dirty="0" err="1"/>
              <a:t>месенджерів</a:t>
            </a:r>
            <a:r>
              <a:rPr lang="ru-RU" sz="1400" dirty="0"/>
              <a:t>.</a:t>
            </a:r>
          </a:p>
          <a:p>
            <a:r>
              <a:rPr lang="ru-RU" sz="1400" b="1" dirty="0" err="1"/>
              <a:t>Крок</a:t>
            </a:r>
            <a:r>
              <a:rPr lang="ru-RU" sz="1400" b="1" dirty="0"/>
              <a:t> 2</a:t>
            </a:r>
            <a:endParaRPr lang="ru-RU" sz="1400" dirty="0"/>
          </a:p>
          <a:p>
            <a:r>
              <a:rPr lang="ru-RU" sz="1400" dirty="0" err="1"/>
              <a:t>Дізнайтеся</a:t>
            </a:r>
            <a:r>
              <a:rPr lang="ru-RU" sz="1400" dirty="0"/>
              <a:t>, де «</a:t>
            </a:r>
            <a:r>
              <a:rPr lang="ru-RU" sz="1400" dirty="0" err="1"/>
              <a:t>живе</a:t>
            </a:r>
            <a:r>
              <a:rPr lang="ru-RU" sz="1400" dirty="0"/>
              <a:t>» ваш </a:t>
            </a:r>
            <a:r>
              <a:rPr lang="ru-RU" sz="1400" dirty="0" err="1"/>
              <a:t>клієнт</a:t>
            </a:r>
            <a:r>
              <a:rPr lang="ru-RU" sz="1400" dirty="0"/>
              <a:t>. Ми </a:t>
            </a:r>
            <a:r>
              <a:rPr lang="ru-RU" sz="1400" dirty="0" err="1"/>
              <a:t>вибрали</a:t>
            </a:r>
            <a:r>
              <a:rPr lang="ru-RU" sz="1400" dirty="0"/>
              <a:t> </a:t>
            </a:r>
            <a:r>
              <a:rPr lang="ru-RU" sz="1400" dirty="0" err="1"/>
              <a:t>шість</a:t>
            </a:r>
            <a:r>
              <a:rPr lang="ru-RU" sz="1400" dirty="0"/>
              <a:t> </a:t>
            </a:r>
            <a:r>
              <a:rPr lang="ru-RU" sz="1400" dirty="0" err="1"/>
              <a:t>найпопулярніших</a:t>
            </a:r>
            <a:r>
              <a:rPr lang="ru-RU" sz="1400" dirty="0"/>
              <a:t> </a:t>
            </a:r>
            <a:r>
              <a:rPr lang="ru-RU" sz="1400" dirty="0" err="1"/>
              <a:t>месенджерів</a:t>
            </a:r>
            <a:r>
              <a:rPr lang="ru-RU" sz="1400" dirty="0"/>
              <a:t>. </a:t>
            </a:r>
            <a:r>
              <a:rPr lang="ru-RU" sz="1400" dirty="0" err="1"/>
              <a:t>Який-небудь</a:t>
            </a:r>
            <a:r>
              <a:rPr lang="ru-RU" sz="1400" dirty="0"/>
              <a:t> з них, </a:t>
            </a:r>
            <a:r>
              <a:rPr lang="ru-RU" sz="1400" dirty="0" err="1"/>
              <a:t>якщо</a:t>
            </a:r>
            <a:r>
              <a:rPr lang="ru-RU" sz="1400" dirty="0"/>
              <a:t> не </a:t>
            </a:r>
            <a:r>
              <a:rPr lang="ru-RU" sz="1400" dirty="0" err="1"/>
              <a:t>всі</a:t>
            </a:r>
            <a:r>
              <a:rPr lang="ru-RU" sz="1400" dirty="0"/>
              <a:t>, точно є на </a:t>
            </a:r>
            <a:r>
              <a:rPr lang="ru-RU" sz="1400" dirty="0" err="1"/>
              <a:t>вашому</a:t>
            </a:r>
            <a:r>
              <a:rPr lang="ru-RU" sz="1400" dirty="0"/>
              <a:t> </a:t>
            </a:r>
            <a:r>
              <a:rPr lang="ru-RU" sz="1400" dirty="0" err="1"/>
              <a:t>смартфоні</a:t>
            </a:r>
            <a:r>
              <a:rPr lang="ru-RU" sz="1400" dirty="0"/>
              <a:t>: </a:t>
            </a:r>
            <a:r>
              <a:rPr lang="ru-RU" sz="1400" dirty="0" err="1"/>
              <a:t>Viber</a:t>
            </a:r>
            <a:r>
              <a:rPr lang="ru-RU" sz="1400" dirty="0"/>
              <a:t>, </a:t>
            </a:r>
            <a:r>
              <a:rPr lang="ru-RU" sz="1400" dirty="0" err="1"/>
              <a:t>Whatsapp</a:t>
            </a:r>
            <a:r>
              <a:rPr lang="ru-RU" sz="1400" dirty="0"/>
              <a:t>, </a:t>
            </a:r>
            <a:r>
              <a:rPr lang="ru-RU" sz="1400" dirty="0" err="1"/>
              <a:t>Telegram</a:t>
            </a:r>
            <a:r>
              <a:rPr lang="ru-RU" sz="1400" dirty="0"/>
              <a:t>, </a:t>
            </a:r>
            <a:r>
              <a:rPr lang="ru-RU" sz="1400" dirty="0" err="1"/>
              <a:t>Skype</a:t>
            </a:r>
            <a:r>
              <a:rPr lang="ru-RU" sz="1400" dirty="0"/>
              <a:t>, </a:t>
            </a:r>
            <a:r>
              <a:rPr lang="ru-RU" sz="1400" dirty="0" err="1"/>
              <a:t>Hangouts</a:t>
            </a:r>
            <a:r>
              <a:rPr lang="ru-RU" sz="1400" dirty="0"/>
              <a:t>, </a:t>
            </a:r>
            <a:r>
              <a:rPr lang="ru-RU" sz="1400" dirty="0" err="1"/>
              <a:t>Facebook</a:t>
            </a:r>
            <a:r>
              <a:rPr lang="ru-RU" sz="1400" dirty="0"/>
              <a:t> </a:t>
            </a:r>
            <a:r>
              <a:rPr lang="ru-RU" sz="1400" dirty="0" err="1"/>
              <a:t>Messenger</a:t>
            </a:r>
            <a:r>
              <a:rPr lang="ru-RU" sz="1400" dirty="0"/>
              <a:t>. </a:t>
            </a:r>
            <a:r>
              <a:rPr lang="ru-RU" sz="1400" dirty="0" err="1"/>
              <a:t>Після</a:t>
            </a:r>
            <a:r>
              <a:rPr lang="ru-RU" sz="1400" dirty="0"/>
              <a:t> </a:t>
            </a:r>
            <a:r>
              <a:rPr lang="ru-RU" sz="1400" dirty="0" err="1"/>
              <a:t>проведення</a:t>
            </a:r>
            <a:r>
              <a:rPr lang="ru-RU" sz="1400" dirty="0"/>
              <a:t> </a:t>
            </a:r>
            <a:r>
              <a:rPr lang="ru-RU" sz="1400" dirty="0" err="1"/>
              <a:t>голосування</a:t>
            </a:r>
            <a:r>
              <a:rPr lang="ru-RU" sz="1400" dirty="0"/>
              <a:t> </a:t>
            </a:r>
            <a:r>
              <a:rPr lang="ru-RU" sz="1400" dirty="0" err="1"/>
              <a:t>переміг</a:t>
            </a:r>
            <a:r>
              <a:rPr lang="ru-RU" sz="1400" dirty="0"/>
              <a:t> </a:t>
            </a:r>
            <a:r>
              <a:rPr lang="ru-RU" sz="1400" dirty="0" err="1"/>
              <a:t>очікувано</a:t>
            </a:r>
            <a:r>
              <a:rPr lang="ru-RU" sz="1400" dirty="0"/>
              <a:t> </a:t>
            </a:r>
            <a:r>
              <a:rPr lang="ru-RU" sz="1400" dirty="0" err="1"/>
              <a:t>Viber</a:t>
            </a:r>
            <a:r>
              <a:rPr lang="ru-RU" sz="1400" dirty="0"/>
              <a:t>. Все-таки </a:t>
            </a:r>
            <a:r>
              <a:rPr lang="ru-RU" sz="1400" dirty="0" err="1"/>
              <a:t>найбільше</a:t>
            </a:r>
            <a:r>
              <a:rPr lang="ru-RU" sz="1400" dirty="0"/>
              <a:t> людей </a:t>
            </a:r>
            <a:r>
              <a:rPr lang="ru-RU" sz="1400" dirty="0" err="1"/>
              <a:t>користуються</a:t>
            </a:r>
            <a:r>
              <a:rPr lang="ru-RU" sz="1400" dirty="0"/>
              <a:t> </a:t>
            </a:r>
            <a:r>
              <a:rPr lang="ru-RU" sz="1400" dirty="0" err="1"/>
              <a:t>саме</a:t>
            </a:r>
            <a:r>
              <a:rPr lang="ru-RU" sz="1400" dirty="0"/>
              <a:t> </a:t>
            </a:r>
            <a:r>
              <a:rPr lang="ru-RU" sz="1400" dirty="0" err="1"/>
              <a:t>цієї</a:t>
            </a:r>
            <a:r>
              <a:rPr lang="ru-RU" sz="1400" dirty="0"/>
              <a:t> </a:t>
            </a:r>
            <a:r>
              <a:rPr lang="ru-RU" sz="1400" dirty="0" err="1"/>
              <a:t>фіолетовою</a:t>
            </a:r>
            <a:r>
              <a:rPr lang="ru-RU" sz="1400" dirty="0"/>
              <a:t> </a:t>
            </a:r>
            <a:r>
              <a:rPr lang="ru-RU" sz="1400" dirty="0" err="1"/>
              <a:t>трубкою</a:t>
            </a:r>
            <a:r>
              <a:rPr lang="ru-RU" sz="1400" dirty="0"/>
              <a:t>. В </a:t>
            </a:r>
            <a:r>
              <a:rPr lang="ru-RU" sz="1400" dirty="0" err="1"/>
              <a:t>Україні</a:t>
            </a:r>
            <a:r>
              <a:rPr lang="ru-RU" sz="1400" dirty="0"/>
              <a:t> </a:t>
            </a:r>
            <a:r>
              <a:rPr lang="ru-RU" sz="1400" dirty="0" err="1"/>
              <a:t>обирають</a:t>
            </a:r>
            <a:r>
              <a:rPr lang="ru-RU" sz="1400" dirty="0"/>
              <a:t> </a:t>
            </a:r>
            <a:r>
              <a:rPr lang="ru-RU" sz="1400" dirty="0" err="1"/>
              <a:t>Viber</a:t>
            </a:r>
            <a:r>
              <a:rPr lang="ru-RU" sz="1400" dirty="0"/>
              <a:t>, друге </a:t>
            </a:r>
            <a:r>
              <a:rPr lang="ru-RU" sz="1400" dirty="0" err="1"/>
              <a:t>місце</a:t>
            </a:r>
            <a:r>
              <a:rPr lang="ru-RU" sz="1400" dirty="0"/>
              <a:t> </a:t>
            </a:r>
            <a:r>
              <a:rPr lang="ru-RU" sz="1400" dirty="0" err="1"/>
              <a:t>займає</a:t>
            </a:r>
            <a:r>
              <a:rPr lang="ru-RU" sz="1400" dirty="0"/>
              <a:t> </a:t>
            </a:r>
            <a:r>
              <a:rPr lang="ru-RU" sz="1400" dirty="0" err="1"/>
              <a:t>WhatsApp</a:t>
            </a:r>
            <a:r>
              <a:rPr lang="ru-RU" sz="1400" dirty="0"/>
              <a:t>. </a:t>
            </a:r>
            <a:r>
              <a:rPr lang="ru-RU" sz="1400" dirty="0" err="1"/>
              <a:t>Щоб</a:t>
            </a:r>
            <a:r>
              <a:rPr lang="ru-RU" sz="1400" dirty="0"/>
              <a:t> </a:t>
            </a:r>
            <a:r>
              <a:rPr lang="ru-RU" sz="1400" dirty="0" err="1"/>
              <a:t>з’ясувати</a:t>
            </a:r>
            <a:r>
              <a:rPr lang="ru-RU" sz="1400" dirty="0"/>
              <a:t> </a:t>
            </a:r>
            <a:r>
              <a:rPr lang="ru-RU" sz="1400" dirty="0" err="1"/>
              <a:t>бажані</a:t>
            </a:r>
            <a:r>
              <a:rPr lang="ru-RU" sz="1400" dirty="0"/>
              <a:t> вашими </a:t>
            </a:r>
            <a:r>
              <a:rPr lang="ru-RU" sz="1400" dirty="0" err="1"/>
              <a:t>клієнтами</a:t>
            </a:r>
            <a:r>
              <a:rPr lang="ru-RU" sz="1400" dirty="0"/>
              <a:t> </a:t>
            </a:r>
            <a:r>
              <a:rPr lang="ru-RU" sz="1400" dirty="0" err="1"/>
              <a:t>месенджери</a:t>
            </a:r>
            <a:r>
              <a:rPr lang="ru-RU" sz="1400" dirty="0"/>
              <a:t> </a:t>
            </a:r>
            <a:r>
              <a:rPr lang="ru-RU" sz="1400" dirty="0" err="1"/>
              <a:t>рекомендується</a:t>
            </a:r>
            <a:r>
              <a:rPr lang="ru-RU" sz="1400" dirty="0"/>
              <a:t> </a:t>
            </a:r>
            <a:r>
              <a:rPr lang="ru-RU" sz="1400" dirty="0" err="1"/>
              <a:t>запустити</a:t>
            </a:r>
            <a:r>
              <a:rPr lang="ru-RU" sz="1400" dirty="0"/>
              <a:t> </a:t>
            </a:r>
            <a:r>
              <a:rPr lang="ru-RU" sz="1400" dirty="0" err="1"/>
              <a:t>всі</a:t>
            </a:r>
            <a:r>
              <a:rPr lang="ru-RU" sz="1400" dirty="0"/>
              <a:t> </a:t>
            </a:r>
            <a:r>
              <a:rPr lang="ru-RU" sz="1400" dirty="0" err="1"/>
              <a:t>можливі</a:t>
            </a:r>
            <a:r>
              <a:rPr lang="ru-RU" sz="1400" dirty="0"/>
              <a:t> канали </a:t>
            </a:r>
            <a:r>
              <a:rPr lang="ru-RU" sz="1400" dirty="0" err="1"/>
              <a:t>комунікацій</a:t>
            </a:r>
            <a:r>
              <a:rPr lang="ru-RU" sz="1400" dirty="0"/>
              <a:t> на невеликий </a:t>
            </a:r>
            <a:r>
              <a:rPr lang="ru-RU" sz="1400" dirty="0" err="1"/>
              <a:t>тестовий</a:t>
            </a:r>
            <a:r>
              <a:rPr lang="ru-RU" sz="1400" dirty="0"/>
              <a:t> </a:t>
            </a:r>
            <a:r>
              <a:rPr lang="ru-RU" sz="1400" dirty="0" err="1"/>
              <a:t>період</a:t>
            </a:r>
            <a:r>
              <a:rPr lang="ru-RU" sz="1400" dirty="0"/>
              <a:t>.</a:t>
            </a:r>
          </a:p>
          <a:p>
            <a:r>
              <a:rPr lang="ru-RU" sz="1400" b="1" dirty="0" err="1"/>
              <a:t>Крок</a:t>
            </a:r>
            <a:r>
              <a:rPr lang="ru-RU" sz="1400" b="1" dirty="0"/>
              <a:t> 3</a:t>
            </a:r>
            <a:endParaRPr lang="ru-RU" sz="1400" dirty="0"/>
          </a:p>
          <a:p>
            <a:r>
              <a:rPr lang="ru-RU" sz="1400" dirty="0" err="1"/>
              <a:t>Визначте</a:t>
            </a:r>
            <a:r>
              <a:rPr lang="ru-RU" sz="1400" dirty="0"/>
              <a:t> </a:t>
            </a:r>
            <a:r>
              <a:rPr lang="ru-RU" sz="1400" dirty="0" err="1"/>
              <a:t>чи</a:t>
            </a:r>
            <a:r>
              <a:rPr lang="ru-RU" sz="1400" dirty="0"/>
              <a:t> </a:t>
            </a:r>
            <a:r>
              <a:rPr lang="ru-RU" sz="1400" dirty="0" err="1"/>
              <a:t>достатньо</a:t>
            </a:r>
            <a:r>
              <a:rPr lang="ru-RU" sz="1400" dirty="0"/>
              <a:t> буде одного-</a:t>
            </a:r>
            <a:r>
              <a:rPr lang="ru-RU" sz="1400" dirty="0" err="1"/>
              <a:t>двох</a:t>
            </a:r>
            <a:r>
              <a:rPr lang="ru-RU" sz="1400" dirty="0"/>
              <a:t> </a:t>
            </a:r>
            <a:r>
              <a:rPr lang="ru-RU" sz="1400" dirty="0" err="1"/>
              <a:t>співробітників</a:t>
            </a:r>
            <a:r>
              <a:rPr lang="ru-RU" sz="1400" dirty="0"/>
              <a:t> з телефоном, </a:t>
            </a:r>
            <a:r>
              <a:rPr lang="ru-RU" sz="1400" dirty="0" err="1"/>
              <a:t>чи</a:t>
            </a:r>
            <a:r>
              <a:rPr lang="ru-RU" sz="1400" dirty="0"/>
              <a:t> </a:t>
            </a:r>
            <a:r>
              <a:rPr lang="ru-RU" sz="1400" dirty="0" err="1"/>
              <a:t>необхідний</a:t>
            </a:r>
            <a:r>
              <a:rPr lang="ru-RU" sz="1400" dirty="0"/>
              <a:t> </a:t>
            </a:r>
            <a:r>
              <a:rPr lang="ru-RU" sz="1400" dirty="0" err="1"/>
              <a:t>спеціалізований</a:t>
            </a:r>
            <a:r>
              <a:rPr lang="ru-RU" sz="1400" dirty="0"/>
              <a:t> </a:t>
            </a:r>
            <a:r>
              <a:rPr lang="ru-RU" sz="1400" dirty="0" err="1"/>
              <a:t>сервіс</a:t>
            </a:r>
            <a:r>
              <a:rPr lang="ru-RU" sz="1400" dirty="0"/>
              <a:t> </a:t>
            </a:r>
            <a:r>
              <a:rPr lang="ru-RU" sz="1400" dirty="0" err="1"/>
              <a:t>або</a:t>
            </a:r>
            <a:r>
              <a:rPr lang="ru-RU" sz="1400" dirty="0"/>
              <a:t> </a:t>
            </a:r>
            <a:r>
              <a:rPr lang="ru-RU" sz="1400" dirty="0" err="1"/>
              <a:t>навіть</a:t>
            </a:r>
            <a:r>
              <a:rPr lang="ru-RU" sz="1400" dirty="0"/>
              <a:t> </a:t>
            </a:r>
            <a:r>
              <a:rPr lang="ru-RU" sz="1400" dirty="0" err="1"/>
              <a:t>аутсорсинговий</a:t>
            </a:r>
            <a:r>
              <a:rPr lang="ru-RU" sz="1400" dirty="0"/>
              <a:t> чат-центр. </a:t>
            </a:r>
            <a:r>
              <a:rPr lang="ru-RU" sz="1400" dirty="0" err="1"/>
              <a:t>Відповідь</a:t>
            </a:r>
            <a:r>
              <a:rPr lang="ru-RU" sz="1400" dirty="0"/>
              <a:t> </a:t>
            </a:r>
            <a:r>
              <a:rPr lang="ru-RU" sz="1400" dirty="0" err="1"/>
              <a:t>залежить</a:t>
            </a:r>
            <a:r>
              <a:rPr lang="ru-RU" sz="1400" dirty="0"/>
              <a:t> </a:t>
            </a:r>
            <a:r>
              <a:rPr lang="ru-RU" sz="1400" dirty="0" err="1"/>
              <a:t>від</a:t>
            </a:r>
            <a:r>
              <a:rPr lang="ru-RU" sz="1400" dirty="0"/>
              <a:t> </a:t>
            </a:r>
            <a:r>
              <a:rPr lang="ru-RU" sz="1400" dirty="0" err="1"/>
              <a:t>декількох</a:t>
            </a:r>
            <a:r>
              <a:rPr lang="ru-RU" sz="1400" dirty="0"/>
              <a:t> </a:t>
            </a:r>
            <a:r>
              <a:rPr lang="ru-RU" sz="1400" dirty="0" err="1"/>
              <a:t>факторів</a:t>
            </a:r>
            <a:r>
              <a:rPr lang="ru-RU" sz="1400" dirty="0"/>
              <a:t>:</a:t>
            </a:r>
          </a:p>
          <a:p>
            <a:r>
              <a:rPr lang="ru-RU" sz="1400" b="1" i="1" dirty="0" err="1"/>
              <a:t>Очікуваний</a:t>
            </a:r>
            <a:r>
              <a:rPr lang="ru-RU" sz="1400" b="1" i="1" dirty="0"/>
              <a:t> </a:t>
            </a:r>
            <a:r>
              <a:rPr lang="ru-RU" sz="1400" b="1" i="1" dirty="0" err="1"/>
              <a:t>обсяг</a:t>
            </a:r>
            <a:r>
              <a:rPr lang="ru-RU" sz="1400" b="1" i="1" dirty="0"/>
              <a:t> </a:t>
            </a:r>
            <a:r>
              <a:rPr lang="ru-RU" sz="1400" b="1" i="1" dirty="0" err="1"/>
              <a:t>повідомлень</a:t>
            </a:r>
            <a:r>
              <a:rPr lang="ru-RU" sz="1400" b="1" i="1" dirty="0"/>
              <a:t>.</a:t>
            </a:r>
            <a:r>
              <a:rPr lang="ru-RU" sz="1400" dirty="0"/>
              <a:t> Один </a:t>
            </a:r>
            <a:r>
              <a:rPr lang="ru-RU" sz="1400" dirty="0" err="1"/>
              <a:t>виділений</a:t>
            </a:r>
            <a:r>
              <a:rPr lang="ru-RU" sz="1400" dirty="0"/>
              <a:t> </a:t>
            </a:r>
            <a:r>
              <a:rPr lang="ru-RU" sz="1400" dirty="0" err="1"/>
              <a:t>співробітник</a:t>
            </a:r>
            <a:r>
              <a:rPr lang="ru-RU" sz="1400" dirty="0"/>
              <a:t> </a:t>
            </a:r>
            <a:r>
              <a:rPr lang="ru-RU" sz="1400" dirty="0" err="1"/>
              <a:t>фізично</a:t>
            </a:r>
            <a:r>
              <a:rPr lang="ru-RU" sz="1400" dirty="0"/>
              <a:t> </a:t>
            </a:r>
            <a:r>
              <a:rPr lang="ru-RU" sz="1400" dirty="0" err="1"/>
              <a:t>може</a:t>
            </a:r>
            <a:r>
              <a:rPr lang="ru-RU" sz="1400" dirty="0"/>
              <a:t> </a:t>
            </a:r>
            <a:r>
              <a:rPr lang="ru-RU" sz="1400" dirty="0" err="1"/>
              <a:t>якісно</a:t>
            </a:r>
            <a:r>
              <a:rPr lang="ru-RU" sz="1400" dirty="0"/>
              <a:t> </a:t>
            </a:r>
            <a:r>
              <a:rPr lang="ru-RU" sz="1400" dirty="0" err="1"/>
              <a:t>обслужити</a:t>
            </a:r>
            <a:r>
              <a:rPr lang="ru-RU" sz="1400" dirty="0"/>
              <a:t> не </a:t>
            </a:r>
            <a:r>
              <a:rPr lang="ru-RU" sz="1400" dirty="0" err="1"/>
              <a:t>більше</a:t>
            </a:r>
            <a:r>
              <a:rPr lang="ru-RU" sz="1400" dirty="0"/>
              <a:t> 50 </a:t>
            </a:r>
            <a:r>
              <a:rPr lang="ru-RU" sz="1400" dirty="0" err="1"/>
              <a:t>клієнтів</a:t>
            </a:r>
            <a:r>
              <a:rPr lang="ru-RU" sz="1400" dirty="0"/>
              <a:t> </a:t>
            </a:r>
            <a:r>
              <a:rPr lang="ru-RU" sz="1400" dirty="0" err="1"/>
              <a:t>або</a:t>
            </a:r>
            <a:r>
              <a:rPr lang="ru-RU" sz="1400" dirty="0"/>
              <a:t> </a:t>
            </a:r>
            <a:r>
              <a:rPr lang="ru-RU" sz="1400" dirty="0" err="1"/>
              <a:t>близько</a:t>
            </a:r>
            <a:r>
              <a:rPr lang="ru-RU" sz="1400" dirty="0"/>
              <a:t> 1000 </a:t>
            </a:r>
            <a:r>
              <a:rPr lang="ru-RU" sz="1400" dirty="0" err="1"/>
              <a:t>повідомлень</a:t>
            </a:r>
            <a:r>
              <a:rPr lang="ru-RU" sz="1400" dirty="0"/>
              <a:t> в день. </a:t>
            </a:r>
            <a:r>
              <a:rPr lang="ru-RU" sz="1400" dirty="0" err="1"/>
              <a:t>Співробітники</a:t>
            </a:r>
            <a:r>
              <a:rPr lang="ru-RU" sz="1400" dirty="0"/>
              <a:t> з телефоном не </a:t>
            </a:r>
            <a:r>
              <a:rPr lang="ru-RU" sz="1400" dirty="0" err="1"/>
              <a:t>масштабуються</a:t>
            </a:r>
            <a:r>
              <a:rPr lang="ru-RU" sz="1400" dirty="0"/>
              <a:t>, тому </a:t>
            </a:r>
            <a:r>
              <a:rPr lang="ru-RU" sz="1400" dirty="0" err="1"/>
              <a:t>що</a:t>
            </a:r>
            <a:r>
              <a:rPr lang="ru-RU" sz="1400" dirty="0"/>
              <a:t> </a:t>
            </a:r>
            <a:r>
              <a:rPr lang="ru-RU" sz="1400" dirty="0" err="1"/>
              <a:t>скільки</a:t>
            </a:r>
            <a:r>
              <a:rPr lang="ru-RU" sz="1400" dirty="0"/>
              <a:t> </a:t>
            </a:r>
            <a:r>
              <a:rPr lang="ru-RU" sz="1400" dirty="0" err="1"/>
              <a:t>людина</a:t>
            </a:r>
            <a:r>
              <a:rPr lang="ru-RU" sz="1400" dirty="0"/>
              <a:t> не посади, телефон (</a:t>
            </a:r>
            <a:r>
              <a:rPr lang="ru-RU" sz="1400" dirty="0" err="1"/>
              <a:t>або</a:t>
            </a:r>
            <a:r>
              <a:rPr lang="ru-RU" sz="1400" dirty="0"/>
              <a:t> веб-</a:t>
            </a:r>
            <a:r>
              <a:rPr lang="ru-RU" sz="1400" dirty="0" err="1"/>
              <a:t>інтерфейс</a:t>
            </a:r>
            <a:r>
              <a:rPr lang="ru-RU" sz="1400" dirty="0"/>
              <a:t> </a:t>
            </a:r>
            <a:r>
              <a:rPr lang="ru-RU" sz="1400" dirty="0" err="1"/>
              <a:t>мессенджера</a:t>
            </a:r>
            <a:r>
              <a:rPr lang="ru-RU" sz="1400" dirty="0"/>
              <a:t>) </a:t>
            </a:r>
            <a:r>
              <a:rPr lang="ru-RU" sz="1400" dirty="0" err="1"/>
              <a:t>залишається</a:t>
            </a:r>
            <a:r>
              <a:rPr lang="ru-RU" sz="1400" dirty="0"/>
              <a:t> один на </a:t>
            </a:r>
            <a:r>
              <a:rPr lang="ru-RU" sz="1400" dirty="0" err="1"/>
              <a:t>всіх</a:t>
            </a:r>
            <a:r>
              <a:rPr lang="ru-RU" sz="1400" dirty="0"/>
              <a:t>. Тому, </a:t>
            </a:r>
            <a:r>
              <a:rPr lang="ru-RU" sz="1400" dirty="0" err="1"/>
              <a:t>якщо</a:t>
            </a:r>
            <a:r>
              <a:rPr lang="ru-RU" sz="1400" dirty="0"/>
              <a:t> </a:t>
            </a:r>
            <a:r>
              <a:rPr lang="ru-RU" sz="1400" dirty="0" err="1"/>
              <a:t>необхідно</a:t>
            </a:r>
            <a:r>
              <a:rPr lang="ru-RU" sz="1400" dirty="0"/>
              <a:t> </a:t>
            </a:r>
            <a:r>
              <a:rPr lang="ru-RU" sz="1400" dirty="0" err="1"/>
              <a:t>задіяти</a:t>
            </a:r>
            <a:r>
              <a:rPr lang="ru-RU" sz="1400" dirty="0"/>
              <a:t> </a:t>
            </a:r>
            <a:r>
              <a:rPr lang="ru-RU" sz="1400" dirty="0" err="1"/>
              <a:t>багато</a:t>
            </a:r>
            <a:r>
              <a:rPr lang="ru-RU" sz="1400" dirty="0"/>
              <a:t> </a:t>
            </a:r>
            <a:r>
              <a:rPr lang="ru-RU" sz="1400" dirty="0" err="1"/>
              <a:t>операторів</a:t>
            </a:r>
            <a:r>
              <a:rPr lang="ru-RU" sz="1400" dirty="0"/>
              <a:t>, а </a:t>
            </a:r>
            <a:r>
              <a:rPr lang="ru-RU" sz="1400" dirty="0" err="1"/>
              <a:t>тим</a:t>
            </a:r>
            <a:r>
              <a:rPr lang="ru-RU" sz="1400" dirty="0"/>
              <a:t> </a:t>
            </a:r>
            <a:r>
              <a:rPr lang="ru-RU" sz="1400" dirty="0" err="1"/>
              <a:t>більше</a:t>
            </a:r>
            <a:r>
              <a:rPr lang="ru-RU" sz="1400" dirty="0"/>
              <a:t> </a:t>
            </a:r>
            <a:r>
              <a:rPr lang="ru-RU" sz="1400" dirty="0" err="1"/>
              <a:t>розподілених</a:t>
            </a:r>
            <a:r>
              <a:rPr lang="ru-RU" sz="1400" dirty="0"/>
              <a:t> </a:t>
            </a:r>
            <a:r>
              <a:rPr lang="ru-RU" sz="1400" dirty="0" err="1"/>
              <a:t>географічно</a:t>
            </a:r>
            <a:r>
              <a:rPr lang="ru-RU" sz="1400" dirty="0"/>
              <a:t>, то телефоном </a:t>
            </a:r>
            <a:r>
              <a:rPr lang="ru-RU" sz="1400" dirty="0" err="1"/>
              <a:t>вже</a:t>
            </a:r>
            <a:r>
              <a:rPr lang="ru-RU" sz="1400" dirty="0"/>
              <a:t> не </a:t>
            </a:r>
            <a:r>
              <a:rPr lang="ru-RU" sz="1400" dirty="0" err="1"/>
              <a:t>обійтися</a:t>
            </a:r>
            <a:r>
              <a:rPr lang="ru-RU" sz="1400" dirty="0"/>
              <a:t>.</a:t>
            </a:r>
          </a:p>
          <a:p>
            <a:endParaRPr lang="uk-UA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6759126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9512" y="188640"/>
            <a:ext cx="8784976" cy="6480719"/>
          </a:xfrm>
        </p:spPr>
        <p:txBody>
          <a:bodyPr>
            <a:normAutofit lnSpcReduction="10000"/>
          </a:bodyPr>
          <a:lstStyle/>
          <a:p>
            <a:r>
              <a:rPr lang="uk-UA" sz="1400" b="1" i="1" dirty="0"/>
              <a:t>Додаткові функції.</a:t>
            </a:r>
            <a:r>
              <a:rPr lang="uk-UA" sz="1400" dirty="0"/>
              <a:t> Якщо вам не вистачає функціоналу «голого» </a:t>
            </a:r>
            <a:r>
              <a:rPr lang="uk-UA" sz="1400" dirty="0" err="1"/>
              <a:t>месенджера</a:t>
            </a:r>
            <a:r>
              <a:rPr lang="uk-UA" sz="1400" dirty="0"/>
              <a:t> і потрібні розширені функції, то їх може надати лише спеціалізований сервіс.</a:t>
            </a:r>
            <a:endParaRPr lang="ru-RU" sz="1400" dirty="0"/>
          </a:p>
          <a:p>
            <a:r>
              <a:rPr lang="ru-RU" sz="1400" b="1" i="1" dirty="0" err="1"/>
              <a:t>Ризик</a:t>
            </a:r>
            <a:r>
              <a:rPr lang="ru-RU" sz="1400" b="1" i="1" dirty="0"/>
              <a:t> </a:t>
            </a:r>
            <a:r>
              <a:rPr lang="ru-RU" sz="1400" b="1" i="1" dirty="0" err="1"/>
              <a:t>втрати</a:t>
            </a:r>
            <a:r>
              <a:rPr lang="ru-RU" sz="1400" b="1" i="1" dirty="0"/>
              <a:t> </a:t>
            </a:r>
            <a:r>
              <a:rPr lang="ru-RU" sz="1400" b="1" i="1" dirty="0" err="1"/>
              <a:t>ліда</a:t>
            </a:r>
            <a:r>
              <a:rPr lang="ru-RU" sz="1400" b="1" i="1" dirty="0"/>
              <a:t>.</a:t>
            </a:r>
            <a:r>
              <a:rPr lang="ru-RU" sz="1400" dirty="0"/>
              <a:t> </a:t>
            </a:r>
            <a:r>
              <a:rPr lang="ru-RU" sz="1400" dirty="0" err="1"/>
              <a:t>Наскільки</a:t>
            </a:r>
            <a:r>
              <a:rPr lang="ru-RU" sz="1400" dirty="0"/>
              <a:t> для вас </a:t>
            </a:r>
            <a:r>
              <a:rPr lang="ru-RU" sz="1400" dirty="0" err="1"/>
              <a:t>цінний</a:t>
            </a:r>
            <a:r>
              <a:rPr lang="ru-RU" sz="1400" dirty="0"/>
              <a:t> </a:t>
            </a:r>
            <a:r>
              <a:rPr lang="ru-RU" sz="1400" dirty="0" err="1"/>
              <a:t>кожен</a:t>
            </a:r>
            <a:r>
              <a:rPr lang="ru-RU" sz="1400" dirty="0"/>
              <a:t> </a:t>
            </a:r>
            <a:r>
              <a:rPr lang="ru-RU" sz="1400" dirty="0" err="1"/>
              <a:t>лід</a:t>
            </a:r>
            <a:r>
              <a:rPr lang="ru-RU" sz="1400" dirty="0"/>
              <a:t>? </a:t>
            </a:r>
            <a:r>
              <a:rPr lang="ru-RU" sz="1400" dirty="0" err="1"/>
              <a:t>Чи</a:t>
            </a:r>
            <a:r>
              <a:rPr lang="ru-RU" sz="1400" dirty="0"/>
              <a:t> </a:t>
            </a:r>
            <a:r>
              <a:rPr lang="ru-RU" sz="1400" dirty="0" err="1"/>
              <a:t>можна</a:t>
            </a:r>
            <a:r>
              <a:rPr lang="ru-RU" sz="1400" dirty="0"/>
              <a:t> </a:t>
            </a:r>
            <a:r>
              <a:rPr lang="ru-RU" sz="1400" dirty="0" err="1"/>
              <a:t>сподіватися</a:t>
            </a:r>
            <a:r>
              <a:rPr lang="ru-RU" sz="1400" dirty="0"/>
              <a:t> на </a:t>
            </a:r>
            <a:r>
              <a:rPr lang="ru-RU" sz="1400" dirty="0" err="1"/>
              <a:t>відповідальність</a:t>
            </a:r>
            <a:r>
              <a:rPr lang="ru-RU" sz="1400" dirty="0"/>
              <a:t> і </a:t>
            </a:r>
            <a:r>
              <a:rPr lang="ru-RU" sz="1400" dirty="0" err="1"/>
              <a:t>порядність</a:t>
            </a:r>
            <a:r>
              <a:rPr lang="ru-RU" sz="1400" dirty="0"/>
              <a:t> менеджера </a:t>
            </a:r>
            <a:r>
              <a:rPr lang="ru-RU" sz="1400" dirty="0" err="1"/>
              <a:t>або</a:t>
            </a:r>
            <a:r>
              <a:rPr lang="ru-RU" sz="1400" dirty="0"/>
              <a:t> </a:t>
            </a:r>
            <a:r>
              <a:rPr lang="ru-RU" sz="1400" dirty="0" err="1"/>
              <a:t>секретарки</a:t>
            </a:r>
            <a:r>
              <a:rPr lang="ru-RU" sz="1400" dirty="0"/>
              <a:t>? При </a:t>
            </a:r>
            <a:r>
              <a:rPr lang="ru-RU" sz="1400" dirty="0" err="1"/>
              <a:t>використанні</a:t>
            </a:r>
            <a:r>
              <a:rPr lang="ru-RU" sz="1400" dirty="0"/>
              <a:t> телефону, «</a:t>
            </a:r>
            <a:r>
              <a:rPr lang="ru-RU" sz="1400" dirty="0" err="1"/>
              <a:t>невдалий</a:t>
            </a:r>
            <a:r>
              <a:rPr lang="ru-RU" sz="1400" dirty="0"/>
              <a:t>» </a:t>
            </a:r>
            <a:r>
              <a:rPr lang="ru-RU" sz="1400" dirty="0" err="1"/>
              <a:t>або</a:t>
            </a:r>
            <a:r>
              <a:rPr lang="ru-RU" sz="1400" dirty="0"/>
              <a:t> «</a:t>
            </a:r>
            <a:r>
              <a:rPr lang="ru-RU" sz="1400" dirty="0" err="1"/>
              <a:t>непотрібний</a:t>
            </a:r>
            <a:r>
              <a:rPr lang="ru-RU" sz="1400" dirty="0"/>
              <a:t>» чат </a:t>
            </a:r>
            <a:r>
              <a:rPr lang="ru-RU" sz="1400" dirty="0" err="1"/>
              <a:t>можна</a:t>
            </a:r>
            <a:r>
              <a:rPr lang="ru-RU" sz="1400" dirty="0"/>
              <a:t> </a:t>
            </a:r>
            <a:r>
              <a:rPr lang="ru-RU" sz="1400" dirty="0" err="1"/>
              <a:t>видалити</a:t>
            </a:r>
            <a:r>
              <a:rPr lang="ru-RU" sz="1400" dirty="0"/>
              <a:t> без </a:t>
            </a:r>
            <a:r>
              <a:rPr lang="ru-RU" sz="1400" dirty="0" err="1"/>
              <a:t>сліду</a:t>
            </a:r>
            <a:r>
              <a:rPr lang="ru-RU" sz="1400" dirty="0"/>
              <a:t>. У </a:t>
            </a:r>
            <a:r>
              <a:rPr lang="ru-RU" sz="1400" dirty="0" err="1"/>
              <a:t>спеціалізованій</a:t>
            </a:r>
            <a:r>
              <a:rPr lang="ru-RU" sz="1400" dirty="0"/>
              <a:t> </a:t>
            </a:r>
            <a:r>
              <a:rPr lang="ru-RU" sz="1400" dirty="0" err="1"/>
              <a:t>системі</a:t>
            </a:r>
            <a:r>
              <a:rPr lang="ru-RU" sz="1400" dirty="0"/>
              <a:t> </a:t>
            </a:r>
            <a:r>
              <a:rPr lang="ru-RU" sz="1400" dirty="0" err="1"/>
              <a:t>це</a:t>
            </a:r>
            <a:r>
              <a:rPr lang="ru-RU" sz="1400" dirty="0"/>
              <a:t>, як правило, </a:t>
            </a:r>
            <a:r>
              <a:rPr lang="ru-RU" sz="1400" dirty="0" err="1"/>
              <a:t>неможливо</a:t>
            </a:r>
            <a:r>
              <a:rPr lang="ru-RU" sz="1400" dirty="0"/>
              <a:t>.</a:t>
            </a:r>
          </a:p>
          <a:p>
            <a:r>
              <a:rPr lang="ru-RU" sz="1400" b="1" i="1" dirty="0" err="1"/>
              <a:t>Конфіденційність</a:t>
            </a:r>
            <a:r>
              <a:rPr lang="ru-RU" sz="1400" b="1" i="1" dirty="0"/>
              <a:t>.</a:t>
            </a:r>
            <a:r>
              <a:rPr lang="ru-RU" sz="1400" dirty="0"/>
              <a:t> </a:t>
            </a:r>
            <a:r>
              <a:rPr lang="ru-RU" sz="1400" dirty="0" err="1"/>
              <a:t>Якщо</a:t>
            </a:r>
            <a:r>
              <a:rPr lang="ru-RU" sz="1400" dirty="0"/>
              <a:t> з </a:t>
            </a:r>
            <a:r>
              <a:rPr lang="ru-RU" sz="1400" dirty="0" err="1"/>
              <a:t>міркувань</a:t>
            </a:r>
            <a:r>
              <a:rPr lang="ru-RU" sz="1400" dirty="0"/>
              <a:t> </a:t>
            </a:r>
            <a:r>
              <a:rPr lang="ru-RU" sz="1400" dirty="0" err="1"/>
              <a:t>безпеки</a:t>
            </a:r>
            <a:r>
              <a:rPr lang="ru-RU" sz="1400" dirty="0"/>
              <a:t> </a:t>
            </a:r>
            <a:r>
              <a:rPr lang="ru-RU" sz="1400" dirty="0" err="1"/>
              <a:t>необхідно</a:t>
            </a:r>
            <a:r>
              <a:rPr lang="ru-RU" sz="1400" dirty="0"/>
              <a:t> </a:t>
            </a:r>
            <a:r>
              <a:rPr lang="ru-RU" sz="1400" dirty="0" err="1"/>
              <a:t>обмежити</a:t>
            </a:r>
            <a:r>
              <a:rPr lang="ru-RU" sz="1400" dirty="0"/>
              <a:t> доступ до </a:t>
            </a:r>
            <a:r>
              <a:rPr lang="ru-RU" sz="1400" dirty="0" err="1"/>
              <a:t>бази</a:t>
            </a:r>
            <a:r>
              <a:rPr lang="ru-RU" sz="1400" dirty="0"/>
              <a:t> </a:t>
            </a:r>
            <a:r>
              <a:rPr lang="ru-RU" sz="1400" dirty="0" err="1"/>
              <a:t>даних</a:t>
            </a:r>
            <a:r>
              <a:rPr lang="ru-RU" sz="1400" dirty="0"/>
              <a:t> з </a:t>
            </a:r>
            <a:r>
              <a:rPr lang="ru-RU" sz="1400" dirty="0" err="1"/>
              <a:t>листуванням</a:t>
            </a:r>
            <a:r>
              <a:rPr lang="ru-RU" sz="1400" dirty="0"/>
              <a:t> з боку </a:t>
            </a:r>
            <a:r>
              <a:rPr lang="ru-RU" sz="1400" dirty="0" err="1"/>
              <a:t>третіх</a:t>
            </a:r>
            <a:r>
              <a:rPr lang="ru-RU" sz="1400" dirty="0"/>
              <a:t> </a:t>
            </a:r>
            <a:r>
              <a:rPr lang="ru-RU" sz="1400" dirty="0" err="1"/>
              <a:t>осіб</a:t>
            </a:r>
            <a:r>
              <a:rPr lang="ru-RU" sz="1400" dirty="0"/>
              <a:t>, то </a:t>
            </a:r>
            <a:r>
              <a:rPr lang="ru-RU" sz="1400" dirty="0" err="1"/>
              <a:t>необхідно</a:t>
            </a:r>
            <a:r>
              <a:rPr lang="ru-RU" sz="1400" dirty="0"/>
              <a:t> </a:t>
            </a:r>
            <a:r>
              <a:rPr lang="ru-RU" sz="1400" dirty="0" err="1"/>
              <a:t>використовувати</a:t>
            </a:r>
            <a:r>
              <a:rPr lang="ru-RU" sz="1400" dirty="0"/>
              <a:t> </a:t>
            </a:r>
            <a:r>
              <a:rPr lang="ru-RU" sz="1400" dirty="0" err="1"/>
              <a:t>сервіс</a:t>
            </a:r>
            <a:r>
              <a:rPr lang="ru-RU" sz="1400" dirty="0"/>
              <a:t> в </a:t>
            </a:r>
            <a:r>
              <a:rPr lang="ru-RU" sz="1400" dirty="0" err="1"/>
              <a:t>режимі</a:t>
            </a:r>
            <a:r>
              <a:rPr lang="ru-RU" sz="1400" dirty="0"/>
              <a:t> </a:t>
            </a:r>
            <a:r>
              <a:rPr lang="ru-RU" sz="1400" dirty="0" err="1"/>
              <a:t>in-house</a:t>
            </a:r>
            <a:r>
              <a:rPr lang="ru-RU" sz="1400" dirty="0"/>
              <a:t>, коли </a:t>
            </a:r>
            <a:r>
              <a:rPr lang="ru-RU" sz="1400" dirty="0" err="1"/>
              <a:t>всі</a:t>
            </a:r>
            <a:r>
              <a:rPr lang="ru-RU" sz="1400" dirty="0"/>
              <a:t> </a:t>
            </a:r>
            <a:r>
              <a:rPr lang="ru-RU" sz="1400" dirty="0" err="1"/>
              <a:t>компоненти</a:t>
            </a:r>
            <a:r>
              <a:rPr lang="ru-RU" sz="1400" dirty="0"/>
              <a:t> </a:t>
            </a:r>
            <a:r>
              <a:rPr lang="ru-RU" sz="1400" dirty="0" err="1"/>
              <a:t>системи</a:t>
            </a:r>
            <a:r>
              <a:rPr lang="ru-RU" sz="1400" dirty="0"/>
              <a:t> </a:t>
            </a:r>
            <a:r>
              <a:rPr lang="ru-RU" sz="1400" dirty="0" err="1"/>
              <a:t>знаходяться</a:t>
            </a:r>
            <a:r>
              <a:rPr lang="ru-RU" sz="1400" dirty="0"/>
              <a:t> в </a:t>
            </a:r>
            <a:r>
              <a:rPr lang="ru-RU" sz="1400" dirty="0" err="1"/>
              <a:t>мережі</a:t>
            </a:r>
            <a:r>
              <a:rPr lang="ru-RU" sz="1400" dirty="0"/>
              <a:t> </a:t>
            </a:r>
            <a:r>
              <a:rPr lang="ru-RU" sz="1400" dirty="0" err="1"/>
              <a:t>замовника</a:t>
            </a:r>
            <a:r>
              <a:rPr lang="ru-RU" sz="1400" dirty="0"/>
              <a:t>. Або ж </a:t>
            </a:r>
            <a:r>
              <a:rPr lang="ru-RU" sz="1400" dirty="0" err="1"/>
              <a:t>спілкуватися</a:t>
            </a:r>
            <a:r>
              <a:rPr lang="ru-RU" sz="1400" dirty="0"/>
              <a:t> з </a:t>
            </a:r>
            <a:r>
              <a:rPr lang="ru-RU" sz="1400" dirty="0" err="1"/>
              <a:t>клієнтами</a:t>
            </a:r>
            <a:r>
              <a:rPr lang="ru-RU" sz="1400" dirty="0"/>
              <a:t> </a:t>
            </a:r>
            <a:r>
              <a:rPr lang="ru-RU" sz="1400" dirty="0" err="1"/>
              <a:t>зі</a:t>
            </a:r>
            <a:r>
              <a:rPr lang="ru-RU" sz="1400" dirty="0"/>
              <a:t> </a:t>
            </a:r>
            <a:r>
              <a:rPr lang="ru-RU" sz="1400" dirty="0" err="1"/>
              <a:t>звичайного</a:t>
            </a:r>
            <a:r>
              <a:rPr lang="ru-RU" sz="1400" dirty="0"/>
              <a:t> телефону.</a:t>
            </a:r>
          </a:p>
          <a:p>
            <a:r>
              <a:rPr lang="ru-RU" sz="1400" b="1" i="1" dirty="0" err="1"/>
              <a:t>Прийом</a:t>
            </a:r>
            <a:r>
              <a:rPr lang="ru-RU" sz="1400" b="1" i="1" dirty="0"/>
              <a:t> </a:t>
            </a:r>
            <a:r>
              <a:rPr lang="ru-RU" sz="1400" b="1" i="1" dirty="0" err="1"/>
              <a:t>дзвінків</a:t>
            </a:r>
            <a:r>
              <a:rPr lang="ru-RU" sz="1400" b="1" i="1" dirty="0"/>
              <a:t>.</a:t>
            </a:r>
            <a:r>
              <a:rPr lang="ru-RU" sz="1400" dirty="0"/>
              <a:t> </a:t>
            </a:r>
            <a:r>
              <a:rPr lang="ru-RU" sz="1400" dirty="0" err="1"/>
              <a:t>Жодна</a:t>
            </a:r>
            <a:r>
              <a:rPr lang="ru-RU" sz="1400" dirty="0"/>
              <a:t> </a:t>
            </a:r>
            <a:r>
              <a:rPr lang="ru-RU" sz="1400" dirty="0" err="1"/>
              <a:t>спеціалізована</a:t>
            </a:r>
            <a:r>
              <a:rPr lang="ru-RU" sz="1400" dirty="0"/>
              <a:t> система не </a:t>
            </a:r>
            <a:r>
              <a:rPr lang="ru-RU" sz="1400" dirty="0" err="1"/>
              <a:t>може</a:t>
            </a:r>
            <a:r>
              <a:rPr lang="ru-RU" sz="1400" dirty="0"/>
              <a:t> </a:t>
            </a:r>
            <a:r>
              <a:rPr lang="ru-RU" sz="1400" dirty="0" err="1"/>
              <a:t>забезпечити</a:t>
            </a:r>
            <a:r>
              <a:rPr lang="ru-RU" sz="1400" dirty="0"/>
              <a:t> </a:t>
            </a:r>
            <a:r>
              <a:rPr lang="ru-RU" sz="1400" dirty="0" err="1"/>
              <a:t>голосовий</a:t>
            </a:r>
            <a:r>
              <a:rPr lang="ru-RU" sz="1400" dirty="0"/>
              <a:t> </a:t>
            </a:r>
            <a:r>
              <a:rPr lang="ru-RU" sz="1400" dirty="0" err="1"/>
              <a:t>зв’язок</a:t>
            </a:r>
            <a:r>
              <a:rPr lang="ru-RU" sz="1400" dirty="0"/>
              <a:t> через </a:t>
            </a:r>
            <a:r>
              <a:rPr lang="ru-RU" sz="1400" dirty="0" err="1"/>
              <a:t>месенджери</a:t>
            </a:r>
            <a:r>
              <a:rPr lang="ru-RU" sz="1400" dirty="0"/>
              <a:t>. </a:t>
            </a:r>
            <a:r>
              <a:rPr lang="ru-RU" sz="1400" dirty="0" err="1"/>
              <a:t>Якщо</a:t>
            </a:r>
            <a:r>
              <a:rPr lang="ru-RU" sz="1400" dirty="0"/>
              <a:t> вам </a:t>
            </a:r>
            <a:r>
              <a:rPr lang="ru-RU" sz="1400" dirty="0" err="1"/>
              <a:t>це</a:t>
            </a:r>
            <a:r>
              <a:rPr lang="ru-RU" sz="1400" dirty="0"/>
              <a:t> </a:t>
            </a:r>
            <a:r>
              <a:rPr lang="ru-RU" sz="1400" dirty="0" err="1"/>
              <a:t>важливо</a:t>
            </a:r>
            <a:r>
              <a:rPr lang="ru-RU" sz="1400" dirty="0"/>
              <a:t>, то </a:t>
            </a:r>
            <a:r>
              <a:rPr lang="ru-RU" sz="1400" dirty="0" err="1"/>
              <a:t>альтернативи</a:t>
            </a:r>
            <a:r>
              <a:rPr lang="ru-RU" sz="1400" dirty="0"/>
              <a:t> </a:t>
            </a:r>
            <a:r>
              <a:rPr lang="ru-RU" sz="1400" dirty="0" err="1"/>
              <a:t>використанню</a:t>
            </a:r>
            <a:r>
              <a:rPr lang="ru-RU" sz="1400" dirty="0"/>
              <a:t> телефону з </a:t>
            </a:r>
            <a:r>
              <a:rPr lang="ru-RU" sz="1400" dirty="0" err="1"/>
              <a:t>встановленим</a:t>
            </a:r>
            <a:r>
              <a:rPr lang="ru-RU" sz="1400" dirty="0"/>
              <a:t> </a:t>
            </a:r>
            <a:r>
              <a:rPr lang="ru-RU" sz="1400" dirty="0" err="1"/>
              <a:t>месенджером</a:t>
            </a:r>
            <a:r>
              <a:rPr lang="ru-RU" sz="1400" dirty="0"/>
              <a:t> </a:t>
            </a:r>
            <a:r>
              <a:rPr lang="ru-RU" sz="1400" dirty="0" err="1"/>
              <a:t>немає</a:t>
            </a:r>
            <a:r>
              <a:rPr lang="ru-RU" sz="1400" dirty="0"/>
              <a:t>.</a:t>
            </a:r>
          </a:p>
          <a:p>
            <a:r>
              <a:rPr lang="ru-RU" sz="1400" dirty="0"/>
              <a:t>«Людина з телефоном» </a:t>
            </a:r>
            <a:r>
              <a:rPr lang="ru-RU" sz="1400" dirty="0" err="1"/>
              <a:t>підходить</a:t>
            </a:r>
            <a:r>
              <a:rPr lang="ru-RU" sz="1400" dirty="0"/>
              <a:t> </a:t>
            </a:r>
            <a:r>
              <a:rPr lang="ru-RU" sz="1400" dirty="0" err="1"/>
              <a:t>тільки</a:t>
            </a:r>
            <a:r>
              <a:rPr lang="ru-RU" sz="1400" dirty="0"/>
              <a:t> для початкового </a:t>
            </a:r>
            <a:r>
              <a:rPr lang="ru-RU" sz="1400" dirty="0" err="1"/>
              <a:t>етапу</a:t>
            </a:r>
            <a:r>
              <a:rPr lang="ru-RU" sz="1400" dirty="0"/>
              <a:t>, коли </a:t>
            </a:r>
            <a:r>
              <a:rPr lang="ru-RU" sz="1400" dirty="0" err="1"/>
              <a:t>трафік</a:t>
            </a:r>
            <a:r>
              <a:rPr lang="ru-RU" sz="1400" dirty="0"/>
              <a:t> </a:t>
            </a:r>
            <a:r>
              <a:rPr lang="ru-RU" sz="1400" dirty="0" err="1"/>
              <a:t>ще</a:t>
            </a:r>
            <a:r>
              <a:rPr lang="ru-RU" sz="1400" dirty="0"/>
              <a:t> невеликий </a:t>
            </a:r>
            <a:r>
              <a:rPr lang="ru-RU" sz="1400" dirty="0" err="1"/>
              <a:t>або</a:t>
            </a:r>
            <a:r>
              <a:rPr lang="ru-RU" sz="1400" dirty="0"/>
              <a:t> </a:t>
            </a:r>
            <a:r>
              <a:rPr lang="ru-RU" sz="1400" dirty="0" err="1"/>
              <a:t>щоб</a:t>
            </a:r>
            <a:r>
              <a:rPr lang="ru-RU" sz="1400" dirty="0"/>
              <a:t> </a:t>
            </a:r>
            <a:r>
              <a:rPr lang="ru-RU" sz="1400" dirty="0" err="1"/>
              <a:t>протестувати</a:t>
            </a:r>
            <a:r>
              <a:rPr lang="ru-RU" sz="1400" dirty="0"/>
              <a:t> </a:t>
            </a:r>
            <a:r>
              <a:rPr lang="ru-RU" sz="1400" dirty="0" err="1"/>
              <a:t>затребуваність</a:t>
            </a:r>
            <a:r>
              <a:rPr lang="ru-RU" sz="1400" dirty="0"/>
              <a:t> </a:t>
            </a:r>
            <a:r>
              <a:rPr lang="ru-RU" sz="1400" dirty="0" err="1"/>
              <a:t>цього</a:t>
            </a:r>
            <a:r>
              <a:rPr lang="ru-RU" sz="1400" dirty="0"/>
              <a:t> виду </a:t>
            </a:r>
            <a:r>
              <a:rPr lang="ru-RU" sz="1400" dirty="0" err="1"/>
              <a:t>зв’язку</a:t>
            </a:r>
            <a:r>
              <a:rPr lang="ru-RU" sz="1400" dirty="0"/>
              <a:t> з </a:t>
            </a:r>
            <a:r>
              <a:rPr lang="ru-RU" sz="1400" dirty="0" err="1"/>
              <a:t>клієнтами</a:t>
            </a:r>
            <a:r>
              <a:rPr lang="ru-RU" sz="1400" dirty="0"/>
              <a:t>. Для </a:t>
            </a:r>
            <a:r>
              <a:rPr lang="ru-RU" sz="1400" dirty="0" err="1"/>
              <a:t>серйозних</a:t>
            </a:r>
            <a:r>
              <a:rPr lang="ru-RU" sz="1400" dirty="0"/>
              <a:t> </a:t>
            </a:r>
            <a:r>
              <a:rPr lang="ru-RU" sz="1400" dirty="0" err="1"/>
              <a:t>комунікацій</a:t>
            </a:r>
            <a:r>
              <a:rPr lang="ru-RU" sz="1400" dirty="0"/>
              <a:t> на </a:t>
            </a:r>
            <a:r>
              <a:rPr lang="ru-RU" sz="1400" dirty="0" err="1"/>
              <a:t>професійному</a:t>
            </a:r>
            <a:r>
              <a:rPr lang="ru-RU" sz="1400" dirty="0"/>
              <a:t> </a:t>
            </a:r>
            <a:r>
              <a:rPr lang="ru-RU" sz="1400" dirty="0" err="1"/>
              <a:t>рівні</a:t>
            </a:r>
            <a:r>
              <a:rPr lang="ru-RU" sz="1400" dirty="0"/>
              <a:t> без </a:t>
            </a:r>
            <a:r>
              <a:rPr lang="ru-RU" sz="1400" dirty="0" err="1"/>
              <a:t>спеціалізованого</a:t>
            </a:r>
            <a:r>
              <a:rPr lang="ru-RU" sz="1400" dirty="0"/>
              <a:t> </a:t>
            </a:r>
            <a:r>
              <a:rPr lang="ru-RU" sz="1400" dirty="0" err="1"/>
              <a:t>сервісу</a:t>
            </a:r>
            <a:r>
              <a:rPr lang="ru-RU" sz="1400" dirty="0"/>
              <a:t> не </a:t>
            </a:r>
            <a:r>
              <a:rPr lang="ru-RU" sz="1400" dirty="0" err="1"/>
              <a:t>обійтися</a:t>
            </a:r>
            <a:r>
              <a:rPr lang="ru-RU" sz="1400" dirty="0"/>
              <a:t>.</a:t>
            </a:r>
          </a:p>
          <a:p>
            <a:r>
              <a:rPr lang="ru-RU" sz="1400" b="1" dirty="0" err="1"/>
              <a:t>Крок</a:t>
            </a:r>
            <a:r>
              <a:rPr lang="ru-RU" sz="1400" b="1" dirty="0"/>
              <a:t> 4</a:t>
            </a:r>
            <a:endParaRPr lang="ru-RU" sz="1400" dirty="0"/>
          </a:p>
          <a:p>
            <a:r>
              <a:rPr lang="uk-UA" sz="1400" dirty="0"/>
              <a:t>Слід в</a:t>
            </a:r>
            <a:r>
              <a:rPr lang="ru-RU" sz="1400" dirty="0" err="1"/>
              <a:t>рах</a:t>
            </a:r>
            <a:r>
              <a:rPr lang="uk-UA" sz="1400" dirty="0" err="1"/>
              <a:t>овувати</a:t>
            </a:r>
            <a:r>
              <a:rPr lang="ru-RU" sz="1400" dirty="0"/>
              <a:t> </a:t>
            </a:r>
            <a:r>
              <a:rPr lang="ru-RU" sz="1400" dirty="0" err="1"/>
              <a:t>особливості</a:t>
            </a:r>
            <a:r>
              <a:rPr lang="ru-RU" sz="1400" dirty="0"/>
              <a:t> </a:t>
            </a:r>
            <a:r>
              <a:rPr lang="ru-RU" sz="1400" dirty="0" err="1"/>
              <a:t>месенджерів</a:t>
            </a:r>
            <a:r>
              <a:rPr lang="uk-UA" sz="1400" dirty="0"/>
              <a:t>, н</a:t>
            </a:r>
            <a:r>
              <a:rPr lang="ru-RU" sz="1400" dirty="0" err="1"/>
              <a:t>априклад</a:t>
            </a:r>
            <a:r>
              <a:rPr lang="ru-RU" sz="1400" dirty="0"/>
              <a:t>, </a:t>
            </a:r>
            <a:r>
              <a:rPr lang="ru-RU" sz="1400" dirty="0" err="1"/>
              <a:t>новий</a:t>
            </a:r>
            <a:r>
              <a:rPr lang="ru-RU" sz="1400" dirty="0"/>
              <a:t> канал – </a:t>
            </a:r>
            <a:r>
              <a:rPr lang="ru-RU" sz="1400" dirty="0" err="1"/>
              <a:t>Viber</a:t>
            </a:r>
            <a:r>
              <a:rPr lang="ru-RU" sz="1400" dirty="0"/>
              <a:t>. </a:t>
            </a:r>
            <a:r>
              <a:rPr lang="ru-RU" sz="1400" dirty="0" err="1"/>
              <a:t>Паблік</a:t>
            </a:r>
            <a:r>
              <a:rPr lang="ru-RU" sz="1400" dirty="0"/>
              <a:t> не </a:t>
            </a:r>
            <a:r>
              <a:rPr lang="ru-RU" sz="1400" dirty="0" err="1"/>
              <a:t>розкриває</a:t>
            </a:r>
            <a:r>
              <a:rPr lang="ru-RU" sz="1400" dirty="0"/>
              <a:t> номер телефону </a:t>
            </a:r>
            <a:r>
              <a:rPr lang="ru-RU" sz="1400" dirty="0" err="1"/>
              <a:t>клієнта</a:t>
            </a:r>
            <a:r>
              <a:rPr lang="ru-RU" sz="1400" dirty="0"/>
              <a:t>, а </a:t>
            </a:r>
            <a:r>
              <a:rPr lang="ru-RU" sz="1400" dirty="0" err="1"/>
              <a:t>щоб</a:t>
            </a:r>
            <a:r>
              <a:rPr lang="ru-RU" sz="1400" dirty="0"/>
              <a:t> </a:t>
            </a:r>
            <a:r>
              <a:rPr lang="ru-RU" sz="1400" dirty="0" err="1"/>
              <a:t>почати</a:t>
            </a:r>
            <a:r>
              <a:rPr lang="ru-RU" sz="1400" dirty="0"/>
              <a:t> </a:t>
            </a:r>
            <a:r>
              <a:rPr lang="ru-RU" sz="1400" dirty="0" err="1"/>
              <a:t>діалог</a:t>
            </a:r>
            <a:r>
              <a:rPr lang="ru-RU" sz="1400" dirty="0"/>
              <a:t>, </a:t>
            </a:r>
            <a:r>
              <a:rPr lang="ru-RU" sz="1400" dirty="0" err="1"/>
              <a:t>клієнт</a:t>
            </a:r>
            <a:r>
              <a:rPr lang="ru-RU" sz="1400" dirty="0"/>
              <a:t> повинен </a:t>
            </a:r>
            <a:r>
              <a:rPr lang="ru-RU" sz="1400" dirty="0" err="1"/>
              <a:t>відсканувати</a:t>
            </a:r>
            <a:r>
              <a:rPr lang="ru-RU" sz="1400" dirty="0"/>
              <a:t> QR-код </a:t>
            </a:r>
            <a:r>
              <a:rPr lang="ru-RU" sz="1400" dirty="0" err="1"/>
              <a:t>або</a:t>
            </a:r>
            <a:r>
              <a:rPr lang="ru-RU" sz="1400" dirty="0"/>
              <a:t> перейти по </a:t>
            </a:r>
            <a:r>
              <a:rPr lang="ru-RU" sz="1400" dirty="0" err="1"/>
              <a:t>посиланню</a:t>
            </a:r>
            <a:r>
              <a:rPr lang="ru-RU" sz="1400" dirty="0"/>
              <a:t>, </a:t>
            </a:r>
            <a:r>
              <a:rPr lang="ru-RU" sz="1400" dirty="0" err="1"/>
              <a:t>що</a:t>
            </a:r>
            <a:r>
              <a:rPr lang="ru-RU" sz="1400" dirty="0"/>
              <a:t> далеко не для </a:t>
            </a:r>
            <a:r>
              <a:rPr lang="ru-RU" sz="1400" dirty="0" err="1"/>
              <a:t>всіх</a:t>
            </a:r>
            <a:r>
              <a:rPr lang="ru-RU" sz="1400" dirty="0"/>
              <a:t> </a:t>
            </a:r>
            <a:r>
              <a:rPr lang="ru-RU" sz="1400" dirty="0" err="1"/>
              <a:t>звично</a:t>
            </a:r>
            <a:r>
              <a:rPr lang="ru-RU" sz="1400" dirty="0"/>
              <a:t> і </a:t>
            </a:r>
            <a:r>
              <a:rPr lang="ru-RU" sz="1400" dirty="0" err="1"/>
              <a:t>зрозуміло</a:t>
            </a:r>
            <a:r>
              <a:rPr lang="ru-RU" sz="1400" dirty="0"/>
              <a:t>.</a:t>
            </a:r>
          </a:p>
          <a:p>
            <a:r>
              <a:rPr lang="ru-RU" sz="1400" b="1" i="1" dirty="0" err="1"/>
              <a:t>Viber</a:t>
            </a:r>
            <a:endParaRPr lang="ru-RU" sz="1400" dirty="0"/>
          </a:p>
          <a:p>
            <a:r>
              <a:rPr lang="ru-RU" sz="1400" dirty="0" err="1"/>
              <a:t>Займає</a:t>
            </a:r>
            <a:r>
              <a:rPr lang="ru-RU" sz="1400" dirty="0"/>
              <a:t> </a:t>
            </a:r>
            <a:r>
              <a:rPr lang="ru-RU" sz="1400" dirty="0" err="1"/>
              <a:t>максимальну</a:t>
            </a:r>
            <a:r>
              <a:rPr lang="ru-RU" sz="1400" dirty="0"/>
              <a:t> </a:t>
            </a:r>
            <a:r>
              <a:rPr lang="ru-RU" sz="1400" dirty="0" err="1"/>
              <a:t>частку</a:t>
            </a:r>
            <a:r>
              <a:rPr lang="ru-RU" sz="1400" dirty="0"/>
              <a:t> ринку в </a:t>
            </a:r>
            <a:r>
              <a:rPr lang="ru-RU" sz="1400" dirty="0" err="1"/>
              <a:t>Україні</a:t>
            </a:r>
            <a:r>
              <a:rPr lang="ru-RU" sz="1400" dirty="0"/>
              <a:t>. </a:t>
            </a:r>
            <a:r>
              <a:rPr lang="ru-RU" sz="1400" dirty="0" err="1"/>
              <a:t>Найбільш</a:t>
            </a:r>
            <a:r>
              <a:rPr lang="ru-RU" sz="1400" dirty="0"/>
              <a:t> особливо в великих </a:t>
            </a:r>
            <a:r>
              <a:rPr lang="ru-RU" sz="1400" dirty="0" err="1"/>
              <a:t>містах</a:t>
            </a:r>
            <a:r>
              <a:rPr lang="ru-RU" sz="1400" dirty="0"/>
              <a:t> </a:t>
            </a:r>
            <a:r>
              <a:rPr lang="ru-RU" sz="1400" dirty="0" err="1"/>
              <a:t>країни</a:t>
            </a:r>
            <a:r>
              <a:rPr lang="ru-RU" sz="1400" dirty="0"/>
              <a:t>. </a:t>
            </a:r>
            <a:r>
              <a:rPr lang="ru-RU" sz="1400" dirty="0" err="1"/>
              <a:t>Кілька</a:t>
            </a:r>
            <a:r>
              <a:rPr lang="ru-RU" sz="1400" dirty="0"/>
              <a:t> </a:t>
            </a:r>
            <a:r>
              <a:rPr lang="ru-RU" sz="1400" dirty="0" err="1"/>
              <a:t>місяців</a:t>
            </a:r>
            <a:r>
              <a:rPr lang="ru-RU" sz="1400" dirty="0"/>
              <a:t> тому </a:t>
            </a:r>
            <a:r>
              <a:rPr lang="ru-RU" sz="1400" dirty="0" err="1"/>
              <a:t>Viber</a:t>
            </a:r>
            <a:r>
              <a:rPr lang="ru-RU" sz="1400" dirty="0"/>
              <a:t>, на </a:t>
            </a:r>
            <a:r>
              <a:rPr lang="ru-RU" sz="1400" dirty="0" err="1"/>
              <a:t>додаток</a:t>
            </a:r>
            <a:r>
              <a:rPr lang="ru-RU" sz="1400" dirty="0"/>
              <a:t> до персонального аккаунту, </a:t>
            </a:r>
            <a:r>
              <a:rPr lang="ru-RU" sz="1400" dirty="0" err="1"/>
              <a:t>запропонував</a:t>
            </a:r>
            <a:r>
              <a:rPr lang="ru-RU" sz="1400" dirty="0"/>
              <a:t> </a:t>
            </a:r>
            <a:r>
              <a:rPr lang="ru-RU" sz="1400" dirty="0" err="1"/>
              <a:t>ще</a:t>
            </a:r>
            <a:r>
              <a:rPr lang="ru-RU" sz="1400" dirty="0"/>
              <a:t> 2 </a:t>
            </a:r>
            <a:r>
              <a:rPr lang="ru-RU" sz="1400" dirty="0" err="1"/>
              <a:t>види</a:t>
            </a:r>
            <a:r>
              <a:rPr lang="ru-RU" sz="1400" dirty="0"/>
              <a:t> </a:t>
            </a:r>
            <a:r>
              <a:rPr lang="ru-RU" sz="1400" dirty="0" err="1"/>
              <a:t>акаунтів</a:t>
            </a:r>
            <a:r>
              <a:rPr lang="ru-RU" sz="1400" dirty="0"/>
              <a:t>: </a:t>
            </a:r>
            <a:r>
              <a:rPr lang="ru-RU" sz="1400" dirty="0" err="1"/>
              <a:t>Паблік</a:t>
            </a:r>
            <a:r>
              <a:rPr lang="ru-RU" sz="1400" dirty="0"/>
              <a:t> і </a:t>
            </a:r>
            <a:r>
              <a:rPr lang="ru-RU" sz="1400" dirty="0" err="1"/>
              <a:t>Бізнес</a:t>
            </a:r>
            <a:r>
              <a:rPr lang="ru-RU" sz="1400" dirty="0"/>
              <a:t>, </a:t>
            </a:r>
            <a:r>
              <a:rPr lang="ru-RU" sz="1400" dirty="0" err="1"/>
              <a:t>які</a:t>
            </a:r>
            <a:r>
              <a:rPr lang="ru-RU" sz="1400" dirty="0"/>
              <a:t>, на </a:t>
            </a:r>
            <a:r>
              <a:rPr lang="ru-RU" sz="1400" dirty="0" err="1"/>
              <a:t>щастя</a:t>
            </a:r>
            <a:r>
              <a:rPr lang="ru-RU" sz="1400" dirty="0"/>
              <a:t>, </a:t>
            </a:r>
            <a:r>
              <a:rPr lang="ru-RU" sz="1400" dirty="0" err="1"/>
              <a:t>підтримують</a:t>
            </a:r>
            <a:r>
              <a:rPr lang="ru-RU" sz="1400" dirty="0"/>
              <a:t> </a:t>
            </a:r>
            <a:r>
              <a:rPr lang="ru-RU" sz="1400" dirty="0" err="1"/>
              <a:t>підключення</a:t>
            </a:r>
            <a:r>
              <a:rPr lang="ru-RU" sz="1400" dirty="0"/>
              <a:t> по API.</a:t>
            </a:r>
          </a:p>
          <a:p>
            <a:r>
              <a:rPr lang="ru-RU" sz="1400" b="1" i="1" dirty="0" err="1"/>
              <a:t>WhatsApp</a:t>
            </a:r>
            <a:endParaRPr lang="ru-RU" sz="1400" dirty="0"/>
          </a:p>
          <a:p>
            <a:r>
              <a:rPr lang="ru-RU" sz="1400" dirty="0" err="1"/>
              <a:t>Займає</a:t>
            </a:r>
            <a:r>
              <a:rPr lang="ru-RU" sz="1400" dirty="0"/>
              <a:t> друге </a:t>
            </a:r>
            <a:r>
              <a:rPr lang="ru-RU" sz="1400" dirty="0" err="1"/>
              <a:t>місце</a:t>
            </a:r>
            <a:r>
              <a:rPr lang="ru-RU" sz="1400" dirty="0"/>
              <a:t> в </a:t>
            </a:r>
            <a:r>
              <a:rPr lang="ru-RU" sz="1400" dirty="0" err="1"/>
              <a:t>Україні</a:t>
            </a:r>
            <a:r>
              <a:rPr lang="ru-RU" sz="1400" dirty="0"/>
              <a:t>. Парадоксально, але один з </a:t>
            </a:r>
            <a:r>
              <a:rPr lang="ru-RU" sz="1400" dirty="0" err="1"/>
              <a:t>найбільш</a:t>
            </a:r>
            <a:r>
              <a:rPr lang="ru-RU" sz="1400" dirty="0"/>
              <a:t> </a:t>
            </a:r>
            <a:r>
              <a:rPr lang="ru-RU" sz="1400" dirty="0" err="1"/>
              <a:t>популярних</a:t>
            </a:r>
            <a:r>
              <a:rPr lang="ru-RU" sz="1400" dirty="0"/>
              <a:t> і </a:t>
            </a:r>
            <a:r>
              <a:rPr lang="ru-RU" sz="1400" dirty="0" err="1"/>
              <a:t>затребуваний</a:t>
            </a:r>
            <a:r>
              <a:rPr lang="ru-RU" sz="1400" dirty="0"/>
              <a:t> в </a:t>
            </a:r>
            <a:r>
              <a:rPr lang="ru-RU" sz="1400" dirty="0" err="1"/>
              <a:t>світі</a:t>
            </a:r>
            <a:r>
              <a:rPr lang="ru-RU" sz="1400" dirty="0"/>
              <a:t> </a:t>
            </a:r>
            <a:r>
              <a:rPr lang="ru-RU" sz="1400" dirty="0" err="1"/>
              <a:t>месенджер</a:t>
            </a:r>
            <a:r>
              <a:rPr lang="ru-RU" sz="1400" dirty="0"/>
              <a:t> до сих </a:t>
            </a:r>
            <a:r>
              <a:rPr lang="ru-RU" sz="1400" dirty="0" err="1"/>
              <a:t>пір</a:t>
            </a:r>
            <a:r>
              <a:rPr lang="ru-RU" sz="1400" dirty="0"/>
              <a:t> не </a:t>
            </a:r>
            <a:r>
              <a:rPr lang="ru-RU" sz="1400" dirty="0" err="1"/>
              <a:t>має</a:t>
            </a:r>
            <a:r>
              <a:rPr lang="ru-RU" sz="1400" dirty="0"/>
              <a:t> </a:t>
            </a:r>
            <a:r>
              <a:rPr lang="ru-RU" sz="1400" dirty="0" err="1"/>
              <a:t>відкритого</a:t>
            </a:r>
            <a:r>
              <a:rPr lang="ru-RU" sz="1400" dirty="0"/>
              <a:t> API. Тому </a:t>
            </a:r>
            <a:r>
              <a:rPr lang="ru-RU" sz="1400" dirty="0" err="1"/>
              <a:t>лише</a:t>
            </a:r>
            <a:r>
              <a:rPr lang="ru-RU" sz="1400" dirty="0"/>
              <a:t> </a:t>
            </a:r>
            <a:r>
              <a:rPr lang="ru-RU" sz="1400" dirty="0" err="1"/>
              <a:t>деякі</a:t>
            </a:r>
            <a:r>
              <a:rPr lang="ru-RU" sz="1400" dirty="0"/>
              <a:t> </a:t>
            </a:r>
            <a:r>
              <a:rPr lang="ru-RU" sz="1400" dirty="0" err="1"/>
              <a:t>сервіси</a:t>
            </a:r>
            <a:r>
              <a:rPr lang="ru-RU" sz="1400" dirty="0"/>
              <a:t> </a:t>
            </a:r>
            <a:r>
              <a:rPr lang="ru-RU" sz="1400" dirty="0" err="1"/>
              <a:t>підтримують</a:t>
            </a:r>
            <a:r>
              <a:rPr lang="ru-RU" sz="1400" dirty="0"/>
              <a:t> </a:t>
            </a:r>
            <a:r>
              <a:rPr lang="ru-RU" sz="1400" dirty="0" err="1"/>
              <a:t>повноцінну</a:t>
            </a:r>
            <a:r>
              <a:rPr lang="ru-RU" sz="1400" dirty="0"/>
              <a:t> роботу з </a:t>
            </a:r>
            <a:r>
              <a:rPr lang="ru-RU" sz="1400" dirty="0" err="1"/>
              <a:t>WhatsApp</a:t>
            </a:r>
            <a:r>
              <a:rPr lang="ru-RU" sz="1400" dirty="0"/>
              <a:t>, тому </a:t>
            </a:r>
            <a:r>
              <a:rPr lang="ru-RU" sz="1400" dirty="0" err="1"/>
              <a:t>що</a:t>
            </a:r>
            <a:r>
              <a:rPr lang="ru-RU" sz="1400" dirty="0"/>
              <a:t> доводиться </a:t>
            </a:r>
            <a:r>
              <a:rPr lang="ru-RU" sz="1400" dirty="0" err="1"/>
              <a:t>створювати</a:t>
            </a:r>
            <a:r>
              <a:rPr lang="ru-RU" sz="1400" dirty="0"/>
              <a:t> </a:t>
            </a:r>
            <a:r>
              <a:rPr lang="ru-RU" sz="1400" dirty="0" err="1"/>
              <a:t>власні</a:t>
            </a:r>
            <a:r>
              <a:rPr lang="ru-RU" sz="1400" dirty="0"/>
              <a:t> </a:t>
            </a:r>
            <a:r>
              <a:rPr lang="ru-RU" sz="1400" dirty="0" err="1"/>
              <a:t>технології</a:t>
            </a:r>
            <a:r>
              <a:rPr lang="ru-RU" sz="1400" dirty="0"/>
              <a:t> для </a:t>
            </a:r>
            <a:r>
              <a:rPr lang="ru-RU" sz="1400" dirty="0" err="1"/>
              <a:t>підключення</a:t>
            </a:r>
            <a:r>
              <a:rPr lang="ru-RU" sz="1400" dirty="0"/>
              <a:t>.</a:t>
            </a:r>
          </a:p>
          <a:p>
            <a:endParaRPr lang="uk-UA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083610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9512" y="188640"/>
            <a:ext cx="8784976" cy="6480719"/>
          </a:xfrm>
        </p:spPr>
        <p:txBody>
          <a:bodyPr>
            <a:normAutofit/>
          </a:bodyPr>
          <a:lstStyle/>
          <a:p>
            <a:r>
              <a:rPr lang="ru-RU" sz="1400" b="1" i="1" dirty="0" err="1"/>
              <a:t>Telegram</a:t>
            </a:r>
            <a:endParaRPr lang="ru-RU" sz="1400" dirty="0"/>
          </a:p>
          <a:p>
            <a:r>
              <a:rPr lang="ru-RU" sz="1400" dirty="0" err="1"/>
              <a:t>Найбільш</a:t>
            </a:r>
            <a:r>
              <a:rPr lang="ru-RU" sz="1400" dirty="0"/>
              <a:t> </a:t>
            </a:r>
            <a:r>
              <a:rPr lang="ru-RU" sz="1400" dirty="0" err="1"/>
              <a:t>технологічно</a:t>
            </a:r>
            <a:r>
              <a:rPr lang="ru-RU" sz="1400" dirty="0"/>
              <a:t> </a:t>
            </a:r>
            <a:r>
              <a:rPr lang="ru-RU" sz="1400" dirty="0" err="1"/>
              <a:t>просунутий</a:t>
            </a:r>
            <a:r>
              <a:rPr lang="ru-RU" sz="1400" dirty="0"/>
              <a:t> і </a:t>
            </a:r>
            <a:r>
              <a:rPr lang="ru-RU" sz="1400" dirty="0" err="1"/>
              <a:t>безпечний</a:t>
            </a:r>
            <a:r>
              <a:rPr lang="ru-RU" sz="1400" dirty="0"/>
              <a:t> </a:t>
            </a:r>
            <a:r>
              <a:rPr lang="ru-RU" sz="1400" dirty="0" err="1"/>
              <a:t>месенджер</a:t>
            </a:r>
            <a:r>
              <a:rPr lang="ru-RU" sz="1400" dirty="0"/>
              <a:t>. В </a:t>
            </a:r>
            <a:r>
              <a:rPr lang="ru-RU" sz="1400" dirty="0" err="1"/>
              <a:t>Україні</a:t>
            </a:r>
            <a:r>
              <a:rPr lang="ru-RU" sz="1400" dirty="0"/>
              <a:t> </a:t>
            </a:r>
            <a:r>
              <a:rPr lang="ru-RU" sz="1400" dirty="0" err="1"/>
              <a:t>його</a:t>
            </a:r>
            <a:r>
              <a:rPr lang="ru-RU" sz="1400" dirty="0"/>
              <a:t> </a:t>
            </a:r>
            <a:r>
              <a:rPr lang="ru-RU" sz="1400" dirty="0" err="1"/>
              <a:t>частка</a:t>
            </a:r>
            <a:r>
              <a:rPr lang="ru-RU" sz="1400" dirty="0"/>
              <a:t> </a:t>
            </a:r>
            <a:r>
              <a:rPr lang="ru-RU" sz="1400" dirty="0" err="1"/>
              <a:t>значно</a:t>
            </a:r>
            <a:r>
              <a:rPr lang="ru-RU" sz="1400" dirty="0"/>
              <a:t> </a:t>
            </a:r>
            <a:r>
              <a:rPr lang="ru-RU" sz="1400" dirty="0" err="1"/>
              <a:t>поступається</a:t>
            </a:r>
            <a:r>
              <a:rPr lang="ru-RU" sz="1400" dirty="0"/>
              <a:t> </a:t>
            </a:r>
            <a:r>
              <a:rPr lang="ru-RU" sz="1400" dirty="0" err="1"/>
              <a:t>Viber</a:t>
            </a:r>
            <a:r>
              <a:rPr lang="ru-RU" sz="1400" dirty="0"/>
              <a:t> і </a:t>
            </a:r>
            <a:r>
              <a:rPr lang="ru-RU" sz="1400" dirty="0" err="1"/>
              <a:t>WhatsApp</a:t>
            </a:r>
            <a:r>
              <a:rPr lang="ru-RU" sz="1400" dirty="0"/>
              <a:t>, а </a:t>
            </a:r>
            <a:r>
              <a:rPr lang="ru-RU" sz="1400" dirty="0" err="1"/>
              <a:t>користуються</a:t>
            </a:r>
            <a:r>
              <a:rPr lang="ru-RU" sz="1400" dirty="0"/>
              <a:t> ним в основному </a:t>
            </a:r>
            <a:r>
              <a:rPr lang="ru-RU" sz="1400" dirty="0" err="1"/>
              <a:t>просунуті</a:t>
            </a:r>
            <a:r>
              <a:rPr lang="ru-RU" sz="1400" dirty="0"/>
              <a:t> </a:t>
            </a:r>
            <a:r>
              <a:rPr lang="ru-RU" sz="1400" dirty="0" err="1"/>
              <a:t>користувачі</a:t>
            </a:r>
            <a:r>
              <a:rPr lang="ru-RU" sz="1400" dirty="0"/>
              <a:t>. </a:t>
            </a:r>
            <a:r>
              <a:rPr lang="ru-RU" sz="1400" dirty="0" err="1"/>
              <a:t>Якщо</a:t>
            </a:r>
            <a:r>
              <a:rPr lang="ru-RU" sz="1400" dirty="0"/>
              <a:t> </a:t>
            </a:r>
            <a:r>
              <a:rPr lang="ru-RU" sz="1400" dirty="0" err="1"/>
              <a:t>клієнтами</a:t>
            </a:r>
            <a:r>
              <a:rPr lang="ru-RU" sz="1400" dirty="0"/>
              <a:t> є </a:t>
            </a:r>
            <a:r>
              <a:rPr lang="ru-RU" sz="1400" dirty="0" err="1"/>
              <a:t>ваші</a:t>
            </a:r>
            <a:r>
              <a:rPr lang="ru-RU" sz="1400" dirty="0"/>
              <a:t> </a:t>
            </a:r>
            <a:r>
              <a:rPr lang="ru-RU" sz="1400" dirty="0" err="1"/>
              <a:t>співробітники</a:t>
            </a:r>
            <a:r>
              <a:rPr lang="ru-RU" sz="1400" dirty="0"/>
              <a:t> </a:t>
            </a:r>
            <a:r>
              <a:rPr lang="ru-RU" sz="1400" dirty="0" err="1"/>
              <a:t>або</a:t>
            </a:r>
            <a:r>
              <a:rPr lang="ru-RU" sz="1400" dirty="0"/>
              <a:t> </a:t>
            </a:r>
            <a:r>
              <a:rPr lang="ru-RU" sz="1400" dirty="0" err="1"/>
              <a:t>партнери</a:t>
            </a:r>
            <a:r>
              <a:rPr lang="ru-RU" sz="1400" dirty="0"/>
              <a:t> і </a:t>
            </a:r>
            <a:r>
              <a:rPr lang="ru-RU" sz="1400" dirty="0" err="1"/>
              <a:t>ви</a:t>
            </a:r>
            <a:r>
              <a:rPr lang="ru-RU" sz="1400" dirty="0"/>
              <a:t> можете </a:t>
            </a:r>
            <a:r>
              <a:rPr lang="ru-RU" sz="1400" dirty="0" err="1"/>
              <a:t>запропонувати</a:t>
            </a:r>
            <a:r>
              <a:rPr lang="ru-RU" sz="1400" dirty="0"/>
              <a:t> </a:t>
            </a:r>
            <a:r>
              <a:rPr lang="ru-RU" sz="1400" dirty="0" err="1"/>
              <a:t>їм</a:t>
            </a:r>
            <a:r>
              <a:rPr lang="ru-RU" sz="1400" dirty="0"/>
              <a:t> (</a:t>
            </a:r>
            <a:r>
              <a:rPr lang="ru-RU" sz="1400" dirty="0" err="1"/>
              <a:t>або</a:t>
            </a:r>
            <a:r>
              <a:rPr lang="ru-RU" sz="1400" dirty="0"/>
              <a:t> </a:t>
            </a:r>
            <a:r>
              <a:rPr lang="ru-RU" sz="1400" dirty="0" err="1"/>
              <a:t>навіть</a:t>
            </a:r>
            <a:r>
              <a:rPr lang="ru-RU" sz="1400" dirty="0"/>
              <a:t> </a:t>
            </a:r>
            <a:r>
              <a:rPr lang="ru-RU" sz="1400" dirty="0" err="1"/>
              <a:t>зобов’язати</a:t>
            </a:r>
            <a:r>
              <a:rPr lang="ru-RU" sz="1400" dirty="0"/>
              <a:t>) </a:t>
            </a:r>
            <a:r>
              <a:rPr lang="ru-RU" sz="1400" dirty="0" err="1"/>
              <a:t>встановити</a:t>
            </a:r>
            <a:r>
              <a:rPr lang="ru-RU" sz="1400" dirty="0"/>
              <a:t> </a:t>
            </a:r>
            <a:r>
              <a:rPr lang="ru-RU" sz="1400" dirty="0" err="1"/>
              <a:t>цей</a:t>
            </a:r>
            <a:r>
              <a:rPr lang="ru-RU" sz="1400" dirty="0"/>
              <a:t> </a:t>
            </a:r>
            <a:r>
              <a:rPr lang="ru-RU" sz="1400" dirty="0" err="1"/>
              <a:t>месенджер</a:t>
            </a:r>
            <a:r>
              <a:rPr lang="ru-RU" sz="1400" dirty="0"/>
              <a:t> для </a:t>
            </a:r>
            <a:r>
              <a:rPr lang="ru-RU" sz="1400" dirty="0" err="1"/>
              <a:t>зв’язку</a:t>
            </a:r>
            <a:r>
              <a:rPr lang="ru-RU" sz="1400" dirty="0"/>
              <a:t> з вами, ми </a:t>
            </a:r>
            <a:r>
              <a:rPr lang="ru-RU" sz="1400" dirty="0" err="1"/>
              <a:t>рекомендуємо</a:t>
            </a:r>
            <a:r>
              <a:rPr lang="ru-RU" sz="1400" dirty="0"/>
              <a:t> </a:t>
            </a:r>
            <a:r>
              <a:rPr lang="ru-RU" sz="1400" dirty="0" err="1"/>
              <a:t>використовувати</a:t>
            </a:r>
            <a:r>
              <a:rPr lang="ru-RU" sz="1400" dirty="0"/>
              <a:t> </a:t>
            </a:r>
            <a:r>
              <a:rPr lang="ru-RU" sz="1400" dirty="0" err="1"/>
              <a:t>Telegram</a:t>
            </a:r>
            <a:r>
              <a:rPr lang="ru-RU" sz="1400" dirty="0"/>
              <a:t>.</a:t>
            </a:r>
          </a:p>
          <a:p>
            <a:r>
              <a:rPr lang="ru-RU" sz="1400" b="1" dirty="0" err="1"/>
              <a:t>Крок</a:t>
            </a:r>
            <a:r>
              <a:rPr lang="ru-RU" sz="1400" b="1" dirty="0"/>
              <a:t> 5</a:t>
            </a:r>
            <a:endParaRPr lang="ru-RU" sz="1400" dirty="0"/>
          </a:p>
          <a:p>
            <a:r>
              <a:rPr lang="ru-RU" sz="1400" dirty="0" err="1"/>
              <a:t>Підготуйте</a:t>
            </a:r>
            <a:r>
              <a:rPr lang="ru-RU" sz="1400" dirty="0"/>
              <a:t> регламент </a:t>
            </a:r>
            <a:r>
              <a:rPr lang="ru-RU" sz="1400" dirty="0" err="1"/>
              <a:t>обслуговування</a:t>
            </a:r>
            <a:r>
              <a:rPr lang="ru-RU" sz="1400" dirty="0"/>
              <a:t>. </a:t>
            </a:r>
            <a:r>
              <a:rPr lang="ru-RU" sz="1400" dirty="0" err="1"/>
              <a:t>Традиційні</a:t>
            </a:r>
            <a:r>
              <a:rPr lang="ru-RU" sz="1400" dirty="0"/>
              <a:t> </a:t>
            </a:r>
            <a:r>
              <a:rPr lang="ru-RU" sz="1400" dirty="0" err="1"/>
              <a:t>стандарти</a:t>
            </a:r>
            <a:r>
              <a:rPr lang="ru-RU" sz="1400" dirty="0"/>
              <a:t> </a:t>
            </a:r>
            <a:r>
              <a:rPr lang="ru-RU" sz="1400" dirty="0" err="1"/>
              <a:t>обслуговування</a:t>
            </a:r>
            <a:r>
              <a:rPr lang="ru-RU" sz="1400" dirty="0"/>
              <a:t> (стиль </a:t>
            </a:r>
            <a:r>
              <a:rPr lang="ru-RU" sz="1400" dirty="0" err="1"/>
              <a:t>спілкування</a:t>
            </a:r>
            <a:r>
              <a:rPr lang="ru-RU" sz="1400" dirty="0"/>
              <a:t> з </a:t>
            </a:r>
            <a:r>
              <a:rPr lang="ru-RU" sz="1400" dirty="0" err="1"/>
              <a:t>клієнтами</a:t>
            </a:r>
            <a:r>
              <a:rPr lang="ru-RU" sz="1400" dirty="0"/>
              <a:t>, час </a:t>
            </a:r>
            <a:r>
              <a:rPr lang="ru-RU" sz="1400" dirty="0" err="1"/>
              <a:t>відповіді</a:t>
            </a:r>
            <a:r>
              <a:rPr lang="ru-RU" sz="1400" dirty="0"/>
              <a:t> на </a:t>
            </a:r>
            <a:r>
              <a:rPr lang="ru-RU" sz="1400" dirty="0" err="1"/>
              <a:t>звернення</a:t>
            </a:r>
            <a:r>
              <a:rPr lang="ru-RU" sz="1400" dirty="0"/>
              <a:t>, </a:t>
            </a:r>
            <a:r>
              <a:rPr lang="ru-RU" sz="1400" dirty="0" err="1"/>
              <a:t>період</a:t>
            </a:r>
            <a:r>
              <a:rPr lang="ru-RU" sz="1400" dirty="0"/>
              <a:t> </a:t>
            </a:r>
            <a:r>
              <a:rPr lang="ru-RU" sz="1400" dirty="0" err="1"/>
              <a:t>відпрацювання</a:t>
            </a:r>
            <a:r>
              <a:rPr lang="ru-RU" sz="1400" dirty="0"/>
              <a:t> заявки і т.п.), а </a:t>
            </a:r>
            <a:r>
              <a:rPr lang="ru-RU" sz="1400" dirty="0" err="1"/>
              <a:t>також</a:t>
            </a:r>
            <a:r>
              <a:rPr lang="ru-RU" sz="1400" dirty="0"/>
              <a:t> </a:t>
            </a:r>
            <a:r>
              <a:rPr lang="ru-RU" sz="1400" dirty="0" err="1"/>
              <a:t>відповідні</a:t>
            </a:r>
            <a:r>
              <a:rPr lang="ru-RU" sz="1400" dirty="0"/>
              <a:t> метрики </a:t>
            </a:r>
            <a:r>
              <a:rPr lang="ru-RU" sz="1400" dirty="0" err="1"/>
              <a:t>необхідно</a:t>
            </a:r>
            <a:r>
              <a:rPr lang="ru-RU" sz="1400" dirty="0"/>
              <a:t> </a:t>
            </a:r>
            <a:r>
              <a:rPr lang="ru-RU" sz="1400" dirty="0" err="1"/>
              <a:t>адаптувати</a:t>
            </a:r>
            <a:r>
              <a:rPr lang="ru-RU" sz="1400" dirty="0"/>
              <a:t> з </a:t>
            </a:r>
            <a:r>
              <a:rPr lang="ru-RU" sz="1400" dirty="0" err="1"/>
              <a:t>урахуванням</a:t>
            </a:r>
            <a:r>
              <a:rPr lang="ru-RU" sz="1400" dirty="0"/>
              <a:t> </a:t>
            </a:r>
            <a:r>
              <a:rPr lang="ru-RU" sz="1400" dirty="0" err="1"/>
              <a:t>специфіки</a:t>
            </a:r>
            <a:r>
              <a:rPr lang="ru-RU" sz="1400" dirty="0"/>
              <a:t> </a:t>
            </a:r>
            <a:r>
              <a:rPr lang="ru-RU" sz="1400" dirty="0" err="1"/>
              <a:t>месенджерів</a:t>
            </a:r>
            <a:r>
              <a:rPr lang="ru-RU" sz="1400" dirty="0"/>
              <a:t>:</a:t>
            </a:r>
          </a:p>
          <a:p>
            <a:r>
              <a:rPr lang="ru-RU" sz="1400" dirty="0" err="1"/>
              <a:t>Фрагментованість</a:t>
            </a:r>
            <a:r>
              <a:rPr lang="ru-RU" sz="1400" dirty="0"/>
              <a:t> </a:t>
            </a:r>
            <a:r>
              <a:rPr lang="ru-RU" sz="1400" dirty="0" err="1"/>
              <a:t>діалогу</a:t>
            </a:r>
            <a:r>
              <a:rPr lang="ru-RU" sz="1400" dirty="0"/>
              <a:t> (</a:t>
            </a:r>
            <a:r>
              <a:rPr lang="ru-RU" sz="1400" dirty="0" err="1"/>
              <a:t>повідомлення</a:t>
            </a:r>
            <a:r>
              <a:rPr lang="ru-RU" sz="1400" dirty="0"/>
              <a:t> </a:t>
            </a:r>
            <a:r>
              <a:rPr lang="ru-RU" sz="1400" dirty="0" err="1"/>
              <a:t>від</a:t>
            </a:r>
            <a:r>
              <a:rPr lang="ru-RU" sz="1400" dirty="0"/>
              <a:t> </a:t>
            </a:r>
            <a:r>
              <a:rPr lang="ru-RU" sz="1400" dirty="0" err="1"/>
              <a:t>клієнта</a:t>
            </a:r>
            <a:r>
              <a:rPr lang="ru-RU" sz="1400" dirty="0"/>
              <a:t> </a:t>
            </a:r>
            <a:r>
              <a:rPr lang="ru-RU" sz="1400" dirty="0" err="1"/>
              <a:t>можуть</a:t>
            </a:r>
            <a:r>
              <a:rPr lang="ru-RU" sz="1400" dirty="0"/>
              <a:t> </a:t>
            </a:r>
            <a:r>
              <a:rPr lang="ru-RU" sz="1400" dirty="0" err="1"/>
              <a:t>приходити</a:t>
            </a:r>
            <a:r>
              <a:rPr lang="ru-RU" sz="1400" dirty="0"/>
              <a:t> і </a:t>
            </a:r>
            <a:r>
              <a:rPr lang="ru-RU" sz="1400" dirty="0" err="1"/>
              <a:t>відразу</a:t>
            </a:r>
            <a:r>
              <a:rPr lang="ru-RU" sz="1400" dirty="0"/>
              <a:t>, і через </a:t>
            </a:r>
            <a:r>
              <a:rPr lang="ru-RU" sz="1400" dirty="0" err="1"/>
              <a:t>кілька</a:t>
            </a:r>
            <a:r>
              <a:rPr lang="ru-RU" sz="1400" dirty="0"/>
              <a:t> годин) і в той же час велика </a:t>
            </a:r>
            <a:r>
              <a:rPr lang="ru-RU" sz="1400" dirty="0" err="1"/>
              <a:t>тривалість</a:t>
            </a:r>
            <a:r>
              <a:rPr lang="ru-RU" sz="1400" dirty="0"/>
              <a:t> (</a:t>
            </a:r>
            <a:r>
              <a:rPr lang="ru-RU" sz="1400" dirty="0" err="1"/>
              <a:t>звернення</a:t>
            </a:r>
            <a:r>
              <a:rPr lang="ru-RU" sz="1400" dirty="0"/>
              <a:t> </a:t>
            </a:r>
            <a:r>
              <a:rPr lang="ru-RU" sz="1400" dirty="0" err="1"/>
              <a:t>клієнта</a:t>
            </a:r>
            <a:r>
              <a:rPr lang="ru-RU" sz="1400" dirty="0"/>
              <a:t> </a:t>
            </a:r>
            <a:r>
              <a:rPr lang="ru-RU" sz="1400" dirty="0" err="1"/>
              <a:t>може</a:t>
            </a:r>
            <a:r>
              <a:rPr lang="ru-RU" sz="1400" dirty="0"/>
              <a:t> </a:t>
            </a:r>
            <a:r>
              <a:rPr lang="ru-RU" sz="1400" dirty="0" err="1"/>
              <a:t>тривати</a:t>
            </a:r>
            <a:r>
              <a:rPr lang="ru-RU" sz="1400" dirty="0"/>
              <a:t> </a:t>
            </a:r>
            <a:r>
              <a:rPr lang="ru-RU" sz="1400" dirty="0" err="1"/>
              <a:t>багато</a:t>
            </a:r>
            <a:r>
              <a:rPr lang="ru-RU" sz="1400" dirty="0"/>
              <a:t> </a:t>
            </a:r>
            <a:r>
              <a:rPr lang="ru-RU" sz="1400" dirty="0" err="1"/>
              <a:t>днів</a:t>
            </a:r>
            <a:r>
              <a:rPr lang="ru-RU" sz="1400" dirty="0"/>
              <a:t>).</a:t>
            </a:r>
          </a:p>
          <a:p>
            <a:r>
              <a:rPr lang="ru-RU" sz="1400" dirty="0" err="1"/>
              <a:t>Можливість</a:t>
            </a:r>
            <a:r>
              <a:rPr lang="ru-RU" sz="1400" dirty="0"/>
              <a:t> в одному </a:t>
            </a:r>
            <a:r>
              <a:rPr lang="ru-RU" sz="1400" dirty="0" err="1"/>
              <a:t>діалозі</a:t>
            </a:r>
            <a:r>
              <a:rPr lang="ru-RU" sz="1400" dirty="0"/>
              <a:t> з </a:t>
            </a:r>
            <a:r>
              <a:rPr lang="ru-RU" sz="1400" dirty="0" err="1"/>
              <a:t>клієнтом</a:t>
            </a:r>
            <a:r>
              <a:rPr lang="ru-RU" sz="1400" dirty="0"/>
              <a:t> </a:t>
            </a:r>
            <a:r>
              <a:rPr lang="ru-RU" sz="1400" dirty="0" err="1"/>
              <a:t>взяти</a:t>
            </a:r>
            <a:r>
              <a:rPr lang="ru-RU" sz="1400" dirty="0"/>
              <a:t> участь </a:t>
            </a:r>
            <a:r>
              <a:rPr lang="ru-RU" sz="1400" dirty="0" err="1"/>
              <a:t>декільком</a:t>
            </a:r>
            <a:r>
              <a:rPr lang="ru-RU" sz="1400" dirty="0"/>
              <a:t> операторам </a:t>
            </a:r>
            <a:r>
              <a:rPr lang="ru-RU" sz="1400" dirty="0" err="1"/>
              <a:t>одночасно</a:t>
            </a:r>
            <a:r>
              <a:rPr lang="ru-RU" sz="1400" dirty="0"/>
              <a:t> (</a:t>
            </a:r>
            <a:r>
              <a:rPr lang="ru-RU" sz="1400" dirty="0" err="1"/>
              <a:t>клієнт</a:t>
            </a:r>
            <a:r>
              <a:rPr lang="ru-RU" sz="1400" dirty="0"/>
              <a:t> про </a:t>
            </a:r>
            <a:r>
              <a:rPr lang="ru-RU" sz="1400" dirty="0" err="1"/>
              <a:t>це</a:t>
            </a:r>
            <a:r>
              <a:rPr lang="ru-RU" sz="1400" dirty="0"/>
              <a:t> </a:t>
            </a:r>
            <a:r>
              <a:rPr lang="ru-RU" sz="1400" dirty="0" err="1"/>
              <a:t>може</a:t>
            </a:r>
            <a:r>
              <a:rPr lang="ru-RU" sz="1400" dirty="0"/>
              <a:t> </a:t>
            </a:r>
            <a:r>
              <a:rPr lang="ru-RU" sz="1400" dirty="0" err="1"/>
              <a:t>навіть</a:t>
            </a:r>
            <a:r>
              <a:rPr lang="ru-RU" sz="1400" dirty="0"/>
              <a:t> не знати).</a:t>
            </a:r>
          </a:p>
          <a:p>
            <a:r>
              <a:rPr lang="uk-UA" sz="1400" dirty="0"/>
              <a:t>При листуванні відсутня аудіовізуальний взаємодія з клієнтами. Це знижує стомлюваність операторів і дозволяє задіяти менш підготовлений або здатний до тривалого живому взаємодії персонал.</a:t>
            </a:r>
            <a:endParaRPr lang="ru-RU" sz="1400" dirty="0"/>
          </a:p>
          <a:p>
            <a:r>
              <a:rPr lang="uk-UA" sz="1400" dirty="0"/>
              <a:t>Більш часті звернення – поріг початку або відновлення діалогу при листуванні нижче, ніж при дзвінку. </a:t>
            </a:r>
            <a:r>
              <a:rPr lang="ru-RU" sz="1400" dirty="0" err="1"/>
              <a:t>Деякі</a:t>
            </a:r>
            <a:r>
              <a:rPr lang="ru-RU" sz="1400" dirty="0"/>
              <a:t> </a:t>
            </a:r>
            <a:r>
              <a:rPr lang="ru-RU" sz="1400" dirty="0" err="1"/>
              <a:t>клієнти</a:t>
            </a:r>
            <a:r>
              <a:rPr lang="ru-RU" sz="1400" dirty="0"/>
              <a:t> </a:t>
            </a:r>
            <a:r>
              <a:rPr lang="ru-RU" sz="1400" dirty="0" err="1"/>
              <a:t>можуть</a:t>
            </a:r>
            <a:r>
              <a:rPr lang="ru-RU" sz="1400" dirty="0"/>
              <a:t> </a:t>
            </a:r>
            <a:r>
              <a:rPr lang="ru-RU" sz="1400" dirty="0" err="1"/>
              <a:t>зловживати</a:t>
            </a:r>
            <a:r>
              <a:rPr lang="ru-RU" sz="1400" dirty="0"/>
              <a:t> </a:t>
            </a:r>
            <a:r>
              <a:rPr lang="ru-RU" sz="1400" dirty="0" err="1"/>
              <a:t>цим</a:t>
            </a:r>
            <a:r>
              <a:rPr lang="ru-RU" sz="1400" dirty="0"/>
              <a:t> і </a:t>
            </a:r>
            <a:r>
              <a:rPr lang="ru-RU" sz="1400" dirty="0" err="1"/>
              <a:t>писати</a:t>
            </a:r>
            <a:r>
              <a:rPr lang="ru-RU" sz="1400" dirty="0"/>
              <a:t> в чат з </a:t>
            </a:r>
            <a:r>
              <a:rPr lang="ru-RU" sz="1400" dirty="0" err="1"/>
              <a:t>найменшого</a:t>
            </a:r>
            <a:r>
              <a:rPr lang="ru-RU" sz="1400" dirty="0"/>
              <a:t> приводу.</a:t>
            </a:r>
          </a:p>
          <a:p>
            <a:r>
              <a:rPr lang="uk-UA" sz="1400" dirty="0"/>
              <a:t>Шаблони і меню самообслуговування (при використанні спеціалізованих систем) дозволяють швидко відправляти фіксовані відповіді на типові запитання клієнтів, розвантажуючи операторів.</a:t>
            </a:r>
            <a:endParaRPr lang="ru-RU" sz="1400" dirty="0"/>
          </a:p>
          <a:p>
            <a:endParaRPr lang="uk-UA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1812667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9512" y="188640"/>
            <a:ext cx="8784976" cy="6480719"/>
          </a:xfrm>
        </p:spPr>
        <p:txBody>
          <a:bodyPr>
            <a:normAutofit/>
          </a:bodyPr>
          <a:lstStyle/>
          <a:p>
            <a:r>
              <a:rPr lang="uk-UA" sz="1400" dirty="0"/>
              <a:t>Останнім часом багато </a:t>
            </a:r>
            <a:r>
              <a:rPr lang="uk-UA" sz="1400" dirty="0" err="1"/>
              <a:t>аутсорсингових</a:t>
            </a:r>
            <a:r>
              <a:rPr lang="uk-UA" sz="1400" dirty="0"/>
              <a:t> </a:t>
            </a:r>
            <a:r>
              <a:rPr lang="uk-UA" sz="1400" dirty="0" err="1"/>
              <a:t>колл-центрів</a:t>
            </a:r>
            <a:r>
              <a:rPr lang="uk-UA" sz="1400" dirty="0"/>
              <a:t> починають пропонувати функціонал і чат-центрів, з тим, щоб стати першою лінією не тільки при голосових дзвінках, але і при зверненнях клієнтів через </a:t>
            </a:r>
            <a:r>
              <a:rPr lang="uk-UA" sz="1400" dirty="0" err="1"/>
              <a:t>месенджери</a:t>
            </a:r>
            <a:r>
              <a:rPr lang="uk-UA" sz="1400" dirty="0"/>
              <a:t>, </a:t>
            </a:r>
            <a:r>
              <a:rPr lang="uk-UA" sz="1400" dirty="0" err="1"/>
              <a:t>соцмережі</a:t>
            </a:r>
            <a:r>
              <a:rPr lang="uk-UA" sz="1400" dirty="0"/>
              <a:t> та електронну пошту.</a:t>
            </a:r>
            <a:endParaRPr lang="ru-RU" sz="1400" dirty="0"/>
          </a:p>
          <a:p>
            <a:r>
              <a:rPr lang="ru-RU" sz="1400" b="1" dirty="0" err="1"/>
              <a:t>Крок</a:t>
            </a:r>
            <a:r>
              <a:rPr lang="ru-RU" sz="1400" b="1" dirty="0"/>
              <a:t> 6</a:t>
            </a:r>
            <a:endParaRPr lang="ru-RU" sz="1400" dirty="0"/>
          </a:p>
          <a:p>
            <a:r>
              <a:rPr lang="ru-RU" sz="1400" dirty="0" err="1"/>
              <a:t>Виділіть</a:t>
            </a:r>
            <a:r>
              <a:rPr lang="ru-RU" sz="1400" dirty="0"/>
              <a:t> бюджет. </a:t>
            </a:r>
            <a:r>
              <a:rPr lang="ru-RU" sz="1400" dirty="0" err="1"/>
              <a:t>Самі</a:t>
            </a:r>
            <a:r>
              <a:rPr lang="ru-RU" sz="1400" dirty="0"/>
              <a:t> по </a:t>
            </a:r>
            <a:r>
              <a:rPr lang="ru-RU" sz="1400" dirty="0" err="1"/>
              <a:t>собі</a:t>
            </a:r>
            <a:r>
              <a:rPr lang="ru-RU" sz="1400" dirty="0"/>
              <a:t> </a:t>
            </a:r>
            <a:r>
              <a:rPr lang="ru-RU" sz="1400" dirty="0" err="1"/>
              <a:t>месенджери</a:t>
            </a:r>
            <a:r>
              <a:rPr lang="ru-RU" sz="1400" dirty="0"/>
              <a:t> </a:t>
            </a:r>
            <a:r>
              <a:rPr lang="ru-RU" sz="1400" dirty="0" err="1"/>
              <a:t>безкоштовні</a:t>
            </a:r>
            <a:r>
              <a:rPr lang="ru-RU" sz="1400" dirty="0"/>
              <a:t>. </a:t>
            </a:r>
            <a:r>
              <a:rPr lang="ru-RU" sz="1400" dirty="0" err="1"/>
              <a:t>Крім</a:t>
            </a:r>
            <a:r>
              <a:rPr lang="ru-RU" sz="1400" dirty="0"/>
              <a:t> </a:t>
            </a:r>
            <a:r>
              <a:rPr lang="ru-RU" sz="1400" dirty="0" err="1"/>
              <a:t>зарплати</a:t>
            </a:r>
            <a:r>
              <a:rPr lang="ru-RU" sz="1400" dirty="0"/>
              <a:t> </a:t>
            </a:r>
            <a:r>
              <a:rPr lang="ru-RU" sz="1400" dirty="0" err="1"/>
              <a:t>співробітників</a:t>
            </a:r>
            <a:r>
              <a:rPr lang="ru-RU" sz="1400" dirty="0"/>
              <a:t>, при </a:t>
            </a:r>
            <a:r>
              <a:rPr lang="ru-RU" sz="1400" dirty="0" err="1"/>
              <a:t>роботі</a:t>
            </a:r>
            <a:r>
              <a:rPr lang="ru-RU" sz="1400" dirty="0"/>
              <a:t> через телефон буде </a:t>
            </a:r>
            <a:r>
              <a:rPr lang="ru-RU" sz="1400" dirty="0" err="1"/>
              <a:t>потрібно</a:t>
            </a:r>
            <a:r>
              <a:rPr lang="ru-RU" sz="1400" dirty="0"/>
              <a:t>, </a:t>
            </a:r>
            <a:r>
              <a:rPr lang="ru-RU" sz="1400" dirty="0" err="1"/>
              <a:t>власне</a:t>
            </a:r>
            <a:r>
              <a:rPr lang="ru-RU" sz="1400" dirty="0"/>
              <a:t>, сам телефон (</a:t>
            </a:r>
            <a:r>
              <a:rPr lang="ru-RU" sz="1400" dirty="0" err="1"/>
              <a:t>від</a:t>
            </a:r>
            <a:r>
              <a:rPr lang="ru-RU" sz="1400" dirty="0"/>
              <a:t> 2000 грн.), На </a:t>
            </a:r>
            <a:r>
              <a:rPr lang="ru-RU" sz="1400" dirty="0" err="1"/>
              <a:t>якій</a:t>
            </a:r>
            <a:r>
              <a:rPr lang="ru-RU" sz="1400" dirty="0"/>
              <a:t> треба </a:t>
            </a:r>
            <a:r>
              <a:rPr lang="ru-RU" sz="1400" dirty="0" err="1"/>
              <a:t>встановити</a:t>
            </a:r>
            <a:r>
              <a:rPr lang="ru-RU" sz="1400" dirty="0"/>
              <a:t> </a:t>
            </a:r>
            <a:r>
              <a:rPr lang="ru-RU" sz="1400" dirty="0" err="1"/>
              <a:t>всі</a:t>
            </a:r>
            <a:r>
              <a:rPr lang="ru-RU" sz="1400" dirty="0"/>
              <a:t> </a:t>
            </a:r>
            <a:r>
              <a:rPr lang="ru-RU" sz="1400" dirty="0" err="1"/>
              <a:t>необхідні</a:t>
            </a:r>
            <a:r>
              <a:rPr lang="ru-RU" sz="1400" dirty="0"/>
              <a:t> </a:t>
            </a:r>
            <a:r>
              <a:rPr lang="ru-RU" sz="1400" dirty="0" err="1"/>
              <a:t>додатки</a:t>
            </a:r>
            <a:r>
              <a:rPr lang="ru-RU" sz="1400" dirty="0"/>
              <a:t>. У </a:t>
            </a:r>
            <a:r>
              <a:rPr lang="ru-RU" sz="1400" dirty="0" err="1"/>
              <a:t>більшості</a:t>
            </a:r>
            <a:r>
              <a:rPr lang="ru-RU" sz="1400" dirty="0"/>
              <a:t> </a:t>
            </a:r>
            <a:r>
              <a:rPr lang="ru-RU" sz="1400" dirty="0" err="1"/>
              <a:t>месенджерів</a:t>
            </a:r>
            <a:r>
              <a:rPr lang="ru-RU" sz="1400" dirty="0"/>
              <a:t> є веб-</a:t>
            </a:r>
            <a:r>
              <a:rPr lang="ru-RU" sz="1400" dirty="0" err="1"/>
              <a:t>інтерфейс</a:t>
            </a:r>
            <a:r>
              <a:rPr lang="ru-RU" sz="1400" dirty="0"/>
              <a:t>, значить </a:t>
            </a:r>
            <a:r>
              <a:rPr lang="ru-RU" sz="1400" dirty="0" err="1"/>
              <a:t>можна</a:t>
            </a:r>
            <a:r>
              <a:rPr lang="ru-RU" sz="1400" dirty="0"/>
              <a:t> </a:t>
            </a:r>
            <a:r>
              <a:rPr lang="ru-RU" sz="1400" dirty="0" err="1"/>
              <a:t>використовувати</a:t>
            </a:r>
            <a:r>
              <a:rPr lang="ru-RU" sz="1400" dirty="0"/>
              <a:t> будь-</a:t>
            </a:r>
            <a:r>
              <a:rPr lang="ru-RU" sz="1400" dirty="0" err="1"/>
              <a:t>який</a:t>
            </a:r>
            <a:r>
              <a:rPr lang="ru-RU" sz="1400" dirty="0"/>
              <a:t> </a:t>
            </a:r>
            <a:r>
              <a:rPr lang="ru-RU" sz="1400" dirty="0" err="1"/>
              <a:t>комп’ютер</a:t>
            </a:r>
            <a:r>
              <a:rPr lang="ru-RU" sz="1400" dirty="0"/>
              <a:t> з доступом в </a:t>
            </a:r>
            <a:r>
              <a:rPr lang="ru-RU" sz="1400" dirty="0" err="1"/>
              <a:t>інтернет</a:t>
            </a:r>
            <a:r>
              <a:rPr lang="ru-RU" sz="1400" dirty="0"/>
              <a:t>.</a:t>
            </a:r>
          </a:p>
          <a:p>
            <a:r>
              <a:rPr lang="ru-RU" sz="1400" dirty="0" err="1"/>
              <a:t>Спеціалізовані</a:t>
            </a:r>
            <a:r>
              <a:rPr lang="ru-RU" sz="1400" dirty="0"/>
              <a:t> </a:t>
            </a:r>
            <a:r>
              <a:rPr lang="ru-RU" sz="1400" dirty="0" err="1"/>
              <a:t>системи</a:t>
            </a:r>
            <a:r>
              <a:rPr lang="ru-RU" sz="1400" dirty="0"/>
              <a:t> </a:t>
            </a:r>
            <a:r>
              <a:rPr lang="uk-UA" sz="1400" dirty="0"/>
              <a:t>коштую</a:t>
            </a:r>
            <a:r>
              <a:rPr lang="ru-RU" sz="1400" dirty="0" err="1"/>
              <a:t>ть</a:t>
            </a:r>
            <a:r>
              <a:rPr lang="ru-RU" sz="1400" dirty="0"/>
              <a:t> от 2000 грн. в </a:t>
            </a:r>
            <a:r>
              <a:rPr lang="ru-RU" sz="1400" dirty="0" err="1"/>
              <a:t>місяць</a:t>
            </a:r>
            <a:r>
              <a:rPr lang="ru-RU" sz="1400" dirty="0"/>
              <a:t> за аккаунт одного </a:t>
            </a:r>
            <a:r>
              <a:rPr lang="ru-RU" sz="1400" dirty="0" err="1"/>
              <a:t>месенджера</a:t>
            </a:r>
            <a:r>
              <a:rPr lang="ru-RU" sz="1400" dirty="0"/>
              <a:t> і пару </a:t>
            </a:r>
            <a:r>
              <a:rPr lang="ru-RU" sz="1400" dirty="0" err="1"/>
              <a:t>операторів</a:t>
            </a:r>
            <a:r>
              <a:rPr lang="ru-RU" sz="1400" dirty="0"/>
              <a:t> до </a:t>
            </a:r>
            <a:r>
              <a:rPr lang="ru-RU" sz="1400" dirty="0" err="1"/>
              <a:t>сотень</a:t>
            </a:r>
            <a:r>
              <a:rPr lang="ru-RU" sz="1400" dirty="0"/>
              <a:t> </a:t>
            </a:r>
            <a:r>
              <a:rPr lang="ru-RU" sz="1400" dirty="0" err="1"/>
              <a:t>тисяч</a:t>
            </a:r>
            <a:r>
              <a:rPr lang="ru-RU" sz="1400" dirty="0"/>
              <a:t> </a:t>
            </a:r>
            <a:r>
              <a:rPr lang="ru-RU" sz="1400" dirty="0" err="1"/>
              <a:t>гривень</a:t>
            </a:r>
            <a:r>
              <a:rPr lang="ru-RU" sz="1400" dirty="0"/>
              <a:t> на </a:t>
            </a:r>
            <a:r>
              <a:rPr lang="ru-RU" sz="1400" dirty="0" err="1"/>
              <a:t>рік</a:t>
            </a:r>
            <a:r>
              <a:rPr lang="ru-RU" sz="1400" dirty="0"/>
              <a:t> за установку </a:t>
            </a:r>
            <a:r>
              <a:rPr lang="ru-RU" sz="1400" dirty="0" err="1"/>
              <a:t>in-house</a:t>
            </a:r>
            <a:r>
              <a:rPr lang="ru-RU" sz="1400" dirty="0"/>
              <a:t> </a:t>
            </a:r>
            <a:r>
              <a:rPr lang="ru-RU" sz="1400" dirty="0" err="1"/>
              <a:t>всередині</a:t>
            </a:r>
            <a:r>
              <a:rPr lang="ru-RU" sz="1400" dirty="0"/>
              <a:t> </a:t>
            </a:r>
            <a:r>
              <a:rPr lang="ru-RU" sz="1400" dirty="0" err="1"/>
              <a:t>мережі</a:t>
            </a:r>
            <a:r>
              <a:rPr lang="ru-RU" sz="1400" dirty="0"/>
              <a:t> у </a:t>
            </a:r>
            <a:r>
              <a:rPr lang="ru-RU" sz="1400" dirty="0" err="1"/>
              <a:t>вашій</a:t>
            </a:r>
            <a:r>
              <a:rPr lang="ru-RU" sz="1400" dirty="0"/>
              <a:t> </a:t>
            </a:r>
            <a:r>
              <a:rPr lang="ru-RU" sz="1400" dirty="0" err="1"/>
              <a:t>організації</a:t>
            </a:r>
            <a:r>
              <a:rPr lang="ru-RU" sz="1400" dirty="0"/>
              <a:t>. При </a:t>
            </a:r>
            <a:r>
              <a:rPr lang="ru-RU" sz="1400" dirty="0" err="1"/>
              <a:t>виборі</a:t>
            </a:r>
            <a:r>
              <a:rPr lang="ru-RU" sz="1400" dirty="0"/>
              <a:t> </a:t>
            </a:r>
            <a:r>
              <a:rPr lang="ru-RU" sz="1400" dirty="0" err="1"/>
              <a:t>системи</a:t>
            </a:r>
            <a:r>
              <a:rPr lang="ru-RU" sz="1400" dirty="0"/>
              <a:t> </a:t>
            </a:r>
            <a:r>
              <a:rPr lang="ru-RU" sz="1400" dirty="0" err="1"/>
              <a:t>візьміть</a:t>
            </a:r>
            <a:r>
              <a:rPr lang="ru-RU" sz="1400" dirty="0"/>
              <a:t> до </a:t>
            </a:r>
            <a:r>
              <a:rPr lang="ru-RU" sz="1400" dirty="0" err="1"/>
              <a:t>уваги</a:t>
            </a:r>
            <a:r>
              <a:rPr lang="ru-RU" sz="1400" dirty="0"/>
              <a:t> </a:t>
            </a:r>
            <a:r>
              <a:rPr lang="ru-RU" sz="1400" dirty="0" err="1"/>
              <a:t>такі</a:t>
            </a:r>
            <a:r>
              <a:rPr lang="ru-RU" sz="1400" dirty="0"/>
              <a:t> </a:t>
            </a:r>
            <a:r>
              <a:rPr lang="ru-RU" sz="1400" dirty="0" err="1"/>
              <a:t>фактори</a:t>
            </a:r>
            <a:r>
              <a:rPr lang="ru-RU" sz="1400" dirty="0"/>
              <a:t>:</a:t>
            </a:r>
            <a:r>
              <a:rPr lang="uk-UA" sz="1400" dirty="0"/>
              <a:t> п</a:t>
            </a:r>
            <a:r>
              <a:rPr lang="ru-RU" sz="1400" dirty="0" err="1"/>
              <a:t>ідтримка</a:t>
            </a:r>
            <a:r>
              <a:rPr lang="ru-RU" sz="1400" dirty="0"/>
              <a:t> </a:t>
            </a:r>
            <a:r>
              <a:rPr lang="ru-RU" sz="1400" dirty="0" err="1"/>
              <a:t>необхідних</a:t>
            </a:r>
            <a:r>
              <a:rPr lang="ru-RU" sz="1400" dirty="0"/>
              <a:t> вам </a:t>
            </a:r>
            <a:r>
              <a:rPr lang="ru-RU" sz="1400" dirty="0" err="1"/>
              <a:t>месенджерів</a:t>
            </a:r>
            <a:r>
              <a:rPr lang="uk-UA" sz="1400" dirty="0"/>
              <a:t>; наявність розвинених сервісних функцій (автовідповіді, меню самообслуговування, шаблони, аналітика); і</a:t>
            </a:r>
            <a:r>
              <a:rPr lang="ru-RU" sz="1400" dirty="0" err="1"/>
              <a:t>нтеграції</a:t>
            </a:r>
            <a:r>
              <a:rPr lang="ru-RU" sz="1400" dirty="0"/>
              <a:t> з </a:t>
            </a:r>
            <a:r>
              <a:rPr lang="ru-RU" sz="1400" dirty="0" err="1"/>
              <a:t>зовнішніми</a:t>
            </a:r>
            <a:r>
              <a:rPr lang="ru-RU" sz="1400" dirty="0"/>
              <a:t> </a:t>
            </a:r>
            <a:r>
              <a:rPr lang="ru-RU" sz="1400" dirty="0" err="1"/>
              <a:t>сервісами</a:t>
            </a:r>
            <a:r>
              <a:rPr lang="ru-RU" sz="1400" dirty="0"/>
              <a:t> (</a:t>
            </a:r>
            <a:r>
              <a:rPr lang="ru-RU" sz="1400" dirty="0" err="1"/>
              <a:t>наприклад</a:t>
            </a:r>
            <a:r>
              <a:rPr lang="ru-RU" sz="1400" dirty="0"/>
              <a:t>, CRM).</a:t>
            </a:r>
          </a:p>
          <a:p>
            <a:r>
              <a:rPr lang="ru-RU" sz="1400" b="1" dirty="0" err="1"/>
              <a:t>Крок</a:t>
            </a:r>
            <a:r>
              <a:rPr lang="ru-RU" sz="1400" b="1" dirty="0"/>
              <a:t> 7</a:t>
            </a:r>
            <a:endParaRPr lang="ru-RU" sz="1400" dirty="0"/>
          </a:p>
          <a:p>
            <a:r>
              <a:rPr lang="ru-RU" sz="1400" dirty="0" err="1"/>
              <a:t>Після</a:t>
            </a:r>
            <a:r>
              <a:rPr lang="ru-RU" sz="1400" dirty="0"/>
              <a:t> установки </a:t>
            </a:r>
            <a:r>
              <a:rPr lang="ru-RU" sz="1400" dirty="0" err="1"/>
              <a:t>системи</a:t>
            </a:r>
            <a:r>
              <a:rPr lang="ru-RU" sz="1400" dirty="0"/>
              <a:t>, </a:t>
            </a:r>
            <a:r>
              <a:rPr lang="ru-RU" sz="1400" dirty="0" err="1"/>
              <a:t>налаштування</a:t>
            </a:r>
            <a:r>
              <a:rPr lang="ru-RU" sz="1400" dirty="0"/>
              <a:t> </a:t>
            </a:r>
            <a:r>
              <a:rPr lang="ru-RU" sz="1400" dirty="0" err="1"/>
              <a:t>акаунтів</a:t>
            </a:r>
            <a:r>
              <a:rPr lang="ru-RU" sz="1400" dirty="0"/>
              <a:t> і </a:t>
            </a:r>
            <a:r>
              <a:rPr lang="ru-RU" sz="1400" dirty="0" err="1"/>
              <a:t>навчання</a:t>
            </a:r>
            <a:r>
              <a:rPr lang="ru-RU" sz="1400" dirty="0"/>
              <a:t> персоналу, </a:t>
            </a:r>
            <a:r>
              <a:rPr lang="ru-RU" sz="1400" dirty="0" err="1"/>
              <a:t>публікуйте</a:t>
            </a:r>
            <a:r>
              <a:rPr lang="ru-RU" sz="1400" dirty="0"/>
              <a:t> </a:t>
            </a:r>
            <a:r>
              <a:rPr lang="ru-RU" sz="1400" dirty="0" err="1"/>
              <a:t>нові</a:t>
            </a:r>
            <a:r>
              <a:rPr lang="ru-RU" sz="1400" dirty="0"/>
              <a:t> канали </a:t>
            </a:r>
            <a:r>
              <a:rPr lang="ru-RU" sz="1400" dirty="0" err="1"/>
              <a:t>зв’язку</a:t>
            </a:r>
            <a:r>
              <a:rPr lang="ru-RU" sz="1400" dirty="0"/>
              <a:t> з </a:t>
            </a:r>
            <a:r>
              <a:rPr lang="ru-RU" sz="1400" dirty="0" err="1"/>
              <a:t>клієнтами</a:t>
            </a:r>
            <a:r>
              <a:rPr lang="ru-RU" sz="1400" dirty="0"/>
              <a:t> і починайте роботу.</a:t>
            </a:r>
          </a:p>
          <a:p>
            <a:r>
              <a:rPr lang="uk-UA" sz="1400" dirty="0"/>
              <a:t>Важливим моментом в роботі з </a:t>
            </a:r>
            <a:r>
              <a:rPr lang="uk-UA" sz="1400" dirty="0" err="1"/>
              <a:t>месенджерами</a:t>
            </a:r>
            <a:r>
              <a:rPr lang="uk-UA" sz="1400" dirty="0"/>
              <a:t> є використання чат ботів. </a:t>
            </a:r>
            <a:r>
              <a:rPr lang="ru-RU" sz="1400" dirty="0" err="1"/>
              <a:t>Чатбот</a:t>
            </a:r>
            <a:r>
              <a:rPr lang="ru-RU" sz="1400" dirty="0"/>
              <a:t> – </a:t>
            </a:r>
            <a:r>
              <a:rPr lang="ru-RU" sz="1400" dirty="0" err="1"/>
              <a:t>програма</a:t>
            </a:r>
            <a:r>
              <a:rPr lang="ru-RU" sz="1400" dirty="0"/>
              <a:t>, </a:t>
            </a:r>
            <a:r>
              <a:rPr lang="ru-RU" sz="1400" dirty="0" err="1"/>
              <a:t>що</a:t>
            </a:r>
            <a:r>
              <a:rPr lang="ru-RU" sz="1400" dirty="0"/>
              <a:t> </a:t>
            </a:r>
            <a:r>
              <a:rPr lang="ru-RU" sz="1400" dirty="0" err="1"/>
              <a:t>використовує</a:t>
            </a:r>
            <a:r>
              <a:rPr lang="ru-RU" sz="1400" dirty="0"/>
              <a:t> для </a:t>
            </a:r>
            <a:r>
              <a:rPr lang="ru-RU" sz="1400" dirty="0" err="1"/>
              <a:t>роботи</a:t>
            </a:r>
            <a:r>
              <a:rPr lang="ru-RU" sz="1400" dirty="0"/>
              <a:t> </a:t>
            </a:r>
            <a:r>
              <a:rPr lang="ru-RU" sz="1400" dirty="0" err="1"/>
              <a:t>інтерфейс</a:t>
            </a:r>
            <a:r>
              <a:rPr lang="ru-RU" sz="1400" dirty="0"/>
              <a:t> </a:t>
            </a:r>
            <a:r>
              <a:rPr lang="ru-RU" sz="1400" dirty="0" err="1"/>
              <a:t>месенджера</a:t>
            </a:r>
            <a:r>
              <a:rPr lang="ru-RU" sz="1400" dirty="0"/>
              <a:t>. </a:t>
            </a:r>
            <a:r>
              <a:rPr lang="ru-RU" sz="1400" dirty="0" err="1"/>
              <a:t>Його</a:t>
            </a:r>
            <a:r>
              <a:rPr lang="ru-RU" sz="1400" dirty="0"/>
              <a:t> </a:t>
            </a:r>
            <a:r>
              <a:rPr lang="ru-RU" sz="1400" dirty="0" err="1"/>
              <a:t>основна</a:t>
            </a:r>
            <a:r>
              <a:rPr lang="ru-RU" sz="1400" dirty="0"/>
              <a:t> </a:t>
            </a:r>
            <a:r>
              <a:rPr lang="ru-RU" sz="1400" dirty="0" err="1"/>
              <a:t>функція</a:t>
            </a:r>
            <a:r>
              <a:rPr lang="ru-RU" sz="1400" dirty="0"/>
              <a:t> – </a:t>
            </a:r>
            <a:r>
              <a:rPr lang="ru-RU" sz="1400" dirty="0" err="1"/>
              <a:t>розпізнати</a:t>
            </a:r>
            <a:r>
              <a:rPr lang="ru-RU" sz="1400" dirty="0"/>
              <a:t> запит </a:t>
            </a:r>
            <a:r>
              <a:rPr lang="ru-RU" sz="1400" dirty="0" err="1"/>
              <a:t>співрозмовника</a:t>
            </a:r>
            <a:r>
              <a:rPr lang="ru-RU" sz="1400" dirty="0"/>
              <a:t> й </a:t>
            </a:r>
            <a:r>
              <a:rPr lang="ru-RU" sz="1400" dirty="0" err="1"/>
              <a:t>коректно</a:t>
            </a:r>
            <a:r>
              <a:rPr lang="ru-RU" sz="1400" dirty="0"/>
              <a:t> на </a:t>
            </a:r>
            <a:r>
              <a:rPr lang="ru-RU" sz="1400" dirty="0" err="1"/>
              <a:t>нього</a:t>
            </a:r>
            <a:r>
              <a:rPr lang="ru-RU" sz="1400" dirty="0"/>
              <a:t> </a:t>
            </a:r>
            <a:r>
              <a:rPr lang="ru-RU" sz="1400" dirty="0" err="1"/>
              <a:t>відреагувати</a:t>
            </a:r>
            <a:r>
              <a:rPr lang="ru-RU" sz="1400" dirty="0"/>
              <a:t>. </a:t>
            </a:r>
            <a:r>
              <a:rPr lang="ru-RU" sz="1400" dirty="0" err="1"/>
              <a:t>Чатбот</a:t>
            </a:r>
            <a:r>
              <a:rPr lang="ru-RU" sz="1400" dirty="0"/>
              <a:t> </a:t>
            </a:r>
            <a:r>
              <a:rPr lang="ru-RU" sz="1400" dirty="0" err="1"/>
              <a:t>зручний</a:t>
            </a:r>
            <a:r>
              <a:rPr lang="ru-RU" sz="1400" dirty="0"/>
              <a:t> </a:t>
            </a:r>
            <a:r>
              <a:rPr lang="ru-RU" sz="1400" dirty="0" err="1"/>
              <a:t>тим</a:t>
            </a:r>
            <a:r>
              <a:rPr lang="ru-RU" sz="1400" dirty="0"/>
              <a:t>, </a:t>
            </a:r>
            <a:r>
              <a:rPr lang="ru-RU" sz="1400" dirty="0" err="1"/>
              <a:t>що</a:t>
            </a:r>
            <a:r>
              <a:rPr lang="ru-RU" sz="1400" dirty="0"/>
              <a:t> не </a:t>
            </a:r>
            <a:r>
              <a:rPr lang="ru-RU" sz="1400" dirty="0" err="1"/>
              <a:t>потребує</a:t>
            </a:r>
            <a:r>
              <a:rPr lang="ru-RU" sz="1400" dirty="0"/>
              <a:t> установки </a:t>
            </a:r>
            <a:r>
              <a:rPr lang="ru-RU" sz="1400" dirty="0" err="1"/>
              <a:t>додатків</a:t>
            </a:r>
            <a:r>
              <a:rPr lang="ru-RU" sz="1400" dirty="0"/>
              <a:t> і </a:t>
            </a:r>
            <a:r>
              <a:rPr lang="ru-RU" sz="1400" dirty="0" err="1"/>
              <a:t>проходження</a:t>
            </a:r>
            <a:r>
              <a:rPr lang="ru-RU" sz="1400" dirty="0"/>
              <a:t> </a:t>
            </a:r>
            <a:r>
              <a:rPr lang="ru-RU" sz="1400" dirty="0" err="1"/>
              <a:t>реєстрації</a:t>
            </a:r>
            <a:r>
              <a:rPr lang="ru-RU" sz="1400" dirty="0"/>
              <a:t>. </a:t>
            </a:r>
            <a:r>
              <a:rPr lang="ru-RU" sz="1400" dirty="0" err="1"/>
              <a:t>Його</a:t>
            </a:r>
            <a:r>
              <a:rPr lang="ru-RU" sz="1400" dirty="0"/>
              <a:t> </a:t>
            </a:r>
            <a:r>
              <a:rPr lang="ru-RU" sz="1400" dirty="0" err="1"/>
              <a:t>можна</a:t>
            </a:r>
            <a:r>
              <a:rPr lang="ru-RU" sz="1400" dirty="0"/>
              <a:t> </a:t>
            </a:r>
            <a:r>
              <a:rPr lang="ru-RU" sz="1400" dirty="0" err="1"/>
              <a:t>знайти</a:t>
            </a:r>
            <a:r>
              <a:rPr lang="ru-RU" sz="1400" dirty="0"/>
              <a:t> в </a:t>
            </a:r>
            <a:r>
              <a:rPr lang="ru-RU" sz="1400" dirty="0" err="1"/>
              <a:t>знайомих</a:t>
            </a:r>
            <a:r>
              <a:rPr lang="ru-RU" sz="1400" dirty="0"/>
              <a:t> </a:t>
            </a:r>
            <a:r>
              <a:rPr lang="ru-RU" sz="1400" dirty="0" err="1"/>
              <a:t>усім</a:t>
            </a:r>
            <a:r>
              <a:rPr lang="ru-RU" sz="1400" dirty="0"/>
              <a:t> </a:t>
            </a:r>
            <a:r>
              <a:rPr lang="ru-RU" sz="1400" dirty="0" err="1"/>
              <a:t>месенджерах</a:t>
            </a:r>
            <a:r>
              <a:rPr lang="ru-RU" sz="1400" dirty="0"/>
              <a:t>, і </a:t>
            </a:r>
            <a:r>
              <a:rPr lang="ru-RU" sz="1400" dirty="0" err="1"/>
              <a:t>зв’язатися</a:t>
            </a:r>
            <a:r>
              <a:rPr lang="ru-RU" sz="1400" dirty="0"/>
              <a:t> з ним </a:t>
            </a:r>
            <a:r>
              <a:rPr lang="ru-RU" sz="1400" dirty="0" err="1"/>
              <a:t>дуже</a:t>
            </a:r>
            <a:r>
              <a:rPr lang="ru-RU" sz="1400" dirty="0"/>
              <a:t> просто.</a:t>
            </a:r>
          </a:p>
          <a:p>
            <a:endParaRPr lang="uk-UA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05348936"/>
      </p:ext>
    </p:extLst>
  </p:cSld>
  <p:clrMapOvr>
    <a:masterClrMapping/>
  </p:clrMapOvr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65</TotalTime>
  <Words>3570</Words>
  <Application>Microsoft Office PowerPoint</Application>
  <PresentationFormat>Экран (4:3)</PresentationFormat>
  <Paragraphs>268</Paragraphs>
  <Slides>24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Воздушный поток</vt:lpstr>
      <vt:lpstr>Тема 9 ПРОСУВАННЯ В МЕСЕНДЖЕРАХ VIBER I TELEGRAM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 9 ПРОСУВАННЯ В МЕСЕНДЖЕРАХ VIBER I TELEGRAM </dc:title>
  <dc:creator>Ann</dc:creator>
  <cp:lastModifiedBy>Ann</cp:lastModifiedBy>
  <cp:revision>31</cp:revision>
  <dcterms:created xsi:type="dcterms:W3CDTF">2021-11-21T17:15:24Z</dcterms:created>
  <dcterms:modified xsi:type="dcterms:W3CDTF">2021-11-21T18:20:30Z</dcterms:modified>
</cp:coreProperties>
</file>