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0" d="100"/>
          <a:sy n="110" d="100"/>
        </p:scale>
        <p:origin x="-1644" y="-9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en-US" dirty="0"/>
          </a:p>
        </p:txBody>
      </p:sp>
      <p:sp>
        <p:nvSpPr>
          <p:cNvPr id="4" name="Date Placeholder 3"/>
          <p:cNvSpPr>
            <a:spLocks noGrp="1"/>
          </p:cNvSpPr>
          <p:nvPr>
            <p:ph type="dt" sz="half" idx="10"/>
          </p:nvPr>
        </p:nvSpPr>
        <p:spPr/>
        <p:txBody>
          <a:bodyPr/>
          <a:lstStyle/>
          <a:p>
            <a:fld id="{62E314E7-E0BF-4452-93CB-BF25ABEDC7BA}" type="datetimeFigureOut">
              <a:rPr lang="uk-UA" smtClean="0"/>
              <a:t>16.09.2021</a:t>
            </a:fld>
            <a:endParaRPr lang="uk-UA"/>
          </a:p>
        </p:txBody>
      </p:sp>
      <p:sp>
        <p:nvSpPr>
          <p:cNvPr id="5" name="Footer Placeholder 4"/>
          <p:cNvSpPr>
            <a:spLocks noGrp="1"/>
          </p:cNvSpPr>
          <p:nvPr>
            <p:ph type="ftr" sz="quarter" idx="11"/>
          </p:nvPr>
        </p:nvSpPr>
        <p:spPr/>
        <p:txBody>
          <a:bodyPr/>
          <a:lstStyle/>
          <a:p>
            <a:endParaRPr lang="uk-UA"/>
          </a:p>
        </p:txBody>
      </p:sp>
      <p:sp>
        <p:nvSpPr>
          <p:cNvPr id="6" name="Slide Number Placeholder 5"/>
          <p:cNvSpPr>
            <a:spLocks noGrp="1"/>
          </p:cNvSpPr>
          <p:nvPr>
            <p:ph type="sldNum" sz="quarter" idx="12"/>
          </p:nvPr>
        </p:nvSpPr>
        <p:spPr/>
        <p:txBody>
          <a:bodyPr/>
          <a:lstStyle/>
          <a:p>
            <a:fld id="{CA57A2EF-FA77-44FF-8AAC-0401CAD20C56}" type="slidenum">
              <a:rPr lang="uk-UA" smtClean="0"/>
              <a:t>‹#›</a:t>
            </a:fld>
            <a:endParaRPr lang="uk-UA"/>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ru-RU" smtClean="0"/>
              <a:t>Образец заголовка</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
        <p:nvSpPr>
          <p:cNvPr id="4" name="Date Placeholder 3"/>
          <p:cNvSpPr>
            <a:spLocks noGrp="1"/>
          </p:cNvSpPr>
          <p:nvPr>
            <p:ph type="dt" sz="half" idx="10"/>
          </p:nvPr>
        </p:nvSpPr>
        <p:spPr/>
        <p:txBody>
          <a:bodyPr/>
          <a:lstStyle/>
          <a:p>
            <a:fld id="{62E314E7-E0BF-4452-93CB-BF25ABEDC7BA}" type="datetimeFigureOut">
              <a:rPr lang="uk-UA" smtClean="0"/>
              <a:t>16.09.2021</a:t>
            </a:fld>
            <a:endParaRPr lang="uk-UA"/>
          </a:p>
        </p:txBody>
      </p:sp>
      <p:sp>
        <p:nvSpPr>
          <p:cNvPr id="5" name="Footer Placeholder 4"/>
          <p:cNvSpPr>
            <a:spLocks noGrp="1"/>
          </p:cNvSpPr>
          <p:nvPr>
            <p:ph type="ftr" sz="quarter" idx="11"/>
          </p:nvPr>
        </p:nvSpPr>
        <p:spPr/>
        <p:txBody>
          <a:bodyPr/>
          <a:lstStyle/>
          <a:p>
            <a:endParaRPr lang="uk-UA"/>
          </a:p>
        </p:txBody>
      </p:sp>
      <p:sp>
        <p:nvSpPr>
          <p:cNvPr id="6" name="Slide Number Placeholder 5"/>
          <p:cNvSpPr>
            <a:spLocks noGrp="1"/>
          </p:cNvSpPr>
          <p:nvPr>
            <p:ph type="sldNum" sz="quarter" idx="12"/>
          </p:nvPr>
        </p:nvSpPr>
        <p:spPr/>
        <p:txBody>
          <a:bodyPr/>
          <a:lstStyle/>
          <a:p>
            <a:fld id="{CA57A2EF-FA77-44FF-8AAC-0401CAD20C56}" type="slidenum">
              <a:rPr lang="uk-UA" smtClean="0"/>
              <a:t>‹#›</a:t>
            </a:fld>
            <a:endParaRPr lang="uk-UA"/>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ru-RU" smtClean="0"/>
              <a:t>Образец заголовка</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62E314E7-E0BF-4452-93CB-BF25ABEDC7BA}" type="datetimeFigureOut">
              <a:rPr lang="uk-UA" smtClean="0"/>
              <a:t>16.09.2021</a:t>
            </a:fld>
            <a:endParaRPr lang="uk-UA"/>
          </a:p>
        </p:txBody>
      </p:sp>
      <p:sp>
        <p:nvSpPr>
          <p:cNvPr id="5" name="Footer Placeholder 4"/>
          <p:cNvSpPr>
            <a:spLocks noGrp="1"/>
          </p:cNvSpPr>
          <p:nvPr>
            <p:ph type="ftr" sz="quarter" idx="11"/>
          </p:nvPr>
        </p:nvSpPr>
        <p:spPr/>
        <p:txBody>
          <a:bodyPr/>
          <a:lstStyle/>
          <a:p>
            <a:endParaRPr lang="uk-UA"/>
          </a:p>
        </p:txBody>
      </p:sp>
      <p:sp>
        <p:nvSpPr>
          <p:cNvPr id="6" name="Slide Number Placeholder 5"/>
          <p:cNvSpPr>
            <a:spLocks noGrp="1"/>
          </p:cNvSpPr>
          <p:nvPr>
            <p:ph type="sldNum" sz="quarter" idx="12"/>
          </p:nvPr>
        </p:nvSpPr>
        <p:spPr/>
        <p:txBody>
          <a:bodyPr/>
          <a:lstStyle/>
          <a:p>
            <a:fld id="{CA57A2EF-FA77-44FF-8AAC-0401CAD20C56}" type="slidenum">
              <a:rPr lang="uk-UA" smtClean="0"/>
              <a:t>‹#›</a:t>
            </a:fld>
            <a:endParaRPr lang="uk-UA"/>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62E314E7-E0BF-4452-93CB-BF25ABEDC7BA}" type="datetimeFigureOut">
              <a:rPr lang="uk-UA" smtClean="0"/>
              <a:t>16.09.2021</a:t>
            </a:fld>
            <a:endParaRPr lang="uk-UA"/>
          </a:p>
        </p:txBody>
      </p:sp>
      <p:sp>
        <p:nvSpPr>
          <p:cNvPr id="5" name="Footer Placeholder 4"/>
          <p:cNvSpPr>
            <a:spLocks noGrp="1"/>
          </p:cNvSpPr>
          <p:nvPr>
            <p:ph type="ftr" sz="quarter" idx="11"/>
          </p:nvPr>
        </p:nvSpPr>
        <p:spPr/>
        <p:txBody>
          <a:bodyPr/>
          <a:lstStyle/>
          <a:p>
            <a:endParaRPr lang="uk-UA"/>
          </a:p>
        </p:txBody>
      </p:sp>
      <p:sp>
        <p:nvSpPr>
          <p:cNvPr id="6" name="Slide Number Placeholder 5"/>
          <p:cNvSpPr>
            <a:spLocks noGrp="1"/>
          </p:cNvSpPr>
          <p:nvPr>
            <p:ph type="sldNum" sz="quarter" idx="12"/>
          </p:nvPr>
        </p:nvSpPr>
        <p:spPr/>
        <p:txBody>
          <a:bodyPr/>
          <a:lstStyle/>
          <a:p>
            <a:fld id="{CA57A2EF-FA77-44FF-8AAC-0401CAD20C56}" type="slidenum">
              <a:rPr lang="uk-UA" smtClean="0"/>
              <a:t>‹#›</a:t>
            </a:fld>
            <a:endParaRPr lang="uk-UA"/>
          </a:p>
        </p:txBody>
      </p:sp>
      <p:sp>
        <p:nvSpPr>
          <p:cNvPr id="8" name="Title 7"/>
          <p:cNvSpPr>
            <a:spLocks noGrp="1"/>
          </p:cNvSpPr>
          <p:nvPr>
            <p:ph type="title"/>
          </p:nvPr>
        </p:nvSpPr>
        <p:spPr/>
        <p:txBody>
          <a:bodyPr/>
          <a:lstStyle/>
          <a:p>
            <a:r>
              <a:rPr lang="ru-RU" smtClean="0"/>
              <a:t>Образец заголовка</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ru-RU" smtClean="0"/>
              <a:t>Образец заголовка</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62E314E7-E0BF-4452-93CB-BF25ABEDC7BA}" type="datetimeFigureOut">
              <a:rPr lang="uk-UA" smtClean="0"/>
              <a:t>16.09.2021</a:t>
            </a:fld>
            <a:endParaRPr lang="uk-UA"/>
          </a:p>
        </p:txBody>
      </p:sp>
      <p:sp>
        <p:nvSpPr>
          <p:cNvPr id="5" name="Footer Placeholder 4"/>
          <p:cNvSpPr>
            <a:spLocks noGrp="1"/>
          </p:cNvSpPr>
          <p:nvPr>
            <p:ph type="ftr" sz="quarter" idx="11"/>
          </p:nvPr>
        </p:nvSpPr>
        <p:spPr/>
        <p:txBody>
          <a:bodyPr/>
          <a:lstStyle/>
          <a:p>
            <a:endParaRPr lang="uk-UA"/>
          </a:p>
        </p:txBody>
      </p:sp>
      <p:sp>
        <p:nvSpPr>
          <p:cNvPr id="6" name="Slide Number Placeholder 5"/>
          <p:cNvSpPr>
            <a:spLocks noGrp="1"/>
          </p:cNvSpPr>
          <p:nvPr>
            <p:ph type="sldNum" sz="quarter" idx="12"/>
          </p:nvPr>
        </p:nvSpPr>
        <p:spPr/>
        <p:txBody>
          <a:bodyPr/>
          <a:lstStyle/>
          <a:p>
            <a:fld id="{CA57A2EF-FA77-44FF-8AAC-0401CAD20C56}" type="slidenum">
              <a:rPr lang="uk-UA" smtClean="0"/>
              <a:t>‹#›</a:t>
            </a:fld>
            <a:endParaRPr lang="uk-UA"/>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62E314E7-E0BF-4452-93CB-BF25ABEDC7BA}" type="datetimeFigureOut">
              <a:rPr lang="uk-UA" smtClean="0"/>
              <a:t>16.09.2021</a:t>
            </a:fld>
            <a:endParaRPr lang="uk-UA"/>
          </a:p>
        </p:txBody>
      </p:sp>
      <p:sp>
        <p:nvSpPr>
          <p:cNvPr id="6" name="Footer Placeholder 5"/>
          <p:cNvSpPr>
            <a:spLocks noGrp="1"/>
          </p:cNvSpPr>
          <p:nvPr>
            <p:ph type="ftr" sz="quarter" idx="11"/>
          </p:nvPr>
        </p:nvSpPr>
        <p:spPr/>
        <p:txBody>
          <a:bodyPr/>
          <a:lstStyle/>
          <a:p>
            <a:endParaRPr lang="uk-UA"/>
          </a:p>
        </p:txBody>
      </p:sp>
      <p:sp>
        <p:nvSpPr>
          <p:cNvPr id="7" name="Slide Number Placeholder 6"/>
          <p:cNvSpPr>
            <a:spLocks noGrp="1"/>
          </p:cNvSpPr>
          <p:nvPr>
            <p:ph type="sldNum" sz="quarter" idx="12"/>
          </p:nvPr>
        </p:nvSpPr>
        <p:spPr/>
        <p:txBody>
          <a:bodyPr/>
          <a:lstStyle/>
          <a:p>
            <a:fld id="{CA57A2EF-FA77-44FF-8AAC-0401CAD20C56}" type="slidenum">
              <a:rPr lang="uk-UA" smtClean="0"/>
              <a:t>‹#›</a:t>
            </a:fld>
            <a:endParaRPr lang="uk-UA"/>
          </a:p>
        </p:txBody>
      </p:sp>
      <p:sp>
        <p:nvSpPr>
          <p:cNvPr id="8" name="Title 7"/>
          <p:cNvSpPr>
            <a:spLocks noGrp="1"/>
          </p:cNvSpPr>
          <p:nvPr>
            <p:ph type="title"/>
          </p:nvPr>
        </p:nvSpPr>
        <p:spPr/>
        <p:txBody>
          <a:bodyPr/>
          <a:lstStyle/>
          <a:p>
            <a:r>
              <a:rPr lang="ru-RU" smtClean="0"/>
              <a:t>Образец заголовка</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ru-RU" smtClean="0"/>
              <a:t>Образец текста</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7" name="Date Placeholder 6"/>
          <p:cNvSpPr>
            <a:spLocks noGrp="1"/>
          </p:cNvSpPr>
          <p:nvPr>
            <p:ph type="dt" sz="half" idx="10"/>
          </p:nvPr>
        </p:nvSpPr>
        <p:spPr/>
        <p:txBody>
          <a:bodyPr/>
          <a:lstStyle/>
          <a:p>
            <a:fld id="{62E314E7-E0BF-4452-93CB-BF25ABEDC7BA}" type="datetimeFigureOut">
              <a:rPr lang="uk-UA" smtClean="0"/>
              <a:t>16.09.2021</a:t>
            </a:fld>
            <a:endParaRPr lang="uk-UA"/>
          </a:p>
        </p:txBody>
      </p:sp>
      <p:sp>
        <p:nvSpPr>
          <p:cNvPr id="8" name="Footer Placeholder 7"/>
          <p:cNvSpPr>
            <a:spLocks noGrp="1"/>
          </p:cNvSpPr>
          <p:nvPr>
            <p:ph type="ftr" sz="quarter" idx="11"/>
          </p:nvPr>
        </p:nvSpPr>
        <p:spPr/>
        <p:txBody>
          <a:bodyPr/>
          <a:lstStyle/>
          <a:p>
            <a:endParaRPr lang="uk-UA"/>
          </a:p>
        </p:txBody>
      </p:sp>
      <p:sp>
        <p:nvSpPr>
          <p:cNvPr id="9" name="Slide Number Placeholder 8"/>
          <p:cNvSpPr>
            <a:spLocks noGrp="1"/>
          </p:cNvSpPr>
          <p:nvPr>
            <p:ph type="sldNum" sz="quarter" idx="12"/>
          </p:nvPr>
        </p:nvSpPr>
        <p:spPr/>
        <p:txBody>
          <a:bodyPr/>
          <a:lstStyle/>
          <a:p>
            <a:fld id="{CA57A2EF-FA77-44FF-8AAC-0401CAD20C56}" type="slidenum">
              <a:rPr lang="uk-UA" smtClean="0"/>
              <a:t>‹#›</a:t>
            </a:fld>
            <a:endParaRPr lang="uk-UA"/>
          </a:p>
        </p:txBody>
      </p:sp>
      <p:sp>
        <p:nvSpPr>
          <p:cNvPr id="10" name="Title 9"/>
          <p:cNvSpPr>
            <a:spLocks noGrp="1"/>
          </p:cNvSpPr>
          <p:nvPr>
            <p:ph type="title"/>
          </p:nvPr>
        </p:nvSpPr>
        <p:spPr/>
        <p:txBody>
          <a:bodyPr/>
          <a:lstStyle/>
          <a:p>
            <a:r>
              <a:rPr lang="ru-RU" smtClean="0"/>
              <a:t>Образец заголовка</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dirty="0"/>
          </a:p>
        </p:txBody>
      </p:sp>
      <p:sp>
        <p:nvSpPr>
          <p:cNvPr id="3" name="Date Placeholder 2"/>
          <p:cNvSpPr>
            <a:spLocks noGrp="1"/>
          </p:cNvSpPr>
          <p:nvPr>
            <p:ph type="dt" sz="half" idx="10"/>
          </p:nvPr>
        </p:nvSpPr>
        <p:spPr/>
        <p:txBody>
          <a:bodyPr/>
          <a:lstStyle/>
          <a:p>
            <a:fld id="{62E314E7-E0BF-4452-93CB-BF25ABEDC7BA}" type="datetimeFigureOut">
              <a:rPr lang="uk-UA" smtClean="0"/>
              <a:t>16.09.2021</a:t>
            </a:fld>
            <a:endParaRPr lang="uk-UA"/>
          </a:p>
        </p:txBody>
      </p:sp>
      <p:sp>
        <p:nvSpPr>
          <p:cNvPr id="4" name="Footer Placeholder 3"/>
          <p:cNvSpPr>
            <a:spLocks noGrp="1"/>
          </p:cNvSpPr>
          <p:nvPr>
            <p:ph type="ftr" sz="quarter" idx="11"/>
          </p:nvPr>
        </p:nvSpPr>
        <p:spPr/>
        <p:txBody>
          <a:bodyPr/>
          <a:lstStyle/>
          <a:p>
            <a:endParaRPr lang="uk-UA"/>
          </a:p>
        </p:txBody>
      </p:sp>
      <p:sp>
        <p:nvSpPr>
          <p:cNvPr id="5" name="Slide Number Placeholder 4"/>
          <p:cNvSpPr>
            <a:spLocks noGrp="1"/>
          </p:cNvSpPr>
          <p:nvPr>
            <p:ph type="sldNum" sz="quarter" idx="12"/>
          </p:nvPr>
        </p:nvSpPr>
        <p:spPr/>
        <p:txBody>
          <a:bodyPr/>
          <a:lstStyle/>
          <a:p>
            <a:fld id="{CA57A2EF-FA77-44FF-8AAC-0401CAD20C56}" type="slidenum">
              <a:rPr lang="uk-UA" smtClean="0"/>
              <a:t>‹#›</a:t>
            </a:fld>
            <a:endParaRPr lang="uk-UA"/>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2E314E7-E0BF-4452-93CB-BF25ABEDC7BA}" type="datetimeFigureOut">
              <a:rPr lang="uk-UA" smtClean="0"/>
              <a:t>16.09.2021</a:t>
            </a:fld>
            <a:endParaRPr lang="uk-UA"/>
          </a:p>
        </p:txBody>
      </p:sp>
      <p:sp>
        <p:nvSpPr>
          <p:cNvPr id="3" name="Footer Placeholder 2"/>
          <p:cNvSpPr>
            <a:spLocks noGrp="1"/>
          </p:cNvSpPr>
          <p:nvPr>
            <p:ph type="ftr" sz="quarter" idx="11"/>
          </p:nvPr>
        </p:nvSpPr>
        <p:spPr/>
        <p:txBody>
          <a:bodyPr/>
          <a:lstStyle/>
          <a:p>
            <a:endParaRPr lang="uk-UA"/>
          </a:p>
        </p:txBody>
      </p:sp>
      <p:sp>
        <p:nvSpPr>
          <p:cNvPr id="4" name="Slide Number Placeholder 3"/>
          <p:cNvSpPr>
            <a:spLocks noGrp="1"/>
          </p:cNvSpPr>
          <p:nvPr>
            <p:ph type="sldNum" sz="quarter" idx="12"/>
          </p:nvPr>
        </p:nvSpPr>
        <p:spPr/>
        <p:txBody>
          <a:bodyPr/>
          <a:lstStyle/>
          <a:p>
            <a:fld id="{CA57A2EF-FA77-44FF-8AAC-0401CAD20C56}" type="slidenum">
              <a:rPr lang="uk-UA" smtClean="0"/>
              <a:t>‹#›</a:t>
            </a:fld>
            <a:endParaRPr lang="uk-UA"/>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ru-RU" smtClean="0"/>
              <a:t>Образец заголовка</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62E314E7-E0BF-4452-93CB-BF25ABEDC7BA}" type="datetimeFigureOut">
              <a:rPr lang="uk-UA" smtClean="0"/>
              <a:t>16.09.2021</a:t>
            </a:fld>
            <a:endParaRPr lang="uk-UA"/>
          </a:p>
        </p:txBody>
      </p:sp>
      <p:sp>
        <p:nvSpPr>
          <p:cNvPr id="6" name="Footer Placeholder 5"/>
          <p:cNvSpPr>
            <a:spLocks noGrp="1"/>
          </p:cNvSpPr>
          <p:nvPr>
            <p:ph type="ftr" sz="quarter" idx="11"/>
          </p:nvPr>
        </p:nvSpPr>
        <p:spPr/>
        <p:txBody>
          <a:bodyPr/>
          <a:lstStyle/>
          <a:p>
            <a:endParaRPr lang="uk-UA"/>
          </a:p>
        </p:txBody>
      </p:sp>
      <p:sp>
        <p:nvSpPr>
          <p:cNvPr id="7" name="Slide Number Placeholder 6"/>
          <p:cNvSpPr>
            <a:spLocks noGrp="1"/>
          </p:cNvSpPr>
          <p:nvPr>
            <p:ph type="sldNum" sz="quarter" idx="12"/>
          </p:nvPr>
        </p:nvSpPr>
        <p:spPr/>
        <p:txBody>
          <a:bodyPr/>
          <a:lstStyle/>
          <a:p>
            <a:fld id="{CA57A2EF-FA77-44FF-8AAC-0401CAD20C56}" type="slidenum">
              <a:rPr lang="uk-UA" smtClean="0"/>
              <a:t>‹#›</a:t>
            </a:fld>
            <a:endParaRPr lang="uk-UA"/>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ru-RU" smtClean="0"/>
              <a:t>Вставка рисунка</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62E314E7-E0BF-4452-93CB-BF25ABEDC7BA}" type="datetimeFigureOut">
              <a:rPr lang="uk-UA" smtClean="0"/>
              <a:t>16.09.2021</a:t>
            </a:fld>
            <a:endParaRPr lang="uk-UA"/>
          </a:p>
        </p:txBody>
      </p:sp>
      <p:sp>
        <p:nvSpPr>
          <p:cNvPr id="6" name="Footer Placeholder 5"/>
          <p:cNvSpPr>
            <a:spLocks noGrp="1"/>
          </p:cNvSpPr>
          <p:nvPr>
            <p:ph type="ftr" sz="quarter" idx="11"/>
          </p:nvPr>
        </p:nvSpPr>
        <p:spPr/>
        <p:txBody>
          <a:bodyPr/>
          <a:lstStyle/>
          <a:p>
            <a:endParaRPr lang="uk-UA"/>
          </a:p>
        </p:txBody>
      </p:sp>
      <p:sp>
        <p:nvSpPr>
          <p:cNvPr id="7" name="Slide Number Placeholder 6"/>
          <p:cNvSpPr>
            <a:spLocks noGrp="1"/>
          </p:cNvSpPr>
          <p:nvPr>
            <p:ph type="sldNum" sz="quarter" idx="12"/>
          </p:nvPr>
        </p:nvSpPr>
        <p:spPr/>
        <p:txBody>
          <a:bodyPr/>
          <a:lstStyle/>
          <a:p>
            <a:fld id="{CA57A2EF-FA77-44FF-8AAC-0401CAD20C56}" type="slidenum">
              <a:rPr lang="uk-UA" smtClean="0"/>
              <a:t>‹#›</a:t>
            </a:fld>
            <a:endParaRPr lang="uk-UA"/>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ru-RU" smtClean="0"/>
              <a:t>Образец заголовка</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ru-RU" smtClean="0"/>
              <a:t>Образец заголовка</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62E314E7-E0BF-4452-93CB-BF25ABEDC7BA}" type="datetimeFigureOut">
              <a:rPr lang="uk-UA" smtClean="0"/>
              <a:t>16.09.2021</a:t>
            </a:fld>
            <a:endParaRPr lang="uk-UA"/>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uk-UA"/>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CA57A2EF-FA77-44FF-8AAC-0401CAD20C56}" type="slidenum">
              <a:rPr lang="uk-UA" smtClean="0"/>
              <a:t>‹#›</a:t>
            </a:fld>
            <a:endParaRPr lang="uk-U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iming>
    <p:tnLst>
      <p:par>
        <p:cTn id="1" dur="indefinite" restart="never" nodeType="tmRoot"/>
      </p:par>
    </p:tnLst>
  </p:timing>
  <p:txStyles>
    <p:titleStyle>
      <a:lvl1pPr marL="320040" indent="-320040" algn="r" defTabSz="914400" rtl="0"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286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hyperlink" Target="https://blogchain.com.ua/portfolio-kopirajtera-iak-pravylno-oformyty-i-de-rozmistyty-pryklady/#i"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hyperlink" Target="https://marketer.ua/ua/visual-marketing-an-effective-tool-to-attract-customers/%5d."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hyperlink" Target="https://webpromoexperts.net/blog/kak-otlichatsya-c-pomoshhyu-vizualnogo-kontenta-vebinar-webpromoexperts-182/" TargetMode="Externa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hyperlink" Target="https://news.pressfeed.ru/content-plan/" TargetMode="Externa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hyperlink" Target="https://ideadigital.agency/yak-sklasti-kontent-plan-dlya-sotsmerezh/"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620688"/>
            <a:ext cx="8712967" cy="5976663"/>
          </a:xfrm>
        </p:spPr>
        <p:txBody>
          <a:bodyPr>
            <a:normAutofit lnSpcReduction="10000"/>
          </a:bodyPr>
          <a:lstStyle/>
          <a:p>
            <a:r>
              <a:rPr lang="uk-UA" sz="1400" dirty="0"/>
              <a:t>7.1. Візуальний контент</a:t>
            </a:r>
            <a:endParaRPr lang="ru-RU" sz="1400" dirty="0"/>
          </a:p>
          <a:p>
            <a:r>
              <a:rPr lang="uk-UA" sz="1400" dirty="0"/>
              <a:t>7.2. Складання контент плану</a:t>
            </a:r>
            <a:endParaRPr lang="ru-RU" sz="1400" dirty="0"/>
          </a:p>
          <a:p>
            <a:r>
              <a:rPr lang="uk-UA" sz="1400" dirty="0"/>
              <a:t>7.3. </a:t>
            </a:r>
            <a:r>
              <a:rPr lang="en-US" sz="1400" dirty="0"/>
              <a:t>SMM</a:t>
            </a:r>
            <a:r>
              <a:rPr lang="uk-UA" sz="1400" dirty="0" err="1"/>
              <a:t>-копірайтинг</a:t>
            </a:r>
            <a:endParaRPr lang="ru-RU" sz="1400" dirty="0"/>
          </a:p>
          <a:p>
            <a:r>
              <a:rPr lang="uk-UA" sz="1400" dirty="0"/>
              <a:t> </a:t>
            </a:r>
            <a:endParaRPr lang="ru-RU" sz="1400" dirty="0"/>
          </a:p>
          <a:p>
            <a:r>
              <a:rPr lang="uk-UA" sz="1400" b="1" dirty="0"/>
              <a:t>7.1. Візуальний контент</a:t>
            </a:r>
            <a:endParaRPr lang="ru-RU" sz="1400" dirty="0"/>
          </a:p>
          <a:p>
            <a:r>
              <a:rPr lang="uk-UA" sz="1400" dirty="0"/>
              <a:t> </a:t>
            </a:r>
            <a:endParaRPr lang="ru-RU" sz="1400" dirty="0"/>
          </a:p>
          <a:p>
            <a:r>
              <a:rPr lang="ru-RU" sz="1400" dirty="0" err="1"/>
              <a:t>Двадцять</a:t>
            </a:r>
            <a:r>
              <a:rPr lang="ru-RU" sz="1400" dirty="0"/>
              <a:t> перше </a:t>
            </a:r>
            <a:r>
              <a:rPr lang="ru-RU" sz="1400" dirty="0" err="1"/>
              <a:t>століття</a:t>
            </a:r>
            <a:r>
              <a:rPr lang="ru-RU" sz="1400" dirty="0"/>
              <a:t> </a:t>
            </a:r>
            <a:r>
              <a:rPr lang="ru-RU" sz="1400" dirty="0" err="1"/>
              <a:t>можна</a:t>
            </a:r>
            <a:r>
              <a:rPr lang="ru-RU" sz="1400" dirty="0"/>
              <a:t> </a:t>
            </a:r>
            <a:r>
              <a:rPr lang="ru-RU" sz="1400" dirty="0" err="1"/>
              <a:t>сміливо</a:t>
            </a:r>
            <a:r>
              <a:rPr lang="ru-RU" sz="1400" dirty="0"/>
              <a:t> </a:t>
            </a:r>
            <a:r>
              <a:rPr lang="ru-RU" sz="1400" dirty="0" err="1"/>
              <a:t>назвати</a:t>
            </a:r>
            <a:r>
              <a:rPr lang="ru-RU" sz="1400" dirty="0"/>
              <a:t> </a:t>
            </a:r>
            <a:r>
              <a:rPr lang="ru-RU" sz="1400" dirty="0" err="1"/>
              <a:t>епохою</a:t>
            </a:r>
            <a:r>
              <a:rPr lang="ru-RU" sz="1400" dirty="0"/>
              <a:t> </a:t>
            </a:r>
            <a:r>
              <a:rPr lang="ru-RU" sz="1400" dirty="0" err="1"/>
              <a:t>візуального</a:t>
            </a:r>
            <a:r>
              <a:rPr lang="ru-RU" sz="1400" dirty="0"/>
              <a:t> маркетингу. </a:t>
            </a:r>
            <a:r>
              <a:rPr lang="ru-RU" sz="1400" dirty="0" err="1"/>
              <a:t>Сучасна</a:t>
            </a:r>
            <a:r>
              <a:rPr lang="ru-RU" sz="1400" dirty="0"/>
              <a:t> </a:t>
            </a:r>
            <a:r>
              <a:rPr lang="ru-RU" sz="1400" dirty="0" err="1"/>
              <a:t>ділова</a:t>
            </a:r>
            <a:r>
              <a:rPr lang="ru-RU" sz="1400" dirty="0"/>
              <a:t> </a:t>
            </a:r>
            <a:r>
              <a:rPr lang="ru-RU" sz="1400" dirty="0" err="1"/>
              <a:t>людина</a:t>
            </a:r>
            <a:r>
              <a:rPr lang="ru-RU" sz="1400" dirty="0"/>
              <a:t> не </a:t>
            </a:r>
            <a:r>
              <a:rPr lang="ru-RU" sz="1400" dirty="0" err="1"/>
              <a:t>витрачає</a:t>
            </a:r>
            <a:r>
              <a:rPr lang="ru-RU" sz="1400" dirty="0"/>
              <a:t> час на </a:t>
            </a:r>
            <a:r>
              <a:rPr lang="ru-RU" sz="1400" dirty="0" err="1"/>
              <a:t>неспішне</a:t>
            </a:r>
            <a:r>
              <a:rPr lang="ru-RU" sz="1400" dirty="0"/>
              <a:t> </a:t>
            </a:r>
            <a:r>
              <a:rPr lang="ru-RU" sz="1400" dirty="0" err="1"/>
              <a:t>читання</a:t>
            </a:r>
            <a:r>
              <a:rPr lang="ru-RU" sz="1400" dirty="0"/>
              <a:t> газет </a:t>
            </a:r>
            <a:r>
              <a:rPr lang="ru-RU" sz="1400" dirty="0" err="1"/>
              <a:t>вранці</a:t>
            </a:r>
            <a:r>
              <a:rPr lang="ru-RU" sz="1400" dirty="0"/>
              <a:t>, а </a:t>
            </a:r>
            <a:r>
              <a:rPr lang="ru-RU" sz="1400" dirty="0" err="1"/>
              <a:t>швидко</a:t>
            </a:r>
            <a:r>
              <a:rPr lang="ru-RU" sz="1400" dirty="0"/>
              <a:t> </a:t>
            </a:r>
            <a:r>
              <a:rPr lang="ru-RU" sz="1400" dirty="0" err="1"/>
              <a:t>гортає</a:t>
            </a:r>
            <a:r>
              <a:rPr lang="ru-RU" sz="1400" dirty="0"/>
              <a:t> </a:t>
            </a:r>
            <a:r>
              <a:rPr lang="ru-RU" sz="1400" dirty="0" err="1"/>
              <a:t>новинну</a:t>
            </a:r>
            <a:r>
              <a:rPr lang="ru-RU" sz="1400" dirty="0"/>
              <a:t> </a:t>
            </a:r>
            <a:r>
              <a:rPr lang="ru-RU" sz="1400" dirty="0" err="1"/>
              <a:t>стрічку</a:t>
            </a:r>
            <a:r>
              <a:rPr lang="ru-RU" sz="1400" dirty="0"/>
              <a:t> на </a:t>
            </a:r>
            <a:r>
              <a:rPr lang="ru-RU" sz="1400" dirty="0" err="1"/>
              <a:t>інформаційному</a:t>
            </a:r>
            <a:r>
              <a:rPr lang="ru-RU" sz="1400" dirty="0"/>
              <a:t> </a:t>
            </a:r>
            <a:r>
              <a:rPr lang="ru-RU" sz="1400" dirty="0" err="1"/>
              <a:t>сайті</a:t>
            </a:r>
            <a:r>
              <a:rPr lang="ru-RU" sz="1400" dirty="0"/>
              <a:t>. І </a:t>
            </a:r>
            <a:r>
              <a:rPr lang="ru-RU" sz="1400" dirty="0" err="1"/>
              <a:t>якщо</a:t>
            </a:r>
            <a:r>
              <a:rPr lang="ru-RU" sz="1400" dirty="0"/>
              <a:t> </a:t>
            </a:r>
            <a:r>
              <a:rPr lang="ru-RU" sz="1400" dirty="0" err="1"/>
              <a:t>стаття</a:t>
            </a:r>
            <a:r>
              <a:rPr lang="ru-RU" sz="1400" dirty="0"/>
              <a:t> не </a:t>
            </a:r>
            <a:r>
              <a:rPr lang="ru-RU" sz="1400" dirty="0" err="1"/>
              <a:t>забезпечена</a:t>
            </a:r>
            <a:r>
              <a:rPr lang="ru-RU" sz="1400" dirty="0"/>
              <a:t> </a:t>
            </a:r>
            <a:r>
              <a:rPr lang="ru-RU" sz="1400" dirty="0" err="1"/>
              <a:t>яскравою</a:t>
            </a:r>
            <a:r>
              <a:rPr lang="ru-RU" sz="1400" dirty="0"/>
              <a:t> «</a:t>
            </a:r>
            <a:r>
              <a:rPr lang="ru-RU" sz="1400" dirty="0" err="1"/>
              <a:t>що</a:t>
            </a:r>
            <a:r>
              <a:rPr lang="ru-RU" sz="1400" dirty="0"/>
              <a:t> </a:t>
            </a:r>
            <a:r>
              <a:rPr lang="ru-RU" sz="1400" dirty="0" err="1"/>
              <a:t>чіпляє</a:t>
            </a:r>
            <a:r>
              <a:rPr lang="ru-RU" sz="1400" dirty="0"/>
              <a:t>» </a:t>
            </a:r>
            <a:r>
              <a:rPr lang="ru-RU" sz="1400" dirty="0" err="1"/>
              <a:t>фотографією</a:t>
            </a:r>
            <a:r>
              <a:rPr lang="ru-RU" sz="1400" dirty="0"/>
              <a:t>, </a:t>
            </a:r>
            <a:r>
              <a:rPr lang="ru-RU" sz="1400" dirty="0" err="1"/>
              <a:t>шансів</a:t>
            </a:r>
            <a:r>
              <a:rPr lang="ru-RU" sz="1400" dirty="0"/>
              <a:t>, </a:t>
            </a:r>
            <a:r>
              <a:rPr lang="ru-RU" sz="1400" dirty="0" err="1"/>
              <a:t>що</a:t>
            </a:r>
            <a:r>
              <a:rPr lang="ru-RU" sz="1400" dirty="0"/>
              <a:t> </a:t>
            </a:r>
            <a:r>
              <a:rPr lang="ru-RU" sz="1400" dirty="0" err="1"/>
              <a:t>її</a:t>
            </a:r>
            <a:r>
              <a:rPr lang="ru-RU" sz="1400" dirty="0"/>
              <a:t> </a:t>
            </a:r>
            <a:r>
              <a:rPr lang="ru-RU" sz="1400" dirty="0" err="1"/>
              <a:t>помітять</a:t>
            </a:r>
            <a:r>
              <a:rPr lang="ru-RU" sz="1400" dirty="0"/>
              <a:t> в </a:t>
            </a:r>
            <a:r>
              <a:rPr lang="ru-RU" sz="1400" dirty="0" err="1"/>
              <a:t>потоці</a:t>
            </a:r>
            <a:r>
              <a:rPr lang="ru-RU" sz="1400" dirty="0"/>
              <a:t> </a:t>
            </a:r>
            <a:r>
              <a:rPr lang="ru-RU" sz="1400" dirty="0" err="1"/>
              <a:t>нескінченних</a:t>
            </a:r>
            <a:r>
              <a:rPr lang="ru-RU" sz="1400" dirty="0"/>
              <a:t> </a:t>
            </a:r>
            <a:r>
              <a:rPr lang="ru-RU" sz="1400" dirty="0" err="1"/>
              <a:t>повідомлень</a:t>
            </a:r>
            <a:r>
              <a:rPr lang="ru-RU" sz="1400" dirty="0"/>
              <a:t>, </a:t>
            </a:r>
            <a:r>
              <a:rPr lang="ru-RU" sz="1400" dirty="0" err="1"/>
              <a:t>набагато</a:t>
            </a:r>
            <a:r>
              <a:rPr lang="ru-RU" sz="1400" dirty="0"/>
              <a:t> </a:t>
            </a:r>
            <a:r>
              <a:rPr lang="ru-RU" sz="1400" dirty="0" err="1"/>
              <a:t>менше</a:t>
            </a:r>
            <a:r>
              <a:rPr lang="ru-RU" sz="1400" dirty="0"/>
              <a:t>.</a:t>
            </a:r>
          </a:p>
          <a:p>
            <a:r>
              <a:rPr lang="ru-RU" sz="1400" dirty="0"/>
              <a:t>Те ж </a:t>
            </a:r>
            <a:r>
              <a:rPr lang="ru-RU" sz="1400" dirty="0" err="1"/>
              <a:t>саме</a:t>
            </a:r>
            <a:r>
              <a:rPr lang="ru-RU" sz="1400" dirty="0"/>
              <a:t> </a:t>
            </a:r>
            <a:r>
              <a:rPr lang="ru-RU" sz="1400" dirty="0" err="1"/>
              <a:t>стосується</a:t>
            </a:r>
            <a:r>
              <a:rPr lang="ru-RU" sz="1400" dirty="0"/>
              <a:t> </a:t>
            </a:r>
            <a:r>
              <a:rPr lang="ru-RU" sz="1400" dirty="0" err="1"/>
              <a:t>просування</a:t>
            </a:r>
            <a:r>
              <a:rPr lang="ru-RU" sz="1400" dirty="0"/>
              <a:t> </a:t>
            </a:r>
            <a:r>
              <a:rPr lang="ru-RU" sz="1400" dirty="0" err="1"/>
              <a:t>товарів</a:t>
            </a:r>
            <a:r>
              <a:rPr lang="ru-RU" sz="1400" dirty="0"/>
              <a:t> і </a:t>
            </a:r>
            <a:r>
              <a:rPr lang="ru-RU" sz="1400" dirty="0" err="1"/>
              <a:t>послуг</a:t>
            </a:r>
            <a:r>
              <a:rPr lang="ru-RU" sz="1400" dirty="0"/>
              <a:t>. </a:t>
            </a:r>
            <a:r>
              <a:rPr lang="ru-RU" sz="1400" dirty="0" err="1"/>
              <a:t>Сухі</a:t>
            </a:r>
            <a:r>
              <a:rPr lang="ru-RU" sz="1400" dirty="0"/>
              <a:t> описи, </a:t>
            </a:r>
            <a:r>
              <a:rPr lang="ru-RU" sz="1400" dirty="0" err="1"/>
              <a:t>навіть</a:t>
            </a:r>
            <a:r>
              <a:rPr lang="ru-RU" sz="1400" dirty="0"/>
              <a:t> </a:t>
            </a:r>
            <a:r>
              <a:rPr lang="ru-RU" sz="1400" dirty="0" err="1"/>
              <a:t>якщо</a:t>
            </a:r>
            <a:r>
              <a:rPr lang="ru-RU" sz="1400" dirty="0"/>
              <a:t> вони </a:t>
            </a:r>
            <a:r>
              <a:rPr lang="ru-RU" sz="1400" dirty="0" err="1"/>
              <a:t>складені</a:t>
            </a:r>
            <a:r>
              <a:rPr lang="ru-RU" sz="1400" dirty="0"/>
              <a:t> </a:t>
            </a:r>
            <a:r>
              <a:rPr lang="ru-RU" sz="1400" dirty="0" err="1"/>
              <a:t>геніальним</a:t>
            </a:r>
            <a:r>
              <a:rPr lang="ru-RU" sz="1400" dirty="0"/>
              <a:t> автором, </a:t>
            </a:r>
            <a:r>
              <a:rPr lang="ru-RU" sz="1400" dirty="0" err="1"/>
              <a:t>цікаві</a:t>
            </a:r>
            <a:r>
              <a:rPr lang="ru-RU" sz="1400" dirty="0"/>
              <a:t> </a:t>
            </a:r>
            <a:r>
              <a:rPr lang="ru-RU" sz="1400" dirty="0" err="1"/>
              <a:t>тільки</a:t>
            </a:r>
            <a:r>
              <a:rPr lang="ru-RU" sz="1400" dirty="0"/>
              <a:t> </a:t>
            </a:r>
            <a:r>
              <a:rPr lang="ru-RU" sz="1400" dirty="0" err="1"/>
              <a:t>найбільш</a:t>
            </a:r>
            <a:r>
              <a:rPr lang="ru-RU" sz="1400" dirty="0"/>
              <a:t> </a:t>
            </a:r>
            <a:r>
              <a:rPr lang="ru-RU" sz="1400" dirty="0" err="1"/>
              <a:t>лояльним</a:t>
            </a:r>
            <a:r>
              <a:rPr lang="ru-RU" sz="1400" dirty="0"/>
              <a:t> </a:t>
            </a:r>
            <a:r>
              <a:rPr lang="ru-RU" sz="1400" dirty="0" err="1"/>
              <a:t>клієнтам</a:t>
            </a:r>
            <a:r>
              <a:rPr lang="ru-RU" sz="1400" dirty="0"/>
              <a:t>. </a:t>
            </a:r>
            <a:r>
              <a:rPr lang="ru-RU" sz="1400" dirty="0" err="1"/>
              <a:t>Решта</a:t>
            </a:r>
            <a:r>
              <a:rPr lang="ru-RU" sz="1400" dirty="0"/>
              <a:t> </a:t>
            </a:r>
            <a:r>
              <a:rPr lang="ru-RU" sz="1400" dirty="0" err="1"/>
              <a:t>пройдуть</a:t>
            </a:r>
            <a:r>
              <a:rPr lang="ru-RU" sz="1400" dirty="0"/>
              <a:t> </a:t>
            </a:r>
            <a:r>
              <a:rPr lang="ru-RU" sz="1400" dirty="0" err="1"/>
              <a:t>повз</a:t>
            </a:r>
            <a:r>
              <a:rPr lang="ru-RU" sz="1400" dirty="0"/>
              <a:t>, не </a:t>
            </a:r>
            <a:r>
              <a:rPr lang="ru-RU" sz="1400" dirty="0" err="1"/>
              <a:t>помітивши</a:t>
            </a:r>
            <a:r>
              <a:rPr lang="ru-RU" sz="1400" dirty="0"/>
              <a:t> ваших </a:t>
            </a:r>
            <a:r>
              <a:rPr lang="ru-RU" sz="1400" dirty="0" err="1"/>
              <a:t>старань</a:t>
            </a:r>
            <a:r>
              <a:rPr lang="ru-RU" sz="1400" dirty="0"/>
              <a:t>. Як </a:t>
            </a:r>
            <a:r>
              <a:rPr lang="ru-RU" sz="1400" dirty="0" err="1"/>
              <a:t>перетворити</a:t>
            </a:r>
            <a:r>
              <a:rPr lang="ru-RU" sz="1400" dirty="0"/>
              <a:t> </a:t>
            </a:r>
            <a:r>
              <a:rPr lang="ru-RU" sz="1400" dirty="0" err="1"/>
              <a:t>візуальний</a:t>
            </a:r>
            <a:r>
              <a:rPr lang="ru-RU" sz="1400" dirty="0"/>
              <a:t> контент в </a:t>
            </a:r>
            <a:r>
              <a:rPr lang="ru-RU" sz="1400" dirty="0" err="1"/>
              <a:t>реальні</a:t>
            </a:r>
            <a:r>
              <a:rPr lang="ru-RU" sz="1400" dirty="0"/>
              <a:t> </a:t>
            </a:r>
            <a:r>
              <a:rPr lang="ru-RU" sz="1400" dirty="0" err="1"/>
              <a:t>продажі</a:t>
            </a:r>
            <a:r>
              <a:rPr lang="ru-RU" sz="1400" dirty="0"/>
              <a:t>, читайте в </a:t>
            </a:r>
            <a:r>
              <a:rPr lang="ru-RU" sz="1400" dirty="0" err="1"/>
              <a:t>цій</a:t>
            </a:r>
            <a:r>
              <a:rPr lang="ru-RU" sz="1400" dirty="0"/>
              <a:t> </a:t>
            </a:r>
            <a:r>
              <a:rPr lang="ru-RU" sz="1400" dirty="0" err="1"/>
              <a:t>статті</a:t>
            </a:r>
            <a:r>
              <a:rPr lang="ru-RU" sz="1400" dirty="0"/>
              <a:t>.</a:t>
            </a:r>
          </a:p>
          <a:p>
            <a:r>
              <a:rPr lang="ru-RU" sz="1400" dirty="0" err="1"/>
              <a:t>Щоб</a:t>
            </a:r>
            <a:r>
              <a:rPr lang="ru-RU" sz="1400" dirty="0"/>
              <a:t> </a:t>
            </a:r>
            <a:r>
              <a:rPr lang="ru-RU" sz="1400" dirty="0" err="1"/>
              <a:t>зрозуміти</a:t>
            </a:r>
            <a:r>
              <a:rPr lang="ru-RU" sz="1400" dirty="0"/>
              <a:t>, як правильно </a:t>
            </a:r>
            <a:r>
              <a:rPr lang="ru-RU" sz="1400" dirty="0" err="1"/>
              <a:t>використовувати</a:t>
            </a:r>
            <a:r>
              <a:rPr lang="ru-RU" sz="1400" dirty="0"/>
              <a:t> </a:t>
            </a:r>
            <a:r>
              <a:rPr lang="ru-RU" sz="1400" dirty="0" err="1"/>
              <a:t>інструменти</a:t>
            </a:r>
            <a:r>
              <a:rPr lang="ru-RU" sz="1400" dirty="0"/>
              <a:t> </a:t>
            </a:r>
            <a:r>
              <a:rPr lang="ru-RU" sz="1400" dirty="0" err="1"/>
              <a:t>візуального</a:t>
            </a:r>
            <a:r>
              <a:rPr lang="ru-RU" sz="1400" dirty="0"/>
              <a:t> маркетингу, </a:t>
            </a:r>
            <a:r>
              <a:rPr lang="ru-RU" sz="1400" dirty="0" err="1"/>
              <a:t>слід</a:t>
            </a:r>
            <a:r>
              <a:rPr lang="ru-RU" sz="1400" dirty="0"/>
              <a:t> </a:t>
            </a:r>
            <a:r>
              <a:rPr lang="ru-RU" sz="1400" dirty="0" err="1"/>
              <a:t>розібратися</a:t>
            </a:r>
            <a:r>
              <a:rPr lang="ru-RU" sz="1400" dirty="0"/>
              <a:t> в </a:t>
            </a:r>
            <a:r>
              <a:rPr lang="ru-RU" sz="1400" dirty="0" err="1"/>
              <a:t>тонкощах</a:t>
            </a:r>
            <a:r>
              <a:rPr lang="ru-RU" sz="1400" dirty="0"/>
              <a:t> </a:t>
            </a:r>
            <a:r>
              <a:rPr lang="ru-RU" sz="1400" dirty="0" err="1"/>
              <a:t>його</a:t>
            </a:r>
            <a:r>
              <a:rPr lang="ru-RU" sz="1400" dirty="0"/>
              <a:t> </a:t>
            </a:r>
            <a:r>
              <a:rPr lang="ru-RU" sz="1400" dirty="0" err="1"/>
              <a:t>роботи</a:t>
            </a:r>
            <a:r>
              <a:rPr lang="ru-RU" sz="1400" dirty="0"/>
              <a:t>. </a:t>
            </a:r>
            <a:r>
              <a:rPr lang="ru-RU" sz="1400" dirty="0" err="1"/>
              <a:t>Звернемося</a:t>
            </a:r>
            <a:r>
              <a:rPr lang="ru-RU" sz="1400" dirty="0"/>
              <a:t> до статистики:</a:t>
            </a:r>
          </a:p>
          <a:p>
            <a:pPr lvl="0"/>
            <a:r>
              <a:rPr lang="ru-RU" sz="1400" dirty="0"/>
              <a:t>90% </a:t>
            </a:r>
            <a:r>
              <a:rPr lang="ru-RU" sz="1400" dirty="0" err="1"/>
              <a:t>всієї</a:t>
            </a:r>
            <a:r>
              <a:rPr lang="ru-RU" sz="1400" dirty="0"/>
              <a:t> </a:t>
            </a:r>
            <a:r>
              <a:rPr lang="ru-RU" sz="1400" dirty="0" err="1"/>
              <a:t>інформації</a:t>
            </a:r>
            <a:r>
              <a:rPr lang="ru-RU" sz="1400" dirty="0"/>
              <a:t> </a:t>
            </a:r>
            <a:r>
              <a:rPr lang="ru-RU" sz="1400" dirty="0" err="1"/>
              <a:t>людина</a:t>
            </a:r>
            <a:r>
              <a:rPr lang="ru-RU" sz="1400" dirty="0"/>
              <a:t> </a:t>
            </a:r>
            <a:r>
              <a:rPr lang="ru-RU" sz="1400" dirty="0" err="1"/>
              <a:t>отримує</a:t>
            </a:r>
            <a:r>
              <a:rPr lang="ru-RU" sz="1400" dirty="0"/>
              <a:t> через </a:t>
            </a:r>
            <a:r>
              <a:rPr lang="ru-RU" sz="1400" dirty="0" err="1"/>
              <a:t>зір</a:t>
            </a:r>
            <a:r>
              <a:rPr lang="ru-RU" sz="1400" dirty="0"/>
              <a:t>;</a:t>
            </a:r>
          </a:p>
          <a:p>
            <a:pPr lvl="0"/>
            <a:r>
              <a:rPr lang="ru-RU" sz="1400" dirty="0" err="1"/>
              <a:t>візуальні</a:t>
            </a:r>
            <a:r>
              <a:rPr lang="ru-RU" sz="1400" dirty="0"/>
              <a:t> </a:t>
            </a:r>
            <a:r>
              <a:rPr lang="ru-RU" sz="1400" dirty="0" err="1"/>
              <a:t>сигнали</a:t>
            </a:r>
            <a:r>
              <a:rPr lang="ru-RU" sz="1400" dirty="0"/>
              <a:t> </a:t>
            </a:r>
            <a:r>
              <a:rPr lang="ru-RU" sz="1400" dirty="0" err="1"/>
              <a:t>обробляються</a:t>
            </a:r>
            <a:r>
              <a:rPr lang="ru-RU" sz="1400" dirty="0"/>
              <a:t> </a:t>
            </a:r>
            <a:r>
              <a:rPr lang="ru-RU" sz="1400" dirty="0" err="1"/>
              <a:t>мозком</a:t>
            </a:r>
            <a:r>
              <a:rPr lang="ru-RU" sz="1400" dirty="0"/>
              <a:t> в 60 000 </a:t>
            </a:r>
            <a:r>
              <a:rPr lang="ru-RU" sz="1400" dirty="0" err="1"/>
              <a:t>разів</a:t>
            </a:r>
            <a:r>
              <a:rPr lang="ru-RU" sz="1400" dirty="0"/>
              <a:t> </a:t>
            </a:r>
            <a:r>
              <a:rPr lang="ru-RU" sz="1400" dirty="0" err="1"/>
              <a:t>швидше</a:t>
            </a:r>
            <a:r>
              <a:rPr lang="ru-RU" sz="1400" dirty="0"/>
              <a:t>, </a:t>
            </a:r>
            <a:r>
              <a:rPr lang="ru-RU" sz="1400" dirty="0" err="1"/>
              <a:t>ніж</a:t>
            </a:r>
            <a:r>
              <a:rPr lang="ru-RU" sz="1400" dirty="0"/>
              <a:t> </a:t>
            </a:r>
            <a:r>
              <a:rPr lang="ru-RU" sz="1400" dirty="0" err="1"/>
              <a:t>всі</a:t>
            </a:r>
            <a:r>
              <a:rPr lang="ru-RU" sz="1400" dirty="0"/>
              <a:t> </a:t>
            </a:r>
            <a:r>
              <a:rPr lang="ru-RU" sz="1400" dirty="0" err="1"/>
              <a:t>інші</a:t>
            </a:r>
            <a:r>
              <a:rPr lang="ru-RU" sz="1400" dirty="0"/>
              <a:t>;</a:t>
            </a:r>
          </a:p>
          <a:p>
            <a:pPr lvl="0"/>
            <a:r>
              <a:rPr lang="ru-RU" sz="1400" dirty="0"/>
              <a:t>текст в </a:t>
            </a:r>
            <a:r>
              <a:rPr lang="ru-RU" sz="1400" dirty="0" err="1"/>
              <a:t>супроводі</a:t>
            </a:r>
            <a:r>
              <a:rPr lang="ru-RU" sz="1400" dirty="0"/>
              <a:t> </a:t>
            </a:r>
            <a:r>
              <a:rPr lang="ru-RU" sz="1400" dirty="0" err="1"/>
              <a:t>зображення</a:t>
            </a:r>
            <a:r>
              <a:rPr lang="ru-RU" sz="1400" dirty="0"/>
              <a:t> </a:t>
            </a:r>
            <a:r>
              <a:rPr lang="ru-RU" sz="1400" dirty="0" err="1"/>
              <a:t>запам’ятовується</a:t>
            </a:r>
            <a:r>
              <a:rPr lang="ru-RU" sz="1400" dirty="0"/>
              <a:t> на 65% </a:t>
            </a:r>
            <a:r>
              <a:rPr lang="ru-RU" sz="1400" dirty="0" err="1"/>
              <a:t>краще</a:t>
            </a:r>
            <a:r>
              <a:rPr lang="ru-RU" sz="1400" dirty="0"/>
              <a:t>, </a:t>
            </a:r>
            <a:r>
              <a:rPr lang="ru-RU" sz="1400" dirty="0" err="1"/>
              <a:t>ніж</a:t>
            </a:r>
            <a:r>
              <a:rPr lang="ru-RU" sz="1400" dirty="0"/>
              <a:t> без картинки;</a:t>
            </a:r>
          </a:p>
          <a:p>
            <a:pPr lvl="0"/>
            <a:r>
              <a:rPr lang="ru-RU" sz="1400" dirty="0"/>
              <a:t>заголовки </a:t>
            </a:r>
            <a:r>
              <a:rPr lang="ru-RU" sz="1400" dirty="0" err="1"/>
              <a:t>зі</a:t>
            </a:r>
            <a:r>
              <a:rPr lang="ru-RU" sz="1400" dirty="0"/>
              <a:t> словами «фото» і «</a:t>
            </a:r>
            <a:r>
              <a:rPr lang="ru-RU" sz="1400" dirty="0" err="1"/>
              <a:t>відео</a:t>
            </a:r>
            <a:r>
              <a:rPr lang="ru-RU" sz="1400" dirty="0"/>
              <a:t>» </a:t>
            </a:r>
            <a:r>
              <a:rPr lang="ru-RU" sz="1400" dirty="0" err="1"/>
              <a:t>отримують</a:t>
            </a:r>
            <a:r>
              <a:rPr lang="ru-RU" sz="1400" dirty="0"/>
              <a:t> на 60% </a:t>
            </a:r>
            <a:r>
              <a:rPr lang="ru-RU" sz="1400" dirty="0" err="1"/>
              <a:t>більше</a:t>
            </a:r>
            <a:r>
              <a:rPr lang="ru-RU" sz="1400" dirty="0"/>
              <a:t> </a:t>
            </a:r>
            <a:r>
              <a:rPr lang="ru-RU" sz="1400" dirty="0" err="1"/>
              <a:t>відгуків</a:t>
            </a:r>
            <a:r>
              <a:rPr lang="ru-RU" sz="1400" dirty="0"/>
              <a:t>;</a:t>
            </a:r>
          </a:p>
          <a:p>
            <a:pPr lvl="0"/>
            <a:r>
              <a:rPr lang="ru-RU" sz="1400" dirty="0" err="1"/>
              <a:t>близько</a:t>
            </a:r>
            <a:r>
              <a:rPr lang="ru-RU" sz="1400" dirty="0"/>
              <a:t> 85% </a:t>
            </a:r>
            <a:r>
              <a:rPr lang="ru-RU" sz="1400" dirty="0" err="1"/>
              <a:t>відеороликів</a:t>
            </a:r>
            <a:r>
              <a:rPr lang="ru-RU" sz="1400" dirty="0"/>
              <a:t> в </a:t>
            </a:r>
            <a:r>
              <a:rPr lang="ru-RU" sz="1400" dirty="0" err="1"/>
              <a:t>Facebook</a:t>
            </a:r>
            <a:r>
              <a:rPr lang="ru-RU" sz="1400" dirty="0"/>
              <a:t> </a:t>
            </a:r>
            <a:r>
              <a:rPr lang="ru-RU" sz="1400" dirty="0" err="1"/>
              <a:t>користувачі</a:t>
            </a:r>
            <a:r>
              <a:rPr lang="ru-RU" sz="1400" dirty="0"/>
              <a:t> </a:t>
            </a:r>
            <a:r>
              <a:rPr lang="ru-RU" sz="1400" dirty="0" err="1"/>
              <a:t>дивляться</a:t>
            </a:r>
            <a:r>
              <a:rPr lang="ru-RU" sz="1400" dirty="0"/>
              <a:t>, не </a:t>
            </a:r>
            <a:r>
              <a:rPr lang="ru-RU" sz="1400" dirty="0" err="1"/>
              <a:t>включаючи</a:t>
            </a:r>
            <a:r>
              <a:rPr lang="ru-RU" sz="1400" dirty="0"/>
              <a:t> звуку.</a:t>
            </a:r>
          </a:p>
          <a:p>
            <a:r>
              <a:rPr lang="ru-RU" sz="1400" dirty="0" err="1"/>
              <a:t>Візуальний</a:t>
            </a:r>
            <a:r>
              <a:rPr lang="ru-RU" sz="1400" dirty="0"/>
              <a:t> контент – </a:t>
            </a:r>
            <a:r>
              <a:rPr lang="ru-RU" sz="1400" dirty="0" err="1"/>
              <a:t>це</a:t>
            </a:r>
            <a:r>
              <a:rPr lang="ru-RU" sz="1400" dirty="0"/>
              <a:t> </a:t>
            </a:r>
            <a:r>
              <a:rPr lang="ru-RU" sz="1400" dirty="0" err="1"/>
              <a:t>ціла</a:t>
            </a:r>
            <a:r>
              <a:rPr lang="ru-RU" sz="1400" dirty="0"/>
              <a:t> </a:t>
            </a:r>
            <a:r>
              <a:rPr lang="ru-RU" sz="1400" dirty="0" err="1"/>
              <a:t>група</a:t>
            </a:r>
            <a:r>
              <a:rPr lang="ru-RU" sz="1400" dirty="0"/>
              <a:t> </a:t>
            </a:r>
            <a:r>
              <a:rPr lang="ru-RU" sz="1400" dirty="0" err="1"/>
              <a:t>інструментів</a:t>
            </a:r>
            <a:r>
              <a:rPr lang="ru-RU" sz="1400" dirty="0"/>
              <a:t>, </a:t>
            </a:r>
            <a:r>
              <a:rPr lang="ru-RU" sz="1400" dirty="0" err="1"/>
              <a:t>які</a:t>
            </a:r>
            <a:r>
              <a:rPr lang="ru-RU" sz="1400" dirty="0"/>
              <a:t> </a:t>
            </a:r>
            <a:r>
              <a:rPr lang="ru-RU" sz="1400" dirty="0" err="1"/>
              <a:t>покликані</a:t>
            </a:r>
            <a:r>
              <a:rPr lang="ru-RU" sz="1400" dirty="0"/>
              <a:t> </a:t>
            </a:r>
            <a:r>
              <a:rPr lang="ru-RU" sz="1400" dirty="0" err="1"/>
              <a:t>виділити</a:t>
            </a:r>
            <a:r>
              <a:rPr lang="ru-RU" sz="1400" dirty="0"/>
              <a:t> вашу </a:t>
            </a:r>
            <a:r>
              <a:rPr lang="ru-RU" sz="1400" dirty="0" err="1"/>
              <a:t>публікацію</a:t>
            </a:r>
            <a:r>
              <a:rPr lang="ru-RU" sz="1400" dirty="0"/>
              <a:t> і </a:t>
            </a:r>
            <a:r>
              <a:rPr lang="ru-RU" sz="1400" dirty="0" err="1"/>
              <a:t>привернути</a:t>
            </a:r>
            <a:r>
              <a:rPr lang="ru-RU" sz="1400" dirty="0"/>
              <a:t> </a:t>
            </a:r>
            <a:r>
              <a:rPr lang="ru-RU" sz="1400" dirty="0" err="1"/>
              <a:t>увагу</a:t>
            </a:r>
            <a:r>
              <a:rPr lang="ru-RU" sz="1400" dirty="0"/>
              <a:t> </a:t>
            </a:r>
            <a:r>
              <a:rPr lang="ru-RU" sz="1400" dirty="0" err="1"/>
              <a:t>аудиторії</a:t>
            </a:r>
            <a:r>
              <a:rPr lang="ru-RU" sz="1400" dirty="0"/>
              <a:t>. </a:t>
            </a:r>
            <a:r>
              <a:rPr lang="ru-RU" sz="1400" dirty="0" err="1"/>
              <a:t>Якщо</a:t>
            </a:r>
            <a:r>
              <a:rPr lang="ru-RU" sz="1400" dirty="0"/>
              <a:t> </a:t>
            </a:r>
            <a:r>
              <a:rPr lang="ru-RU" sz="1400" dirty="0" err="1"/>
              <a:t>ще</a:t>
            </a:r>
            <a:r>
              <a:rPr lang="ru-RU" sz="1400" dirty="0"/>
              <a:t> 10 </a:t>
            </a:r>
            <a:r>
              <a:rPr lang="ru-RU" sz="1400" dirty="0" err="1"/>
              <a:t>років</a:t>
            </a:r>
            <a:r>
              <a:rPr lang="ru-RU" sz="1400" dirty="0"/>
              <a:t> тому </a:t>
            </a:r>
            <a:r>
              <a:rPr lang="ru-RU" sz="1400" dirty="0" err="1"/>
              <a:t>користувачі</a:t>
            </a:r>
            <a:r>
              <a:rPr lang="ru-RU" sz="1400" dirty="0"/>
              <a:t> </a:t>
            </a:r>
            <a:r>
              <a:rPr lang="ru-RU" sz="1400" dirty="0" err="1"/>
              <a:t>були</a:t>
            </a:r>
            <a:r>
              <a:rPr lang="ru-RU" sz="1400" dirty="0"/>
              <a:t> </a:t>
            </a:r>
            <a:r>
              <a:rPr lang="ru-RU" sz="1400" dirty="0" err="1"/>
              <a:t>готові</a:t>
            </a:r>
            <a:r>
              <a:rPr lang="ru-RU" sz="1400" dirty="0"/>
              <a:t> </a:t>
            </a:r>
            <a:r>
              <a:rPr lang="ru-RU" sz="1400" dirty="0" err="1"/>
              <a:t>із</a:t>
            </a:r>
            <a:r>
              <a:rPr lang="ru-RU" sz="1400" dirty="0"/>
              <a:t> </a:t>
            </a:r>
            <a:r>
              <a:rPr lang="ru-RU" sz="1400" dirty="0" err="1"/>
              <a:t>задоволенням</a:t>
            </a:r>
            <a:r>
              <a:rPr lang="ru-RU" sz="1400" dirty="0"/>
              <a:t> </a:t>
            </a:r>
            <a:r>
              <a:rPr lang="ru-RU" sz="1400" dirty="0" err="1"/>
              <a:t>читати</a:t>
            </a:r>
            <a:r>
              <a:rPr lang="ru-RU" sz="1400" dirty="0"/>
              <a:t> </a:t>
            </a:r>
            <a:r>
              <a:rPr lang="ru-RU" sz="1400" dirty="0" err="1"/>
              <a:t>пости</a:t>
            </a:r>
            <a:r>
              <a:rPr lang="ru-RU" sz="1400" dirty="0"/>
              <a:t> </a:t>
            </a:r>
            <a:r>
              <a:rPr lang="ru-RU" sz="1400" dirty="0" err="1"/>
              <a:t>об’ємом</a:t>
            </a:r>
            <a:r>
              <a:rPr lang="ru-RU" sz="1400" dirty="0"/>
              <a:t> 1000-1500 </a:t>
            </a:r>
            <a:r>
              <a:rPr lang="ru-RU" sz="1400" dirty="0" err="1"/>
              <a:t>знаків</a:t>
            </a:r>
            <a:r>
              <a:rPr lang="ru-RU" sz="1400" dirty="0"/>
              <a:t>, то </a:t>
            </a:r>
            <a:r>
              <a:rPr lang="ru-RU" sz="1400" dirty="0" err="1"/>
              <a:t>сьогодні</a:t>
            </a:r>
            <a:r>
              <a:rPr lang="ru-RU" sz="1400" dirty="0"/>
              <a:t> </a:t>
            </a:r>
            <a:r>
              <a:rPr lang="ru-RU" sz="1400" dirty="0" err="1"/>
              <a:t>текстова</a:t>
            </a:r>
            <a:r>
              <a:rPr lang="ru-RU" sz="1400" dirty="0"/>
              <a:t> </a:t>
            </a:r>
            <a:r>
              <a:rPr lang="ru-RU" sz="1400" dirty="0" err="1"/>
              <a:t>інформація</a:t>
            </a:r>
            <a:r>
              <a:rPr lang="ru-RU" sz="1400" dirty="0"/>
              <a:t>, </a:t>
            </a:r>
            <a:r>
              <a:rPr lang="ru-RU" sz="1400" dirty="0" err="1"/>
              <a:t>розписана</a:t>
            </a:r>
            <a:r>
              <a:rPr lang="ru-RU" sz="1400" dirty="0"/>
              <a:t> на 7 </a:t>
            </a:r>
            <a:r>
              <a:rPr lang="ru-RU" sz="1400" dirty="0" err="1"/>
              <a:t>пропозицій</a:t>
            </a:r>
            <a:r>
              <a:rPr lang="ru-RU" sz="1400" dirty="0"/>
              <a:t>, </a:t>
            </a:r>
            <a:r>
              <a:rPr lang="ru-RU" sz="1400" dirty="0" err="1"/>
              <a:t>вже</a:t>
            </a:r>
            <a:r>
              <a:rPr lang="ru-RU" sz="1400" dirty="0"/>
              <a:t> </a:t>
            </a:r>
            <a:r>
              <a:rPr lang="ru-RU" sz="1400" dirty="0" err="1"/>
              <a:t>виглядає</a:t>
            </a:r>
            <a:r>
              <a:rPr lang="ru-RU" sz="1400" dirty="0"/>
              <a:t> </a:t>
            </a:r>
            <a:r>
              <a:rPr lang="ru-RU" sz="1400" dirty="0" err="1"/>
              <a:t>великоваговою</a:t>
            </a:r>
            <a:r>
              <a:rPr lang="ru-RU" sz="1400" dirty="0"/>
              <a:t>.</a:t>
            </a:r>
          </a:p>
          <a:p>
            <a:endParaRPr lang="uk-UA" sz="1400" dirty="0">
              <a:latin typeface="Times New Roman" panose="02020603050405020304" pitchFamily="18" charset="0"/>
              <a:cs typeface="Times New Roman" panose="02020603050405020304" pitchFamily="18" charset="0"/>
            </a:endParaRPr>
          </a:p>
        </p:txBody>
      </p:sp>
      <p:sp>
        <p:nvSpPr>
          <p:cNvPr id="2" name="Заголовок 1"/>
          <p:cNvSpPr>
            <a:spLocks noGrp="1"/>
          </p:cNvSpPr>
          <p:nvPr>
            <p:ph type="ctrTitle"/>
          </p:nvPr>
        </p:nvSpPr>
        <p:spPr>
          <a:xfrm>
            <a:off x="899592" y="116632"/>
            <a:ext cx="7175351" cy="512733"/>
          </a:xfrm>
        </p:spPr>
        <p:txBody>
          <a:bodyPr/>
          <a:lstStyle/>
          <a:p>
            <a:r>
              <a:rPr lang="uk-UA" sz="1400" dirty="0">
                <a:effectLst/>
              </a:rPr>
              <a:t>Тема 7</a:t>
            </a:r>
            <a:r>
              <a:rPr lang="ru-RU" sz="1400" dirty="0">
                <a:effectLst/>
              </a:rPr>
              <a:t/>
            </a:r>
            <a:br>
              <a:rPr lang="ru-RU" sz="1400" dirty="0">
                <a:effectLst/>
              </a:rPr>
            </a:br>
            <a:r>
              <a:rPr lang="uk-UA" sz="1400" dirty="0">
                <a:effectLst/>
              </a:rPr>
              <a:t>КОНТЕНТ ПЛАН І МАРКЕТИНГ В СОЦІАЛЬНИХ МЕРЕЖАХ</a:t>
            </a:r>
            <a:r>
              <a:rPr lang="ru-RU" sz="1400" dirty="0">
                <a:effectLst/>
              </a:rPr>
              <a:t/>
            </a:r>
            <a:br>
              <a:rPr lang="ru-RU" sz="1400" dirty="0">
                <a:effectLst/>
              </a:rPr>
            </a:br>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34000319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ru-RU" sz="1400" dirty="0" err="1"/>
              <a:t>Складайте</a:t>
            </a:r>
            <a:r>
              <a:rPr lang="ru-RU" sz="1400" dirty="0"/>
              <a:t> </a:t>
            </a:r>
            <a:r>
              <a:rPr lang="ru-RU" sz="1400" dirty="0" err="1"/>
              <a:t>різні</a:t>
            </a:r>
            <a:r>
              <a:rPr lang="ru-RU" sz="1400" dirty="0"/>
              <a:t> </a:t>
            </a:r>
            <a:r>
              <a:rPr lang="ru-RU" sz="1400" dirty="0" err="1"/>
              <a:t>пости</a:t>
            </a:r>
            <a:r>
              <a:rPr lang="ru-RU" sz="1400" dirty="0"/>
              <a:t>:</a:t>
            </a:r>
          </a:p>
          <a:p>
            <a:pPr lvl="0"/>
            <a:r>
              <a:rPr lang="ru-RU" sz="1400" dirty="0" err="1"/>
              <a:t>інформаційні</a:t>
            </a:r>
            <a:r>
              <a:rPr lang="ru-RU" sz="1400" dirty="0"/>
              <a:t> (список, </a:t>
            </a:r>
            <a:r>
              <a:rPr lang="ru-RU" sz="1400" dirty="0" err="1"/>
              <a:t>How</a:t>
            </a:r>
            <a:r>
              <a:rPr lang="ru-RU" sz="1400" dirty="0"/>
              <a:t> </a:t>
            </a:r>
            <a:r>
              <a:rPr lang="ru-RU" sz="1400" dirty="0" err="1"/>
              <a:t>to</a:t>
            </a:r>
            <a:r>
              <a:rPr lang="ru-RU" sz="1400" dirty="0"/>
              <a:t>, </a:t>
            </a:r>
            <a:r>
              <a:rPr lang="ru-RU" sz="1400" dirty="0" err="1"/>
              <a:t>визначення</a:t>
            </a:r>
            <a:r>
              <a:rPr lang="ru-RU" sz="1400" dirty="0"/>
              <a:t>, </a:t>
            </a:r>
            <a:r>
              <a:rPr lang="ru-RU" sz="1400" dirty="0" err="1"/>
              <a:t>серії</a:t>
            </a:r>
            <a:r>
              <a:rPr lang="ru-RU" sz="1400" dirty="0"/>
              <a:t> </a:t>
            </a:r>
            <a:r>
              <a:rPr lang="ru-RU" sz="1400" dirty="0" err="1"/>
              <a:t>постів</a:t>
            </a:r>
            <a:r>
              <a:rPr lang="ru-RU" sz="1400" dirty="0"/>
              <a:t>, статистика);</a:t>
            </a:r>
          </a:p>
          <a:p>
            <a:pPr lvl="0"/>
            <a:r>
              <a:rPr lang="ru-RU" sz="1400" dirty="0" err="1"/>
              <a:t>емоційні</a:t>
            </a:r>
            <a:r>
              <a:rPr lang="ru-RU" sz="1400" dirty="0"/>
              <a:t>;</a:t>
            </a:r>
          </a:p>
          <a:p>
            <a:pPr lvl="0"/>
            <a:r>
              <a:rPr lang="ru-RU" sz="1400" dirty="0" err="1"/>
              <a:t>рекомендаційні</a:t>
            </a:r>
            <a:r>
              <a:rPr lang="ru-RU" sz="1400" dirty="0"/>
              <a:t> (</a:t>
            </a:r>
            <a:r>
              <a:rPr lang="ru-RU" sz="1400" dirty="0" err="1"/>
              <a:t>біографія</a:t>
            </a:r>
            <a:r>
              <a:rPr lang="ru-RU" sz="1400" dirty="0"/>
              <a:t>, </a:t>
            </a:r>
            <a:r>
              <a:rPr lang="ru-RU" sz="1400" dirty="0" err="1"/>
              <a:t>інтерв’ю</a:t>
            </a:r>
            <a:r>
              <a:rPr lang="ru-RU" sz="1400" dirty="0"/>
              <a:t>, думка);</a:t>
            </a:r>
          </a:p>
          <a:p>
            <a:pPr lvl="0"/>
            <a:r>
              <a:rPr lang="ru-RU" sz="1400" dirty="0" err="1"/>
              <a:t>піар</a:t>
            </a:r>
            <a:r>
              <a:rPr lang="ru-RU" sz="1400" dirty="0"/>
              <a:t> (</a:t>
            </a:r>
            <a:r>
              <a:rPr lang="ru-RU" sz="1400" dirty="0" err="1"/>
              <a:t>презентація</a:t>
            </a:r>
            <a:r>
              <a:rPr lang="ru-RU" sz="1400" dirty="0"/>
              <a:t>, </a:t>
            </a:r>
            <a:r>
              <a:rPr lang="ru-RU" sz="1400" dirty="0" err="1"/>
              <a:t>інтрига</a:t>
            </a:r>
            <a:r>
              <a:rPr lang="ru-RU" sz="1400" dirty="0"/>
              <a:t>);</a:t>
            </a:r>
          </a:p>
          <a:p>
            <a:pPr lvl="0"/>
            <a:r>
              <a:rPr lang="ru-RU" sz="1400" dirty="0" err="1"/>
              <a:t>епатуючі</a:t>
            </a:r>
            <a:r>
              <a:rPr lang="ru-RU" sz="1400" dirty="0"/>
              <a:t> (а </a:t>
            </a:r>
            <a:r>
              <a:rPr lang="ru-RU" sz="1400" dirty="0" err="1"/>
              <a:t>що</a:t>
            </a:r>
            <a:r>
              <a:rPr lang="ru-RU" sz="1400" dirty="0"/>
              <a:t>, </a:t>
            </a:r>
            <a:r>
              <a:rPr lang="ru-RU" sz="1400" dirty="0" err="1"/>
              <a:t>якщо</a:t>
            </a:r>
            <a:r>
              <a:rPr lang="ru-RU" sz="1400" dirty="0"/>
              <a:t> …, прогноз, </a:t>
            </a:r>
            <a:r>
              <a:rPr lang="ru-RU" sz="1400" dirty="0" err="1"/>
              <a:t>дебати</a:t>
            </a:r>
            <a:r>
              <a:rPr lang="ru-RU" sz="1400" dirty="0"/>
              <a:t>);</a:t>
            </a:r>
          </a:p>
          <a:p>
            <a:pPr lvl="0"/>
            <a:r>
              <a:rPr lang="ru-RU" sz="1400" dirty="0" err="1"/>
              <a:t>фанатські</a:t>
            </a:r>
            <a:r>
              <a:rPr lang="ru-RU" sz="1400" dirty="0"/>
              <a:t> (</a:t>
            </a:r>
            <a:r>
              <a:rPr lang="ru-RU" sz="1400" dirty="0" err="1"/>
              <a:t>історія</a:t>
            </a:r>
            <a:r>
              <a:rPr lang="ru-RU" sz="1400" dirty="0"/>
              <a:t>, жарт);</a:t>
            </a:r>
          </a:p>
          <a:p>
            <a:pPr lvl="0"/>
            <a:r>
              <a:rPr lang="ru-RU" sz="1400" dirty="0" err="1"/>
              <a:t>актуальні</a:t>
            </a:r>
            <a:r>
              <a:rPr lang="ru-RU" sz="1400" dirty="0"/>
              <a:t> (</a:t>
            </a:r>
            <a:r>
              <a:rPr lang="ru-RU" sz="1400" dirty="0" err="1"/>
              <a:t>новини</a:t>
            </a:r>
            <a:r>
              <a:rPr lang="ru-RU" sz="1400" dirty="0"/>
              <a:t>, </a:t>
            </a:r>
            <a:r>
              <a:rPr lang="ru-RU" sz="1400" dirty="0" err="1"/>
              <a:t>тенденції</a:t>
            </a:r>
            <a:r>
              <a:rPr lang="ru-RU" sz="1400" dirty="0"/>
              <a:t>, мода);</a:t>
            </a:r>
          </a:p>
          <a:p>
            <a:pPr lvl="0"/>
            <a:r>
              <a:rPr lang="ru-RU" sz="1400" dirty="0" err="1"/>
              <a:t>інтерактивні</a:t>
            </a:r>
            <a:r>
              <a:rPr lang="ru-RU" sz="1400" dirty="0"/>
              <a:t> (</a:t>
            </a:r>
            <a:r>
              <a:rPr lang="ru-RU" sz="1400" dirty="0" err="1"/>
              <a:t>конкурси</a:t>
            </a:r>
            <a:r>
              <a:rPr lang="ru-RU" sz="1400" dirty="0"/>
              <a:t> та </a:t>
            </a:r>
            <a:r>
              <a:rPr lang="ru-RU" sz="1400" dirty="0" err="1"/>
              <a:t>опитування</a:t>
            </a:r>
            <a:r>
              <a:rPr lang="ru-RU" sz="1400" dirty="0"/>
              <a:t>).</a:t>
            </a:r>
          </a:p>
          <a:p>
            <a:r>
              <a:rPr lang="uk-UA" sz="1400" dirty="0"/>
              <a:t>Відтак вимірявши ефективність текстів, ви зможете зрозуміти свою цільову аудиторію і визначити напрямок, куди рухатися далі: які теми найбільш популярні, який стиль затребуваний, як часто потрібно публікувати унікальні тексти. На основі аналітики ви завжди зможете скорегувати поточну контент-стратегію і поліпшити результативність просування текстами. Як бачимо, складання плану публікацій полегшує роботу контент-менеджеру. Завдяки цьому документу, він може грамотно спланувати свої дії та розподілити завдання між </a:t>
            </a:r>
            <a:r>
              <a:rPr lang="uk-UA" sz="1400" dirty="0" err="1"/>
              <a:t>копирайтерами</a:t>
            </a:r>
            <a:r>
              <a:rPr lang="uk-UA" sz="1400" dirty="0"/>
              <a:t> і </a:t>
            </a:r>
            <a:r>
              <a:rPr lang="uk-UA" sz="1400" dirty="0" err="1"/>
              <a:t>веб-фахівцями</a:t>
            </a:r>
            <a:r>
              <a:rPr lang="uk-UA" sz="1400" dirty="0"/>
              <a:t>. Список тем дозволить контент-стратегу займатися пошуком ідей на наступний місяць, знаючи, що в найближчому майбутньому у нього не буде перебоїв з публікаціями.</a:t>
            </a:r>
            <a:endParaRPr lang="ru-RU" sz="1400" dirty="0"/>
          </a:p>
          <a:p>
            <a:r>
              <a:rPr lang="uk-UA" sz="1400" dirty="0"/>
              <a:t>Таким чином, складання контент-плану – це важлива частина роботи фахівця, який відповідає за своєчасне розміщення цікавого матеріалу. Тому це збільшує шанси завоювати лояльність клієнтів і добитися більшої </a:t>
            </a:r>
            <a:r>
              <a:rPr lang="uk-UA" sz="1400" dirty="0" err="1"/>
              <a:t>впізнаваності</a:t>
            </a:r>
            <a:r>
              <a:rPr lang="uk-UA" sz="1400" dirty="0"/>
              <a:t> свого бренду.</a:t>
            </a:r>
            <a:endParaRPr lang="ru-RU" sz="1400" dirty="0"/>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27768368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uk-UA" sz="1400" b="1" dirty="0"/>
              <a:t>7.3. </a:t>
            </a:r>
            <a:r>
              <a:rPr lang="en-US" sz="1400" b="1" dirty="0"/>
              <a:t>SMM</a:t>
            </a:r>
            <a:r>
              <a:rPr lang="uk-UA" sz="1400" b="1" dirty="0" err="1"/>
              <a:t>-копірайтинг</a:t>
            </a:r>
            <a:endParaRPr lang="ru-RU" sz="1400" dirty="0"/>
          </a:p>
          <a:p>
            <a:r>
              <a:rPr lang="uk-UA" sz="1400" dirty="0"/>
              <a:t> </a:t>
            </a:r>
            <a:endParaRPr lang="ru-RU" sz="1400" dirty="0"/>
          </a:p>
          <a:p>
            <a:r>
              <a:rPr lang="uk-UA" sz="1400" dirty="0"/>
              <a:t>Сучасний </a:t>
            </a:r>
            <a:r>
              <a:rPr lang="uk-UA" sz="1400" dirty="0" err="1"/>
              <a:t>копірайтинг</a:t>
            </a:r>
            <a:r>
              <a:rPr lang="uk-UA" sz="1400" dirty="0"/>
              <a:t> – це масштабна та різноманітна діяльність, яка не здобула повномасштабного висвітлення у науці. </a:t>
            </a:r>
            <a:r>
              <a:rPr lang="ru-RU" sz="1400" dirty="0" err="1"/>
              <a:t>Трапляються</a:t>
            </a:r>
            <a:r>
              <a:rPr lang="ru-RU" sz="1400" dirty="0"/>
              <a:t> </a:t>
            </a:r>
            <a:r>
              <a:rPr lang="ru-RU" sz="1400" dirty="0" err="1"/>
              <a:t>поодинокі</a:t>
            </a:r>
            <a:r>
              <a:rPr lang="ru-RU" sz="1400" dirty="0"/>
              <a:t> </a:t>
            </a:r>
            <a:r>
              <a:rPr lang="ru-RU" sz="1400" dirty="0" err="1"/>
              <a:t>публікації</a:t>
            </a:r>
            <a:r>
              <a:rPr lang="ru-RU" sz="1400" dirty="0"/>
              <a:t>, </a:t>
            </a:r>
            <a:r>
              <a:rPr lang="ru-RU" sz="1400" dirty="0" err="1"/>
              <a:t>які</a:t>
            </a:r>
            <a:r>
              <a:rPr lang="ru-RU" sz="1400" dirty="0"/>
              <a:t> </a:t>
            </a:r>
            <a:r>
              <a:rPr lang="ru-RU" sz="1400" dirty="0" err="1"/>
              <a:t>дотично</a:t>
            </a:r>
            <a:r>
              <a:rPr lang="ru-RU" sz="1400" dirty="0"/>
              <a:t> </a:t>
            </a:r>
            <a:r>
              <a:rPr lang="ru-RU" sz="1400" dirty="0" err="1"/>
              <a:t>стосуються</a:t>
            </a:r>
            <a:r>
              <a:rPr lang="ru-RU" sz="1400" dirty="0"/>
              <a:t> </a:t>
            </a:r>
            <a:r>
              <a:rPr lang="ru-RU" sz="1400" dirty="0" err="1"/>
              <a:t>прикладних</a:t>
            </a:r>
            <a:r>
              <a:rPr lang="ru-RU" sz="1400" dirty="0"/>
              <a:t> </a:t>
            </a:r>
            <a:r>
              <a:rPr lang="ru-RU" sz="1400" dirty="0" err="1"/>
              <a:t>аспектів</a:t>
            </a:r>
            <a:r>
              <a:rPr lang="ru-RU" sz="1400" dirty="0"/>
              <a:t> </a:t>
            </a:r>
            <a:r>
              <a:rPr lang="ru-RU" sz="1400" dirty="0" err="1"/>
              <a:t>копірайтингу</a:t>
            </a:r>
            <a:r>
              <a:rPr lang="uk-UA" sz="1400" dirty="0"/>
              <a:t>.</a:t>
            </a:r>
            <a:endParaRPr lang="ru-RU" sz="1400" dirty="0"/>
          </a:p>
          <a:p>
            <a:r>
              <a:rPr lang="ru-RU" sz="1400" dirty="0" err="1"/>
              <a:t>Копірайтинг</a:t>
            </a:r>
            <a:r>
              <a:rPr lang="ru-RU" sz="1400" dirty="0"/>
              <a:t> – молода сфера </a:t>
            </a:r>
            <a:r>
              <a:rPr lang="ru-RU" sz="1400" dirty="0" err="1"/>
              <a:t>створення</a:t>
            </a:r>
            <a:r>
              <a:rPr lang="ru-RU" sz="1400" dirty="0"/>
              <a:t> контенту. </a:t>
            </a:r>
            <a:r>
              <a:rPr lang="ru-RU" sz="1400" dirty="0" err="1"/>
              <a:t>Якщо</a:t>
            </a:r>
            <a:r>
              <a:rPr lang="ru-RU" sz="1400" dirty="0"/>
              <a:t> у </a:t>
            </a:r>
            <a:r>
              <a:rPr lang="ru-RU" sz="1400" dirty="0" err="1"/>
              <a:t>Європі</a:t>
            </a:r>
            <a:r>
              <a:rPr lang="ru-RU" sz="1400" dirty="0"/>
              <a:t> та США вона </a:t>
            </a:r>
            <a:r>
              <a:rPr lang="ru-RU" sz="1400" dirty="0" err="1"/>
              <a:t>відома</a:t>
            </a:r>
            <a:r>
              <a:rPr lang="ru-RU" sz="1400" dirty="0"/>
              <a:t> з 50-х </a:t>
            </a:r>
            <a:r>
              <a:rPr lang="ru-RU" sz="1400" dirty="0" err="1"/>
              <a:t>рр</a:t>
            </a:r>
            <a:r>
              <a:rPr lang="ru-RU" sz="1400" dirty="0"/>
              <a:t>. </a:t>
            </a:r>
            <a:r>
              <a:rPr lang="ru-RU" sz="1400" dirty="0" err="1"/>
              <a:t>минулого</a:t>
            </a:r>
            <a:r>
              <a:rPr lang="ru-RU" sz="1400" dirty="0"/>
              <a:t> </a:t>
            </a:r>
            <a:r>
              <a:rPr lang="ru-RU" sz="1400" dirty="0" err="1"/>
              <a:t>століття</a:t>
            </a:r>
            <a:r>
              <a:rPr lang="ru-RU" sz="1400" dirty="0"/>
              <a:t> як сфера </a:t>
            </a:r>
            <a:r>
              <a:rPr lang="ru-RU" sz="1400" dirty="0" err="1"/>
              <a:t>написання</a:t>
            </a:r>
            <a:r>
              <a:rPr lang="ru-RU" sz="1400" dirty="0"/>
              <a:t> </a:t>
            </a:r>
            <a:r>
              <a:rPr lang="ru-RU" sz="1400" dirty="0" err="1"/>
              <a:t>текстів</a:t>
            </a:r>
            <a:r>
              <a:rPr lang="ru-RU" sz="1400" dirty="0"/>
              <a:t> </a:t>
            </a:r>
            <a:r>
              <a:rPr lang="ru-RU" sz="1400" dirty="0" err="1"/>
              <a:t>презентаційного</a:t>
            </a:r>
            <a:r>
              <a:rPr lang="ru-RU" sz="1400" dirty="0"/>
              <a:t> та рекламного характеру, то з </a:t>
            </a:r>
            <a:r>
              <a:rPr lang="ru-RU" sz="1400" dirty="0" err="1"/>
              <a:t>розвитком</a:t>
            </a:r>
            <a:r>
              <a:rPr lang="ru-RU" sz="1400" dirty="0"/>
              <a:t> </a:t>
            </a:r>
            <a:r>
              <a:rPr lang="ru-RU" sz="1400" dirty="0" err="1"/>
              <a:t>галузі</a:t>
            </a:r>
            <a:r>
              <a:rPr lang="ru-RU" sz="1400" dirty="0"/>
              <a:t> </a:t>
            </a:r>
            <a:r>
              <a:rPr lang="ru-RU" sz="1400" dirty="0" err="1"/>
              <a:t>це</a:t>
            </a:r>
            <a:r>
              <a:rPr lang="ru-RU" sz="1400" dirty="0"/>
              <a:t> </a:t>
            </a:r>
            <a:r>
              <a:rPr lang="ru-RU" sz="1400" dirty="0" err="1"/>
              <a:t>поняття</a:t>
            </a:r>
            <a:r>
              <a:rPr lang="ru-RU" sz="1400" dirty="0"/>
              <a:t> </a:t>
            </a:r>
            <a:r>
              <a:rPr lang="ru-RU" sz="1400" dirty="0" err="1"/>
              <a:t>значно</a:t>
            </a:r>
            <a:r>
              <a:rPr lang="ru-RU" sz="1400" dirty="0"/>
              <a:t> </a:t>
            </a:r>
            <a:r>
              <a:rPr lang="ru-RU" sz="1400" dirty="0" err="1"/>
              <a:t>розширилося</a:t>
            </a:r>
            <a:r>
              <a:rPr lang="ru-RU" sz="1400" dirty="0"/>
              <a:t> та </a:t>
            </a:r>
            <a:r>
              <a:rPr lang="ru-RU" sz="1400" dirty="0" err="1"/>
              <a:t>поглибилося</a:t>
            </a:r>
            <a:r>
              <a:rPr lang="ru-RU" sz="1400" dirty="0"/>
              <a:t>.</a:t>
            </a:r>
            <a:r>
              <a:rPr lang="uk-UA" sz="1400" dirty="0"/>
              <a:t> Загалом </a:t>
            </a:r>
            <a:r>
              <a:rPr lang="ru-RU" sz="1400" dirty="0" err="1"/>
              <a:t>під</a:t>
            </a:r>
            <a:r>
              <a:rPr lang="ru-RU" sz="1400" dirty="0"/>
              <a:t> «</a:t>
            </a:r>
            <a:r>
              <a:rPr lang="ru-RU" sz="1400" dirty="0" err="1"/>
              <a:t>копірайтингом</a:t>
            </a:r>
            <a:r>
              <a:rPr lang="ru-RU" sz="1400" dirty="0"/>
              <a:t>» ми </a:t>
            </a:r>
            <a:r>
              <a:rPr lang="ru-RU" sz="1400" dirty="0" err="1"/>
              <a:t>розуміємо</a:t>
            </a:r>
            <a:r>
              <a:rPr lang="ru-RU" sz="1400" dirty="0"/>
              <a:t> </a:t>
            </a:r>
            <a:r>
              <a:rPr lang="ru-RU" sz="1400" dirty="0" err="1"/>
              <a:t>написання</a:t>
            </a:r>
            <a:r>
              <a:rPr lang="ru-RU" sz="1400" dirty="0"/>
              <a:t> </a:t>
            </a:r>
            <a:r>
              <a:rPr lang="ru-RU" sz="1400" dirty="0" err="1"/>
              <a:t>оригінальних</a:t>
            </a:r>
            <a:r>
              <a:rPr lang="ru-RU" sz="1400" dirty="0"/>
              <a:t> </a:t>
            </a:r>
            <a:r>
              <a:rPr lang="ru-RU" sz="1400" dirty="0" err="1"/>
              <a:t>текстів</a:t>
            </a:r>
            <a:r>
              <a:rPr lang="ru-RU" sz="1400" dirty="0"/>
              <a:t> за </a:t>
            </a:r>
            <a:r>
              <a:rPr lang="ru-RU" sz="1400" dirty="0" err="1"/>
              <a:t>певним</a:t>
            </a:r>
            <a:r>
              <a:rPr lang="ru-RU" sz="1400" dirty="0"/>
              <a:t> </a:t>
            </a:r>
            <a:r>
              <a:rPr lang="ru-RU" sz="1400" dirty="0" err="1"/>
              <a:t>технічним</a:t>
            </a:r>
            <a:r>
              <a:rPr lang="ru-RU" sz="1400" dirty="0"/>
              <a:t> </a:t>
            </a:r>
            <a:r>
              <a:rPr lang="ru-RU" sz="1400" dirty="0" err="1"/>
              <a:t>завданням</a:t>
            </a:r>
            <a:r>
              <a:rPr lang="ru-RU" sz="1400" dirty="0"/>
              <a:t> (ТЗ) </a:t>
            </a:r>
            <a:r>
              <a:rPr lang="ru-RU" sz="1400" dirty="0" err="1"/>
              <a:t>замовника</a:t>
            </a:r>
            <a:r>
              <a:rPr lang="ru-RU" sz="1400" dirty="0"/>
              <a:t>.</a:t>
            </a:r>
          </a:p>
          <a:p>
            <a:r>
              <a:rPr lang="ru-RU" sz="1400" dirty="0"/>
              <a:t>Перш за все </a:t>
            </a:r>
            <a:r>
              <a:rPr lang="ru-RU" sz="1400" dirty="0" err="1"/>
              <a:t>варто</a:t>
            </a:r>
            <a:r>
              <a:rPr lang="ru-RU" sz="1400" dirty="0"/>
              <a:t> </a:t>
            </a:r>
            <a:r>
              <a:rPr lang="ru-RU" sz="1400" dirty="0" err="1"/>
              <a:t>наголосити</a:t>
            </a:r>
            <a:r>
              <a:rPr lang="ru-RU" sz="1400" dirty="0"/>
              <a:t> на тому, </a:t>
            </a:r>
            <a:r>
              <a:rPr lang="ru-RU" sz="1400" dirty="0" err="1"/>
              <a:t>що</a:t>
            </a:r>
            <a:r>
              <a:rPr lang="ru-RU" sz="1400" dirty="0"/>
              <a:t> вся </a:t>
            </a:r>
            <a:r>
              <a:rPr lang="ru-RU" sz="1400" dirty="0" err="1"/>
              <a:t>діяльність</a:t>
            </a:r>
            <a:r>
              <a:rPr lang="ru-RU" sz="1400" dirty="0"/>
              <a:t> </a:t>
            </a:r>
            <a:r>
              <a:rPr lang="ru-RU" sz="1400" dirty="0" err="1"/>
              <a:t>копірайтера</a:t>
            </a:r>
            <a:r>
              <a:rPr lang="ru-RU" sz="1400" dirty="0"/>
              <a:t>, для </a:t>
            </a:r>
            <a:r>
              <a:rPr lang="ru-RU" sz="1400" dirty="0" err="1"/>
              <a:t>якого</a:t>
            </a:r>
            <a:r>
              <a:rPr lang="ru-RU" sz="1400" dirty="0"/>
              <a:t> б ресурсу </a:t>
            </a:r>
            <a:r>
              <a:rPr lang="ru-RU" sz="1400" dirty="0" err="1"/>
              <a:t>він</a:t>
            </a:r>
            <a:r>
              <a:rPr lang="ru-RU" sz="1400" dirty="0"/>
              <a:t> не </a:t>
            </a:r>
            <a:r>
              <a:rPr lang="ru-RU" sz="1400" dirty="0" err="1"/>
              <a:t>працював</a:t>
            </a:r>
            <a:r>
              <a:rPr lang="ru-RU" sz="1400" dirty="0"/>
              <a:t>, </a:t>
            </a:r>
            <a:r>
              <a:rPr lang="ru-RU" sz="1400" dirty="0" err="1"/>
              <a:t>спрямована</a:t>
            </a:r>
            <a:r>
              <a:rPr lang="ru-RU" sz="1400" dirty="0"/>
              <a:t> на те, </a:t>
            </a:r>
            <a:r>
              <a:rPr lang="ru-RU" sz="1400" dirty="0" err="1"/>
              <a:t>щоб</a:t>
            </a:r>
            <a:r>
              <a:rPr lang="ru-RU" sz="1400" dirty="0"/>
              <a:t> сайт </a:t>
            </a:r>
            <a:r>
              <a:rPr lang="ru-RU" sz="1400" dirty="0" err="1"/>
              <a:t>займав</a:t>
            </a:r>
            <a:r>
              <a:rPr lang="ru-RU" sz="1400" dirty="0"/>
              <a:t> </a:t>
            </a:r>
            <a:r>
              <a:rPr lang="ru-RU" sz="1400" dirty="0" err="1"/>
              <a:t>перші</a:t>
            </a:r>
            <a:r>
              <a:rPr lang="ru-RU" sz="1400" dirty="0"/>
              <a:t> </a:t>
            </a:r>
            <a:r>
              <a:rPr lang="ru-RU" sz="1400" dirty="0" err="1"/>
              <a:t>позиції</a:t>
            </a:r>
            <a:r>
              <a:rPr lang="ru-RU" sz="1400" dirty="0"/>
              <a:t> у </a:t>
            </a:r>
            <a:r>
              <a:rPr lang="ru-RU" sz="1400" dirty="0" err="1"/>
              <a:t>пошуковій</a:t>
            </a:r>
            <a:r>
              <a:rPr lang="ru-RU" sz="1400" dirty="0"/>
              <a:t> </a:t>
            </a:r>
            <a:r>
              <a:rPr lang="ru-RU" sz="1400" dirty="0" err="1"/>
              <a:t>видачі</a:t>
            </a:r>
            <a:r>
              <a:rPr lang="ru-RU" sz="1400" dirty="0"/>
              <a:t>. Для </a:t>
            </a:r>
            <a:r>
              <a:rPr lang="ru-RU" sz="1400" dirty="0" err="1"/>
              <a:t>цього</a:t>
            </a:r>
            <a:r>
              <a:rPr lang="ru-RU" sz="1400" dirty="0"/>
              <a:t> </a:t>
            </a:r>
            <a:r>
              <a:rPr lang="ru-RU" sz="1400" dirty="0" err="1"/>
              <a:t>створюваний</a:t>
            </a:r>
            <a:r>
              <a:rPr lang="ru-RU" sz="1400" dirty="0"/>
              <a:t> контент повинен бути </a:t>
            </a:r>
            <a:r>
              <a:rPr lang="ru-RU" sz="1400" dirty="0" err="1"/>
              <a:t>цікавим</a:t>
            </a:r>
            <a:r>
              <a:rPr lang="ru-RU" sz="1400" dirty="0"/>
              <a:t> для </a:t>
            </a:r>
            <a:r>
              <a:rPr lang="ru-RU" sz="1400" dirty="0" err="1"/>
              <a:t>відвідувача</a:t>
            </a:r>
            <a:r>
              <a:rPr lang="ru-RU" sz="1400" dirty="0"/>
              <a:t>, </a:t>
            </a:r>
            <a:r>
              <a:rPr lang="ru-RU" sz="1400" dirty="0" err="1"/>
              <a:t>корисним</a:t>
            </a:r>
            <a:r>
              <a:rPr lang="ru-RU" sz="1400" dirty="0"/>
              <a:t> та </a:t>
            </a:r>
            <a:r>
              <a:rPr lang="ru-RU" sz="1400" dirty="0" err="1"/>
              <a:t>унікальним</a:t>
            </a:r>
            <a:r>
              <a:rPr lang="ru-RU" sz="1400" dirty="0"/>
              <a:t>. Не </a:t>
            </a:r>
            <a:r>
              <a:rPr lang="ru-RU" sz="1400" dirty="0" err="1"/>
              <a:t>можна</a:t>
            </a:r>
            <a:r>
              <a:rPr lang="ru-RU" sz="1400" dirty="0"/>
              <a:t> </a:t>
            </a:r>
            <a:r>
              <a:rPr lang="ru-RU" sz="1400" dirty="0" err="1"/>
              <a:t>взяти</a:t>
            </a:r>
            <a:r>
              <a:rPr lang="ru-RU" sz="1400" dirty="0"/>
              <a:t> </a:t>
            </a:r>
            <a:r>
              <a:rPr lang="ru-RU" sz="1400" dirty="0" err="1"/>
              <a:t>статті</a:t>
            </a:r>
            <a:r>
              <a:rPr lang="ru-RU" sz="1400" dirty="0"/>
              <a:t> з </a:t>
            </a:r>
            <a:r>
              <a:rPr lang="ru-RU" sz="1400" dirty="0" err="1"/>
              <a:t>енциклопедій</a:t>
            </a:r>
            <a:r>
              <a:rPr lang="ru-RU" sz="1400" dirty="0"/>
              <a:t> </a:t>
            </a:r>
            <a:r>
              <a:rPr lang="ru-RU" sz="1400" dirty="0" err="1"/>
              <a:t>або</a:t>
            </a:r>
            <a:r>
              <a:rPr lang="ru-RU" sz="1400" dirty="0"/>
              <a:t> </a:t>
            </a:r>
            <a:r>
              <a:rPr lang="ru-RU" sz="1400" dirty="0" err="1"/>
              <a:t>конкурентних</a:t>
            </a:r>
            <a:r>
              <a:rPr lang="ru-RU" sz="1400" dirty="0"/>
              <a:t> </a:t>
            </a:r>
            <a:r>
              <a:rPr lang="ru-RU" sz="1400" dirty="0" err="1"/>
              <a:t>ресурсів</a:t>
            </a:r>
            <a:r>
              <a:rPr lang="ru-RU" sz="1400" dirty="0"/>
              <a:t> і просто </a:t>
            </a:r>
            <a:r>
              <a:rPr lang="ru-RU" sz="1400" dirty="0" err="1"/>
              <a:t>викласти</a:t>
            </a:r>
            <a:r>
              <a:rPr lang="ru-RU" sz="1400" dirty="0"/>
              <a:t> </a:t>
            </a:r>
            <a:r>
              <a:rPr lang="ru-RU" sz="1400" dirty="0" err="1"/>
              <a:t>їх</a:t>
            </a:r>
            <a:r>
              <a:rPr lang="ru-RU" sz="1400" dirty="0"/>
              <a:t> на </a:t>
            </a:r>
            <a:r>
              <a:rPr lang="ru-RU" sz="1400" dirty="0" err="1"/>
              <a:t>своєму</a:t>
            </a:r>
            <a:r>
              <a:rPr lang="ru-RU" sz="1400" dirty="0"/>
              <a:t> </a:t>
            </a:r>
            <a:r>
              <a:rPr lang="ru-RU" sz="1400" dirty="0" err="1"/>
              <a:t>сайті</a:t>
            </a:r>
            <a:r>
              <a:rPr lang="ru-RU" sz="1400" dirty="0"/>
              <a:t>. </a:t>
            </a:r>
            <a:r>
              <a:rPr lang="ru-RU" sz="1400" dirty="0" err="1"/>
              <a:t>Такий</a:t>
            </a:r>
            <a:r>
              <a:rPr lang="ru-RU" sz="1400" dirty="0"/>
              <a:t> ресурс буде </a:t>
            </a:r>
            <a:r>
              <a:rPr lang="ru-RU" sz="1400" dirty="0" err="1"/>
              <a:t>негайно</a:t>
            </a:r>
            <a:r>
              <a:rPr lang="ru-RU" sz="1400" dirty="0"/>
              <a:t> </a:t>
            </a:r>
            <a:r>
              <a:rPr lang="ru-RU" sz="1400" dirty="0" err="1"/>
              <a:t>заблокований</a:t>
            </a:r>
            <a:r>
              <a:rPr lang="ru-RU" sz="1400" dirty="0"/>
              <a:t> </a:t>
            </a:r>
            <a:r>
              <a:rPr lang="ru-RU" sz="1400" dirty="0" err="1"/>
              <a:t>пошуковиками</a:t>
            </a:r>
            <a:r>
              <a:rPr lang="ru-RU" sz="1400" dirty="0"/>
              <a:t>. Для того </a:t>
            </a:r>
            <a:r>
              <a:rPr lang="ru-RU" sz="1400" dirty="0" err="1"/>
              <a:t>щоб</a:t>
            </a:r>
            <a:r>
              <a:rPr lang="ru-RU" sz="1400" dirty="0"/>
              <a:t> </a:t>
            </a:r>
            <a:r>
              <a:rPr lang="ru-RU" sz="1400" dirty="0" err="1"/>
              <a:t>досягти</a:t>
            </a:r>
            <a:r>
              <a:rPr lang="ru-RU" sz="1400" dirty="0"/>
              <a:t> </a:t>
            </a:r>
            <a:r>
              <a:rPr lang="ru-RU" sz="1400" dirty="0" err="1"/>
              <a:t>триєдиного</a:t>
            </a:r>
            <a:r>
              <a:rPr lang="ru-RU" sz="1400" dirty="0"/>
              <a:t> </a:t>
            </a:r>
            <a:r>
              <a:rPr lang="ru-RU" sz="1400" dirty="0" err="1"/>
              <a:t>завдання</a:t>
            </a:r>
            <a:r>
              <a:rPr lang="ru-RU" sz="1400" dirty="0"/>
              <a:t> – </a:t>
            </a:r>
            <a:r>
              <a:rPr lang="ru-RU" sz="1400" dirty="0" err="1"/>
              <a:t>задовольнити</a:t>
            </a:r>
            <a:r>
              <a:rPr lang="ru-RU" sz="1400" dirty="0"/>
              <a:t> </a:t>
            </a:r>
            <a:r>
              <a:rPr lang="ru-RU" sz="1400" dirty="0" err="1"/>
              <a:t>алгоритми</a:t>
            </a:r>
            <a:r>
              <a:rPr lang="ru-RU" sz="1400" dirty="0"/>
              <a:t> </a:t>
            </a:r>
            <a:r>
              <a:rPr lang="ru-RU" sz="1400" dirty="0" err="1"/>
              <a:t>пошукових</a:t>
            </a:r>
            <a:r>
              <a:rPr lang="ru-RU" sz="1400" dirty="0"/>
              <a:t> </a:t>
            </a:r>
            <a:r>
              <a:rPr lang="ru-RU" sz="1400" dirty="0" err="1"/>
              <a:t>механізмів</a:t>
            </a:r>
            <a:r>
              <a:rPr lang="ru-RU" sz="1400" dirty="0"/>
              <a:t>, </a:t>
            </a:r>
            <a:r>
              <a:rPr lang="ru-RU" sz="1400" dirty="0" err="1"/>
              <a:t>надати</a:t>
            </a:r>
            <a:r>
              <a:rPr lang="ru-RU" sz="1400" dirty="0"/>
              <a:t> </a:t>
            </a:r>
            <a:r>
              <a:rPr lang="ru-RU" sz="1400" dirty="0" err="1"/>
              <a:t>потрібну</a:t>
            </a:r>
            <a:r>
              <a:rPr lang="ru-RU" sz="1400" dirty="0"/>
              <a:t> </a:t>
            </a:r>
            <a:r>
              <a:rPr lang="ru-RU" sz="1400" dirty="0" err="1"/>
              <a:t>відвідувачеві</a:t>
            </a:r>
            <a:r>
              <a:rPr lang="ru-RU" sz="1400" dirty="0"/>
              <a:t> </a:t>
            </a:r>
            <a:r>
              <a:rPr lang="ru-RU" sz="1400" dirty="0" err="1"/>
              <a:t>інформацію</a:t>
            </a:r>
            <a:r>
              <a:rPr lang="ru-RU" sz="1400" dirty="0"/>
              <a:t> та </a:t>
            </a:r>
            <a:r>
              <a:rPr lang="ru-RU" sz="1400" dirty="0" err="1"/>
              <a:t>врахувати</a:t>
            </a:r>
            <a:r>
              <a:rPr lang="ru-RU" sz="1400" dirty="0"/>
              <a:t> </a:t>
            </a:r>
            <a:r>
              <a:rPr lang="ru-RU" sz="1400" dirty="0" err="1"/>
              <a:t>вимогу</a:t>
            </a:r>
            <a:r>
              <a:rPr lang="ru-RU" sz="1400" dirty="0"/>
              <a:t> до </a:t>
            </a:r>
            <a:r>
              <a:rPr lang="ru-RU" sz="1400" dirty="0" err="1"/>
              <a:t>її</a:t>
            </a:r>
            <a:r>
              <a:rPr lang="ru-RU" sz="1400" dirty="0"/>
              <a:t> </a:t>
            </a:r>
            <a:r>
              <a:rPr lang="ru-RU" sz="1400" dirty="0" err="1"/>
              <a:t>унікальності</a:t>
            </a:r>
            <a:r>
              <a:rPr lang="ru-RU" sz="1400" dirty="0"/>
              <a:t>, – і </a:t>
            </a:r>
            <a:r>
              <a:rPr lang="ru-RU" sz="1400" dirty="0" err="1"/>
              <a:t>потрібен</a:t>
            </a:r>
            <a:r>
              <a:rPr lang="ru-RU" sz="1400" dirty="0"/>
              <a:t> </a:t>
            </a:r>
            <a:r>
              <a:rPr lang="ru-RU" sz="1400" dirty="0" err="1"/>
              <a:t>копірайтер</a:t>
            </a:r>
            <a:r>
              <a:rPr lang="ru-RU" sz="1400" dirty="0"/>
              <a:t>.</a:t>
            </a:r>
          </a:p>
          <a:p>
            <a:r>
              <a:rPr lang="uk-UA" sz="1400" dirty="0"/>
              <a:t>Якщо ще років п’ять назад можна було в текст ввести значну кількість ключових слів, розбавивши їх тематичним текстом, то зараз ці підходи вже не працюють, оскільки алгоритми пошукових механізмів регулярно змінюються і за якими принципами працюють, є секретом. </a:t>
            </a:r>
            <a:r>
              <a:rPr lang="ru-RU" sz="1400" dirty="0" err="1"/>
              <a:t>Відповідно</a:t>
            </a:r>
            <a:r>
              <a:rPr lang="ru-RU" sz="1400" dirty="0"/>
              <a:t>, команда з </a:t>
            </a:r>
            <a:r>
              <a:rPr lang="ru-RU" sz="1400" dirty="0" err="1"/>
              <a:t>обслуговування</a:t>
            </a:r>
            <a:r>
              <a:rPr lang="ru-RU" sz="1400" dirty="0"/>
              <a:t> кожного сайту </a:t>
            </a:r>
            <a:r>
              <a:rPr lang="ru-RU" sz="1400" dirty="0" err="1"/>
              <a:t>має</a:t>
            </a:r>
            <a:r>
              <a:rPr lang="ru-RU" sz="1400" dirty="0"/>
              <a:t> </a:t>
            </a:r>
            <a:r>
              <a:rPr lang="ru-RU" sz="1400" dirty="0" err="1"/>
              <a:t>щоразу</a:t>
            </a:r>
            <a:r>
              <a:rPr lang="ru-RU" sz="1400" dirty="0"/>
              <a:t> практично </a:t>
            </a:r>
            <a:r>
              <a:rPr lang="ru-RU" sz="1400" dirty="0" err="1"/>
              <a:t>вгадувати</a:t>
            </a:r>
            <a:r>
              <a:rPr lang="ru-RU" sz="1400" dirty="0"/>
              <a:t>, </a:t>
            </a:r>
            <a:r>
              <a:rPr lang="ru-RU" sz="1400" dirty="0" err="1"/>
              <a:t>який</a:t>
            </a:r>
            <a:r>
              <a:rPr lang="ru-RU" sz="1400" dirty="0"/>
              <a:t> же </a:t>
            </a:r>
            <a:r>
              <a:rPr lang="ru-RU" sz="1400" dirty="0" err="1"/>
              <a:t>чинник</a:t>
            </a:r>
            <a:r>
              <a:rPr lang="ru-RU" sz="1400" dirty="0"/>
              <a:t> буде </a:t>
            </a:r>
            <a:r>
              <a:rPr lang="ru-RU" sz="1400" dirty="0" err="1"/>
              <a:t>настільки</a:t>
            </a:r>
            <a:r>
              <a:rPr lang="ru-RU" sz="1400" dirty="0"/>
              <a:t> </a:t>
            </a:r>
            <a:r>
              <a:rPr lang="ru-RU" sz="1400" dirty="0" err="1"/>
              <a:t>вдалим</a:t>
            </a:r>
            <a:r>
              <a:rPr lang="ru-RU" sz="1400" dirty="0"/>
              <a:t>, </a:t>
            </a:r>
            <a:r>
              <a:rPr lang="ru-RU" sz="1400" dirty="0" err="1"/>
              <a:t>щоб</a:t>
            </a:r>
            <a:r>
              <a:rPr lang="ru-RU" sz="1400" dirty="0"/>
              <a:t> сайт </a:t>
            </a:r>
            <a:r>
              <a:rPr lang="ru-RU" sz="1400" dirty="0" err="1"/>
              <a:t>перебував</a:t>
            </a:r>
            <a:r>
              <a:rPr lang="ru-RU" sz="1400" dirty="0"/>
              <a:t> у </a:t>
            </a:r>
            <a:r>
              <a:rPr lang="ru-RU" sz="1400" dirty="0" err="1"/>
              <a:t>топі</a:t>
            </a:r>
            <a:r>
              <a:rPr lang="ru-RU" sz="1400" dirty="0"/>
              <a:t> </a:t>
            </a:r>
            <a:r>
              <a:rPr lang="ru-RU" sz="1400" dirty="0" err="1"/>
              <a:t>видачі</a:t>
            </a:r>
            <a:r>
              <a:rPr lang="ru-RU" sz="1400" dirty="0"/>
              <a:t>. Один </a:t>
            </a:r>
            <a:r>
              <a:rPr lang="ru-RU" sz="1400" dirty="0" err="1"/>
              <a:t>із</a:t>
            </a:r>
            <a:r>
              <a:rPr lang="ru-RU" sz="1400" dirty="0"/>
              <a:t> </a:t>
            </a:r>
            <a:r>
              <a:rPr lang="ru-RU" sz="1400" dirty="0" err="1"/>
              <a:t>вагомих</a:t>
            </a:r>
            <a:r>
              <a:rPr lang="ru-RU" sz="1400" dirty="0"/>
              <a:t> </a:t>
            </a:r>
            <a:r>
              <a:rPr lang="ru-RU" sz="1400" dirty="0" err="1"/>
              <a:t>чинників</a:t>
            </a:r>
            <a:r>
              <a:rPr lang="ru-RU" sz="1400" dirty="0"/>
              <a:t> – </a:t>
            </a:r>
            <a:r>
              <a:rPr lang="ru-RU" sz="1400" dirty="0" err="1"/>
              <a:t>вдалий</a:t>
            </a:r>
            <a:r>
              <a:rPr lang="ru-RU" sz="1400" dirty="0"/>
              <a:t> контент.</a:t>
            </a:r>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03595293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ru-RU" sz="1400" dirty="0"/>
              <a:t>Буквально </a:t>
            </a:r>
            <a:r>
              <a:rPr lang="ru-RU" sz="1400" dirty="0" err="1"/>
              <a:t>кілька</a:t>
            </a:r>
            <a:r>
              <a:rPr lang="ru-RU" sz="1400" dirty="0"/>
              <a:t> </a:t>
            </a:r>
            <a:r>
              <a:rPr lang="ru-RU" sz="1400" dirty="0" err="1"/>
              <a:t>років</a:t>
            </a:r>
            <a:r>
              <a:rPr lang="ru-RU" sz="1400" dirty="0"/>
              <a:t> тому практично весь </a:t>
            </a:r>
            <a:r>
              <a:rPr lang="ru-RU" sz="1400" dirty="0" err="1"/>
              <a:t>текстовий</a:t>
            </a:r>
            <a:r>
              <a:rPr lang="ru-RU" sz="1400" dirty="0"/>
              <a:t> контент </a:t>
            </a:r>
            <a:r>
              <a:rPr lang="ru-RU" sz="1400" dirty="0" err="1"/>
              <a:t>був</a:t>
            </a:r>
            <a:r>
              <a:rPr lang="ru-RU" sz="1400" dirty="0"/>
              <a:t> </a:t>
            </a:r>
            <a:r>
              <a:rPr lang="ru-RU" sz="1400" dirty="0" err="1"/>
              <a:t>безпосередньо</a:t>
            </a:r>
            <a:r>
              <a:rPr lang="ru-RU" sz="1400" dirty="0"/>
              <a:t> </a:t>
            </a:r>
            <a:r>
              <a:rPr lang="ru-RU" sz="1400" dirty="0" err="1"/>
              <a:t>спрямований</a:t>
            </a:r>
            <a:r>
              <a:rPr lang="ru-RU" sz="1400" dirty="0"/>
              <a:t> на продаж </a:t>
            </a:r>
            <a:r>
              <a:rPr lang="ru-RU" sz="1400" dirty="0" err="1"/>
              <a:t>товарів</a:t>
            </a:r>
            <a:r>
              <a:rPr lang="ru-RU" sz="1400" dirty="0"/>
              <a:t> та </a:t>
            </a:r>
            <a:r>
              <a:rPr lang="ru-RU" sz="1400" dirty="0" err="1"/>
              <a:t>послуг</a:t>
            </a:r>
            <a:r>
              <a:rPr lang="ru-RU" sz="1400" dirty="0"/>
              <a:t>. Зараз </a:t>
            </a:r>
            <a:r>
              <a:rPr lang="ru-RU" sz="1400" dirty="0" err="1"/>
              <a:t>пошукові</a:t>
            </a:r>
            <a:r>
              <a:rPr lang="ru-RU" sz="1400" dirty="0"/>
              <a:t> </a:t>
            </a:r>
            <a:r>
              <a:rPr lang="ru-RU" sz="1400" dirty="0" err="1"/>
              <a:t>системи</a:t>
            </a:r>
            <a:r>
              <a:rPr lang="ru-RU" sz="1400" dirty="0"/>
              <a:t> </a:t>
            </a:r>
            <a:r>
              <a:rPr lang="ru-RU" sz="1400" dirty="0" err="1"/>
              <a:t>змушують</a:t>
            </a:r>
            <a:r>
              <a:rPr lang="ru-RU" sz="1400" dirty="0"/>
              <a:t> </a:t>
            </a:r>
            <a:r>
              <a:rPr lang="ru-RU" sz="1400" dirty="0" err="1"/>
              <a:t>комерційну</a:t>
            </a:r>
            <a:r>
              <a:rPr lang="ru-RU" sz="1400" dirty="0"/>
              <a:t> </a:t>
            </a:r>
            <a:r>
              <a:rPr lang="ru-RU" sz="1400" dirty="0" err="1"/>
              <a:t>складову</a:t>
            </a:r>
            <a:r>
              <a:rPr lang="ru-RU" sz="1400" dirty="0"/>
              <a:t> </a:t>
            </a:r>
            <a:r>
              <a:rPr lang="ru-RU" sz="1400" dirty="0" err="1"/>
              <a:t>приховувати</a:t>
            </a:r>
            <a:r>
              <a:rPr lang="ru-RU" sz="1400" dirty="0"/>
              <a:t> за </a:t>
            </a:r>
            <a:r>
              <a:rPr lang="ru-RU" sz="1400" dirty="0" err="1"/>
              <a:t>інформаційною</a:t>
            </a:r>
            <a:r>
              <a:rPr lang="ru-RU" sz="1400" dirty="0"/>
              <a:t>. </a:t>
            </a:r>
            <a:r>
              <a:rPr lang="ru-RU" sz="1400" dirty="0" err="1"/>
              <a:t>Дуже</a:t>
            </a:r>
            <a:r>
              <a:rPr lang="ru-RU" sz="1400" dirty="0"/>
              <a:t> </a:t>
            </a:r>
            <a:r>
              <a:rPr lang="ru-RU" sz="1400" dirty="0" err="1"/>
              <a:t>рідко</a:t>
            </a:r>
            <a:r>
              <a:rPr lang="ru-RU" sz="1400" dirty="0"/>
              <a:t> </a:t>
            </a:r>
            <a:r>
              <a:rPr lang="ru-RU" sz="1400" dirty="0" err="1"/>
              <a:t>вже</a:t>
            </a:r>
            <a:r>
              <a:rPr lang="ru-RU" sz="1400" dirty="0"/>
              <a:t> </a:t>
            </a:r>
            <a:r>
              <a:rPr lang="ru-RU" sz="1400" dirty="0" err="1"/>
              <a:t>можна</a:t>
            </a:r>
            <a:r>
              <a:rPr lang="ru-RU" sz="1400" dirty="0"/>
              <a:t> </a:t>
            </a:r>
            <a:r>
              <a:rPr lang="ru-RU" sz="1400" dirty="0" err="1"/>
              <a:t>зустріти</a:t>
            </a:r>
            <a:r>
              <a:rPr lang="ru-RU" sz="1400" dirty="0"/>
              <a:t> текст, </a:t>
            </a:r>
            <a:r>
              <a:rPr lang="ru-RU" sz="1400" dirty="0" err="1"/>
              <a:t>який</a:t>
            </a:r>
            <a:r>
              <a:rPr lang="ru-RU" sz="1400" dirty="0"/>
              <a:t> </a:t>
            </a:r>
            <a:r>
              <a:rPr lang="ru-RU" sz="1400" dirty="0" err="1"/>
              <a:t>би</a:t>
            </a:r>
            <a:r>
              <a:rPr lang="ru-RU" sz="1400" dirty="0"/>
              <a:t> </a:t>
            </a:r>
            <a:r>
              <a:rPr lang="ru-RU" sz="1400" dirty="0" err="1"/>
              <a:t>ряснів</a:t>
            </a:r>
            <a:r>
              <a:rPr lang="ru-RU" sz="1400" dirty="0"/>
              <a:t> ключами типу «</a:t>
            </a:r>
            <a:r>
              <a:rPr lang="ru-RU" sz="1400" dirty="0" err="1"/>
              <a:t>купити</a:t>
            </a:r>
            <a:r>
              <a:rPr lang="ru-RU" sz="1400" dirty="0"/>
              <a:t>», «</a:t>
            </a:r>
            <a:r>
              <a:rPr lang="ru-RU" sz="1400" dirty="0" err="1"/>
              <a:t>купити</a:t>
            </a:r>
            <a:r>
              <a:rPr lang="ru-RU" sz="1400" dirty="0"/>
              <a:t> дешево». </a:t>
            </a:r>
            <a:r>
              <a:rPr lang="ru-RU" sz="1400" dirty="0" err="1"/>
              <a:t>Інформативність</a:t>
            </a:r>
            <a:r>
              <a:rPr lang="ru-RU" sz="1400" dirty="0"/>
              <a:t> </a:t>
            </a:r>
            <a:r>
              <a:rPr lang="ru-RU" sz="1400" dirty="0" err="1"/>
              <a:t>прийшла</a:t>
            </a:r>
            <a:r>
              <a:rPr lang="ru-RU" sz="1400" dirty="0"/>
              <a:t> на </a:t>
            </a:r>
            <a:r>
              <a:rPr lang="ru-RU" sz="1400" dirty="0" err="1"/>
              <a:t>зміну</a:t>
            </a:r>
            <a:r>
              <a:rPr lang="ru-RU" sz="1400" dirty="0"/>
              <a:t> </a:t>
            </a:r>
            <a:r>
              <a:rPr lang="ru-RU" sz="1400" dirty="0" err="1"/>
              <a:t>відвертій</a:t>
            </a:r>
            <a:r>
              <a:rPr lang="ru-RU" sz="1400" dirty="0"/>
              <a:t> </a:t>
            </a:r>
            <a:r>
              <a:rPr lang="ru-RU" sz="1400" dirty="0" err="1"/>
              <a:t>комерційності</a:t>
            </a:r>
            <a:r>
              <a:rPr lang="ru-RU" sz="1400" dirty="0"/>
              <a:t>. З метою </a:t>
            </a:r>
            <a:r>
              <a:rPr lang="ru-RU" sz="1400" dirty="0" err="1"/>
              <a:t>підвищення</a:t>
            </a:r>
            <a:r>
              <a:rPr lang="ru-RU" sz="1400" dirty="0"/>
              <a:t> </a:t>
            </a:r>
            <a:r>
              <a:rPr lang="ru-RU" sz="1400" dirty="0" err="1"/>
              <a:t>інформативності</a:t>
            </a:r>
            <a:r>
              <a:rPr lang="ru-RU" sz="1400" dirty="0"/>
              <a:t> </a:t>
            </a:r>
            <a:r>
              <a:rPr lang="ru-RU" sz="1400" dirty="0" err="1"/>
              <a:t>навіть</a:t>
            </a:r>
            <a:r>
              <a:rPr lang="ru-RU" sz="1400" dirty="0"/>
              <a:t> </a:t>
            </a:r>
            <a:r>
              <a:rPr lang="ru-RU" sz="1400" dirty="0" err="1"/>
              <a:t>інтернет-магазини</a:t>
            </a:r>
            <a:r>
              <a:rPr lang="ru-RU" sz="1400" dirty="0"/>
              <a:t> </a:t>
            </a:r>
            <a:r>
              <a:rPr lang="ru-RU" sz="1400" dirty="0" err="1"/>
              <a:t>подають</a:t>
            </a:r>
            <a:r>
              <a:rPr lang="ru-RU" sz="1400" dirty="0"/>
              <a:t> контент, </a:t>
            </a:r>
            <a:r>
              <a:rPr lang="ru-RU" sz="1400" dirty="0" err="1"/>
              <a:t>який</a:t>
            </a:r>
            <a:r>
              <a:rPr lang="ru-RU" sz="1400" dirty="0"/>
              <a:t> не </a:t>
            </a:r>
            <a:r>
              <a:rPr lang="ru-RU" sz="1400" dirty="0" err="1"/>
              <a:t>лише</a:t>
            </a:r>
            <a:r>
              <a:rPr lang="ru-RU" sz="1400" dirty="0"/>
              <a:t> </a:t>
            </a:r>
            <a:r>
              <a:rPr lang="ru-RU" sz="1400" dirty="0" err="1"/>
              <a:t>описує</a:t>
            </a:r>
            <a:r>
              <a:rPr lang="ru-RU" sz="1400" dirty="0"/>
              <a:t> </a:t>
            </a:r>
            <a:r>
              <a:rPr lang="ru-RU" sz="1400" dirty="0" err="1"/>
              <a:t>конкретний</a:t>
            </a:r>
            <a:r>
              <a:rPr lang="ru-RU" sz="1400" dirty="0"/>
              <a:t> продукт, але й </a:t>
            </a:r>
            <a:r>
              <a:rPr lang="ru-RU" sz="1400" dirty="0" err="1"/>
              <a:t>матеріали</a:t>
            </a:r>
            <a:r>
              <a:rPr lang="ru-RU" sz="1400" dirty="0"/>
              <a:t>, </a:t>
            </a:r>
            <a:r>
              <a:rPr lang="ru-RU" sz="1400" dirty="0" err="1"/>
              <a:t>дотичні</a:t>
            </a:r>
            <a:r>
              <a:rPr lang="ru-RU" sz="1400" dirty="0"/>
              <a:t> до тематики ресурсу. </a:t>
            </a:r>
            <a:r>
              <a:rPr lang="ru-RU" sz="1400" dirty="0" err="1"/>
              <a:t>Наприклад</a:t>
            </a:r>
            <a:r>
              <a:rPr lang="ru-RU" sz="1400" dirty="0"/>
              <a:t>, на </a:t>
            </a:r>
            <a:r>
              <a:rPr lang="ru-RU" sz="1400" dirty="0" err="1"/>
              <a:t>сайті</a:t>
            </a:r>
            <a:r>
              <a:rPr lang="ru-RU" sz="1400" dirty="0"/>
              <a:t>, </a:t>
            </a:r>
            <a:r>
              <a:rPr lang="ru-RU" sz="1400" dirty="0" err="1"/>
              <a:t>що</a:t>
            </a:r>
            <a:r>
              <a:rPr lang="ru-RU" sz="1400" dirty="0"/>
              <a:t> </a:t>
            </a:r>
            <a:r>
              <a:rPr lang="ru-RU" sz="1400" dirty="0" err="1"/>
              <a:t>являє</a:t>
            </a:r>
            <a:r>
              <a:rPr lang="ru-RU" sz="1400" dirty="0"/>
              <a:t> собою </a:t>
            </a:r>
            <a:r>
              <a:rPr lang="ru-RU" sz="1400" dirty="0" err="1"/>
              <a:t>інтернет</a:t>
            </a:r>
            <a:r>
              <a:rPr lang="ru-RU" sz="1400" dirty="0"/>
              <a:t>-магазин з продажу </a:t>
            </a:r>
            <a:r>
              <a:rPr lang="ru-RU" sz="1400" dirty="0" err="1"/>
              <a:t>меблів</a:t>
            </a:r>
            <a:r>
              <a:rPr lang="ru-RU" sz="1400" dirty="0"/>
              <a:t>, </a:t>
            </a:r>
            <a:r>
              <a:rPr lang="ru-RU" sz="1400" dirty="0" err="1"/>
              <a:t>будуть</a:t>
            </a:r>
            <a:r>
              <a:rPr lang="ru-RU" sz="1400" dirty="0"/>
              <a:t> </a:t>
            </a:r>
            <a:r>
              <a:rPr lang="ru-RU" sz="1400" dirty="0" err="1"/>
              <a:t>статті</a:t>
            </a:r>
            <a:r>
              <a:rPr lang="ru-RU" sz="1400" dirty="0"/>
              <a:t> </a:t>
            </a:r>
            <a:r>
              <a:rPr lang="ru-RU" sz="1400" dirty="0" err="1"/>
              <a:t>історичного</a:t>
            </a:r>
            <a:r>
              <a:rPr lang="ru-RU" sz="1400" dirty="0"/>
              <a:t> плану, </a:t>
            </a:r>
            <a:r>
              <a:rPr lang="ru-RU" sz="1400" dirty="0" err="1"/>
              <a:t>такі</a:t>
            </a:r>
            <a:r>
              <a:rPr lang="ru-RU" sz="1400" dirty="0"/>
              <a:t>, в </a:t>
            </a:r>
            <a:r>
              <a:rPr lang="ru-RU" sz="1400" dirty="0" err="1"/>
              <a:t>яких</a:t>
            </a:r>
            <a:r>
              <a:rPr lang="ru-RU" sz="1400" dirty="0"/>
              <a:t> </a:t>
            </a:r>
            <a:r>
              <a:rPr lang="ru-RU" sz="1400" dirty="0" err="1"/>
              <a:t>би</a:t>
            </a:r>
            <a:r>
              <a:rPr lang="ru-RU" sz="1400" dirty="0"/>
              <a:t> </a:t>
            </a:r>
            <a:r>
              <a:rPr lang="ru-RU" sz="1400" dirty="0" err="1"/>
              <a:t>розповідалося</a:t>
            </a:r>
            <a:r>
              <a:rPr lang="ru-RU" sz="1400" dirty="0"/>
              <a:t> про </a:t>
            </a:r>
            <a:r>
              <a:rPr lang="ru-RU" sz="1400" dirty="0" err="1"/>
              <a:t>специфіку</a:t>
            </a:r>
            <a:r>
              <a:rPr lang="ru-RU" sz="1400" dirty="0"/>
              <a:t> </a:t>
            </a:r>
            <a:r>
              <a:rPr lang="ru-RU" sz="1400" dirty="0" err="1"/>
              <a:t>створення</a:t>
            </a:r>
            <a:r>
              <a:rPr lang="ru-RU" sz="1400" dirty="0"/>
              <a:t> </a:t>
            </a:r>
            <a:r>
              <a:rPr lang="ru-RU" sz="1400" dirty="0" err="1"/>
              <a:t>меблів</a:t>
            </a:r>
            <a:r>
              <a:rPr lang="ru-RU" sz="1400" dirty="0"/>
              <a:t>, </a:t>
            </a:r>
            <a:r>
              <a:rPr lang="ru-RU" sz="1400" dirty="0" err="1"/>
              <a:t>різновиди</a:t>
            </a:r>
            <a:r>
              <a:rPr lang="ru-RU" sz="1400" dirty="0"/>
              <a:t> </a:t>
            </a:r>
            <a:r>
              <a:rPr lang="ru-RU" sz="1400" dirty="0" err="1"/>
              <a:t>оббивки</a:t>
            </a:r>
            <a:r>
              <a:rPr lang="ru-RU" sz="1400" dirty="0"/>
              <a:t>, </a:t>
            </a:r>
            <a:r>
              <a:rPr lang="ru-RU" sz="1400" dirty="0" err="1"/>
              <a:t>наповнювачів</a:t>
            </a:r>
            <a:r>
              <a:rPr lang="ru-RU" sz="1400" dirty="0"/>
              <a:t>, </a:t>
            </a:r>
            <a:r>
              <a:rPr lang="ru-RU" sz="1400" dirty="0" err="1"/>
              <a:t>фурнітури</a:t>
            </a:r>
            <a:r>
              <a:rPr lang="ru-RU" sz="1400" dirty="0"/>
              <a:t>, </a:t>
            </a:r>
            <a:r>
              <a:rPr lang="ru-RU" sz="1400" dirty="0" err="1"/>
              <a:t>стилі</a:t>
            </a:r>
            <a:r>
              <a:rPr lang="ru-RU" sz="1400" dirty="0"/>
              <a:t>, для </a:t>
            </a:r>
            <a:r>
              <a:rPr lang="ru-RU" sz="1400" dirty="0" err="1"/>
              <a:t>яких</a:t>
            </a:r>
            <a:r>
              <a:rPr lang="ru-RU" sz="1400" dirty="0"/>
              <a:t> </a:t>
            </a:r>
            <a:r>
              <a:rPr lang="ru-RU" sz="1400" dirty="0" err="1"/>
              <a:t>підійдуть</a:t>
            </a:r>
            <a:r>
              <a:rPr lang="ru-RU" sz="1400" dirty="0"/>
              <a:t> </a:t>
            </a:r>
            <a:r>
              <a:rPr lang="ru-RU" sz="1400" dirty="0" err="1"/>
              <a:t>меблі</a:t>
            </a:r>
            <a:r>
              <a:rPr lang="ru-RU" sz="1400" dirty="0"/>
              <a:t>, </a:t>
            </a:r>
            <a:r>
              <a:rPr lang="ru-RU" sz="1400" dirty="0" err="1"/>
              <a:t>які</a:t>
            </a:r>
            <a:r>
              <a:rPr lang="ru-RU" sz="1400" dirty="0"/>
              <a:t> є предметом продажу на </a:t>
            </a:r>
            <a:r>
              <a:rPr lang="ru-RU" sz="1400" dirty="0" err="1"/>
              <a:t>сайті</a:t>
            </a:r>
            <a:r>
              <a:rPr lang="ru-RU" sz="1400" dirty="0"/>
              <a:t>.</a:t>
            </a:r>
          </a:p>
          <a:p>
            <a:r>
              <a:rPr lang="ru-RU" sz="1400" dirty="0" err="1"/>
              <a:t>Ресурси</a:t>
            </a:r>
            <a:r>
              <a:rPr lang="ru-RU" sz="1400" dirty="0"/>
              <a:t> </a:t>
            </a:r>
            <a:r>
              <a:rPr lang="ru-RU" sz="1400" dirty="0" err="1"/>
              <a:t>стають</a:t>
            </a:r>
            <a:r>
              <a:rPr lang="ru-RU" sz="1400" dirty="0"/>
              <a:t> все </a:t>
            </a:r>
            <a:r>
              <a:rPr lang="ru-RU" sz="1400" dirty="0" err="1"/>
              <a:t>більш</a:t>
            </a:r>
            <a:r>
              <a:rPr lang="ru-RU" sz="1400" dirty="0"/>
              <a:t> </a:t>
            </a:r>
            <a:r>
              <a:rPr lang="ru-RU" sz="1400" dirty="0" err="1"/>
              <a:t>інтелектуальними</a:t>
            </a:r>
            <a:r>
              <a:rPr lang="ru-RU" sz="1400" dirty="0"/>
              <a:t>. </a:t>
            </a:r>
            <a:r>
              <a:rPr lang="ru-RU" sz="1400" dirty="0" err="1"/>
              <a:t>Відповідно</a:t>
            </a:r>
            <a:r>
              <a:rPr lang="ru-RU" sz="1400" dirty="0"/>
              <a:t>, </a:t>
            </a:r>
            <a:r>
              <a:rPr lang="ru-RU" sz="1400" dirty="0" err="1"/>
              <a:t>підвищуються</a:t>
            </a:r>
            <a:r>
              <a:rPr lang="ru-RU" sz="1400" dirty="0"/>
              <a:t> </a:t>
            </a:r>
            <a:r>
              <a:rPr lang="ru-RU" sz="1400" dirty="0" err="1"/>
              <a:t>вимоги</a:t>
            </a:r>
            <a:r>
              <a:rPr lang="ru-RU" sz="1400" dirty="0"/>
              <a:t> до текстового контенту.</a:t>
            </a:r>
          </a:p>
          <a:p>
            <a:r>
              <a:rPr lang="ru-RU" sz="1400" dirty="0" err="1"/>
              <a:t>Загальна</a:t>
            </a:r>
            <a:r>
              <a:rPr lang="ru-RU" sz="1400" dirty="0"/>
              <a:t> </a:t>
            </a:r>
            <a:r>
              <a:rPr lang="ru-RU" sz="1400" dirty="0" err="1"/>
              <a:t>класифікація</a:t>
            </a:r>
            <a:r>
              <a:rPr lang="ru-RU" sz="1400" dirty="0"/>
              <a:t> контенту </a:t>
            </a:r>
            <a:r>
              <a:rPr lang="ru-RU" sz="1400" dirty="0" err="1"/>
              <a:t>передбачає</a:t>
            </a:r>
            <a:r>
              <a:rPr lang="ru-RU" sz="1400" dirty="0"/>
              <a:t> </a:t>
            </a:r>
            <a:r>
              <a:rPr lang="ru-RU" sz="1400" dirty="0" err="1"/>
              <a:t>його</a:t>
            </a:r>
            <a:r>
              <a:rPr lang="ru-RU" sz="1400" dirty="0"/>
              <a:t> </a:t>
            </a:r>
            <a:r>
              <a:rPr lang="ru-RU" sz="1400" dirty="0" err="1"/>
              <a:t>поділ</a:t>
            </a:r>
            <a:r>
              <a:rPr lang="ru-RU" sz="1400" dirty="0"/>
              <a:t> за </a:t>
            </a:r>
            <a:r>
              <a:rPr lang="ru-RU" sz="1400" dirty="0" err="1"/>
              <a:t>призначенням</a:t>
            </a:r>
            <a:r>
              <a:rPr lang="ru-RU" sz="1400" dirty="0"/>
              <a:t> на:</a:t>
            </a:r>
          </a:p>
          <a:p>
            <a:r>
              <a:rPr lang="uk-UA" sz="1400" dirty="0"/>
              <a:t> </a:t>
            </a:r>
            <a:r>
              <a:rPr lang="ru-RU" sz="1400" dirty="0"/>
              <a:t>–</a:t>
            </a:r>
            <a:r>
              <a:rPr lang="uk-UA" sz="1400" dirty="0"/>
              <a:t> інформаційний;</a:t>
            </a:r>
            <a:endParaRPr lang="ru-RU" sz="1400" dirty="0"/>
          </a:p>
          <a:p>
            <a:r>
              <a:rPr lang="uk-UA" sz="1400" dirty="0"/>
              <a:t> </a:t>
            </a:r>
            <a:r>
              <a:rPr lang="ru-RU" sz="1400" dirty="0"/>
              <a:t>–</a:t>
            </a:r>
            <a:r>
              <a:rPr lang="uk-UA" sz="1400" dirty="0"/>
              <a:t> сервісний;</a:t>
            </a:r>
            <a:endParaRPr lang="ru-RU" sz="1400" dirty="0"/>
          </a:p>
          <a:p>
            <a:r>
              <a:rPr lang="uk-UA" sz="1400" dirty="0"/>
              <a:t> </a:t>
            </a:r>
            <a:r>
              <a:rPr lang="ru-RU" sz="1400" dirty="0"/>
              <a:t>–</a:t>
            </a:r>
            <a:r>
              <a:rPr lang="uk-UA" sz="1400" dirty="0"/>
              <a:t> рекламний;</a:t>
            </a:r>
            <a:endParaRPr lang="ru-RU" sz="1400" dirty="0"/>
          </a:p>
          <a:p>
            <a:r>
              <a:rPr lang="uk-UA" sz="1400" dirty="0"/>
              <a:t> </a:t>
            </a:r>
            <a:r>
              <a:rPr lang="ru-RU" sz="1400" dirty="0"/>
              <a:t>– </a:t>
            </a:r>
            <a:r>
              <a:rPr lang="uk-UA" sz="1400" dirty="0"/>
              <a:t>користувацький.</a:t>
            </a:r>
            <a:endParaRPr lang="ru-RU" sz="1400" dirty="0"/>
          </a:p>
          <a:p>
            <a:r>
              <a:rPr lang="uk-UA" sz="1400" dirty="0"/>
              <a:t>Також є класифікації за формою подачі (текстовий, аудіовізуальний, графічний, </a:t>
            </a:r>
            <a:r>
              <a:rPr lang="uk-UA" sz="1400" dirty="0" err="1"/>
              <a:t>мультиформатний</a:t>
            </a:r>
            <a:r>
              <a:rPr lang="uk-UA" sz="1400" dirty="0"/>
              <a:t>), походженням, доступністю, унікальністю.</a:t>
            </a:r>
            <a:endParaRPr lang="ru-RU" sz="1400" dirty="0"/>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05480922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ru-RU" sz="1400" dirty="0" err="1"/>
              <a:t>Текстовий</a:t>
            </a:r>
            <a:r>
              <a:rPr lang="ru-RU" sz="1400" dirty="0"/>
              <a:t> контент за способом </a:t>
            </a:r>
            <a:r>
              <a:rPr lang="ru-RU" sz="1400" dirty="0" err="1"/>
              <a:t>створення</a:t>
            </a:r>
            <a:r>
              <a:rPr lang="ru-RU" sz="1400" dirty="0"/>
              <a:t> </a:t>
            </a:r>
            <a:r>
              <a:rPr lang="ru-RU" sz="1400" dirty="0" err="1"/>
              <a:t>розподіляється</a:t>
            </a:r>
            <a:r>
              <a:rPr lang="ru-RU" sz="1400" dirty="0"/>
              <a:t> на:</a:t>
            </a:r>
          </a:p>
          <a:p>
            <a:r>
              <a:rPr lang="uk-UA" sz="1400" dirty="0"/>
              <a:t> </a:t>
            </a:r>
            <a:r>
              <a:rPr lang="ru-RU" sz="1400" dirty="0"/>
              <a:t>– </a:t>
            </a:r>
            <a:r>
              <a:rPr lang="ru-RU" sz="1400" dirty="0" err="1"/>
              <a:t>копірайтинг</a:t>
            </a:r>
            <a:r>
              <a:rPr lang="ru-RU" sz="1400" dirty="0"/>
              <a:t>;</a:t>
            </a:r>
          </a:p>
          <a:p>
            <a:r>
              <a:rPr lang="uk-UA" sz="1400" dirty="0"/>
              <a:t> </a:t>
            </a:r>
            <a:r>
              <a:rPr lang="ru-RU" sz="1400" dirty="0"/>
              <a:t>– </a:t>
            </a:r>
            <a:r>
              <a:rPr lang="ru-RU" sz="1400" dirty="0" err="1"/>
              <a:t>рерайтинг</a:t>
            </a:r>
            <a:r>
              <a:rPr lang="ru-RU" sz="1400" dirty="0"/>
              <a:t>;</a:t>
            </a:r>
          </a:p>
          <a:p>
            <a:r>
              <a:rPr lang="uk-UA" sz="1400" dirty="0"/>
              <a:t> </a:t>
            </a:r>
            <a:r>
              <a:rPr lang="ru-RU" sz="1400" dirty="0"/>
              <a:t>– скан;</a:t>
            </a:r>
          </a:p>
          <a:p>
            <a:r>
              <a:rPr lang="uk-UA" sz="1400" dirty="0"/>
              <a:t> </a:t>
            </a:r>
            <a:r>
              <a:rPr lang="ru-RU" sz="1400" dirty="0"/>
              <a:t>– переклад з </a:t>
            </a:r>
            <a:r>
              <a:rPr lang="ru-RU" sz="1400" dirty="0" err="1"/>
              <a:t>інших</a:t>
            </a:r>
            <a:r>
              <a:rPr lang="ru-RU" sz="1400" dirty="0"/>
              <a:t> </a:t>
            </a:r>
            <a:r>
              <a:rPr lang="ru-RU" sz="1400" dirty="0" err="1"/>
              <a:t>мов</a:t>
            </a:r>
            <a:r>
              <a:rPr lang="ru-RU" sz="1400" dirty="0"/>
              <a:t>;</a:t>
            </a:r>
          </a:p>
          <a:p>
            <a:r>
              <a:rPr lang="uk-UA" sz="1400" dirty="0"/>
              <a:t> </a:t>
            </a:r>
            <a:r>
              <a:rPr lang="ru-RU" sz="1400" dirty="0"/>
              <a:t>– </a:t>
            </a:r>
            <a:r>
              <a:rPr lang="ru-RU" sz="1400" dirty="0" err="1"/>
              <a:t>копіпаст</a:t>
            </a:r>
            <a:r>
              <a:rPr lang="ru-RU" sz="1400" dirty="0"/>
              <a:t>;</a:t>
            </a:r>
          </a:p>
          <a:p>
            <a:r>
              <a:rPr lang="uk-UA" sz="1400" dirty="0"/>
              <a:t> </a:t>
            </a:r>
            <a:r>
              <a:rPr lang="ru-RU" sz="1400" dirty="0"/>
              <a:t>– </a:t>
            </a:r>
            <a:r>
              <a:rPr lang="ru-RU" sz="1400" dirty="0" err="1"/>
              <a:t>синонімайз</a:t>
            </a:r>
            <a:r>
              <a:rPr lang="ru-RU" sz="1400" dirty="0"/>
              <a:t>.</a:t>
            </a:r>
          </a:p>
          <a:p>
            <a:r>
              <a:rPr lang="ru-RU" sz="1400" dirty="0" err="1"/>
              <a:t>Перевага</a:t>
            </a:r>
            <a:r>
              <a:rPr lang="ru-RU" sz="1400" dirty="0"/>
              <a:t> </a:t>
            </a:r>
            <a:r>
              <a:rPr lang="ru-RU" sz="1400" dirty="0" err="1"/>
              <a:t>надається</a:t>
            </a:r>
            <a:r>
              <a:rPr lang="ru-RU" sz="1400" dirty="0"/>
              <a:t> першим </a:t>
            </a:r>
            <a:r>
              <a:rPr lang="ru-RU" sz="1400" dirty="0" err="1"/>
              <a:t>двом</a:t>
            </a:r>
            <a:r>
              <a:rPr lang="ru-RU" sz="1400" dirty="0"/>
              <a:t> </a:t>
            </a:r>
            <a:r>
              <a:rPr lang="ru-RU" sz="1400" dirty="0" err="1"/>
              <a:t>підходам</a:t>
            </a:r>
            <a:r>
              <a:rPr lang="ru-RU" sz="1400" dirty="0"/>
              <a:t> до </a:t>
            </a:r>
            <a:r>
              <a:rPr lang="ru-RU" sz="1400" dirty="0" err="1"/>
              <a:t>створення</a:t>
            </a:r>
            <a:r>
              <a:rPr lang="ru-RU" sz="1400" dirty="0"/>
              <a:t> тексту. При </a:t>
            </a:r>
            <a:r>
              <a:rPr lang="ru-RU" sz="1400" dirty="0" err="1"/>
              <a:t>цьому</a:t>
            </a:r>
            <a:r>
              <a:rPr lang="ru-RU" sz="1400" dirty="0"/>
              <a:t>, за </a:t>
            </a:r>
            <a:r>
              <a:rPr lang="ru-RU" sz="1400" dirty="0" err="1"/>
              <a:t>найзагальнішими</a:t>
            </a:r>
            <a:r>
              <a:rPr lang="ru-RU" sz="1400" dirty="0"/>
              <a:t> </a:t>
            </a:r>
            <a:r>
              <a:rPr lang="ru-RU" sz="1400" dirty="0" err="1"/>
              <a:t>підходами</a:t>
            </a:r>
            <a:r>
              <a:rPr lang="ru-RU" sz="1400" dirty="0"/>
              <a:t>, </a:t>
            </a:r>
            <a:r>
              <a:rPr lang="ru-RU" sz="1400" dirty="0" err="1"/>
              <a:t>копірайтингом</a:t>
            </a:r>
            <a:r>
              <a:rPr lang="ru-RU" sz="1400" dirty="0"/>
              <a:t> </a:t>
            </a:r>
            <a:r>
              <a:rPr lang="ru-RU" sz="1400" dirty="0" err="1"/>
              <a:t>вважається</a:t>
            </a:r>
            <a:r>
              <a:rPr lang="ru-RU" sz="1400" dirty="0"/>
              <a:t> абсолютно </a:t>
            </a:r>
            <a:r>
              <a:rPr lang="ru-RU" sz="1400" dirty="0" err="1"/>
              <a:t>унікальний</a:t>
            </a:r>
            <a:r>
              <a:rPr lang="ru-RU" sz="1400" dirty="0"/>
              <a:t> контент, </a:t>
            </a:r>
            <a:r>
              <a:rPr lang="ru-RU" sz="1400" dirty="0" err="1"/>
              <a:t>створений</a:t>
            </a:r>
            <a:r>
              <a:rPr lang="ru-RU" sz="1400" dirty="0"/>
              <a:t> </a:t>
            </a:r>
            <a:r>
              <a:rPr lang="ru-RU" sz="1400" dirty="0" err="1"/>
              <a:t>фахівцем</a:t>
            </a:r>
            <a:r>
              <a:rPr lang="ru-RU" sz="1400" dirty="0"/>
              <a:t>. </a:t>
            </a:r>
            <a:r>
              <a:rPr lang="ru-RU" sz="1400" dirty="0" err="1"/>
              <a:t>Рерайтинг</a:t>
            </a:r>
            <a:r>
              <a:rPr lang="ru-RU" sz="1400" dirty="0"/>
              <a:t> – </a:t>
            </a:r>
            <a:r>
              <a:rPr lang="ru-RU" sz="1400" dirty="0" err="1"/>
              <a:t>це</a:t>
            </a:r>
            <a:r>
              <a:rPr lang="ru-RU" sz="1400" dirty="0"/>
              <a:t> текст, </a:t>
            </a:r>
            <a:r>
              <a:rPr lang="ru-RU" sz="1400" dirty="0" err="1"/>
              <a:t>що</a:t>
            </a:r>
            <a:r>
              <a:rPr lang="ru-RU" sz="1400" dirty="0"/>
              <a:t> </a:t>
            </a:r>
            <a:r>
              <a:rPr lang="ru-RU" sz="1400" dirty="0" err="1"/>
              <a:t>являє</a:t>
            </a:r>
            <a:r>
              <a:rPr lang="ru-RU" sz="1400" dirty="0"/>
              <a:t> собою </a:t>
            </a:r>
            <a:r>
              <a:rPr lang="ru-RU" sz="1400" dirty="0" err="1"/>
              <a:t>переказ</a:t>
            </a:r>
            <a:r>
              <a:rPr lang="ru-RU" sz="1400" dirty="0"/>
              <a:t> </a:t>
            </a:r>
            <a:r>
              <a:rPr lang="ru-RU" sz="1400" dirty="0" err="1"/>
              <a:t>кількох</a:t>
            </a:r>
            <a:r>
              <a:rPr lang="ru-RU" sz="1400" dirty="0"/>
              <a:t> </a:t>
            </a:r>
            <a:r>
              <a:rPr lang="ru-RU" sz="1400" dirty="0" err="1"/>
              <a:t>інших</a:t>
            </a:r>
            <a:r>
              <a:rPr lang="ru-RU" sz="1400" dirty="0"/>
              <a:t> </a:t>
            </a:r>
            <a:r>
              <a:rPr lang="ru-RU" sz="1400" dirty="0" err="1"/>
              <a:t>матеріалів</a:t>
            </a:r>
            <a:r>
              <a:rPr lang="ru-RU" sz="1400" dirty="0"/>
              <a:t> на </a:t>
            </a:r>
            <a:r>
              <a:rPr lang="ru-RU" sz="1400" dirty="0" err="1"/>
              <a:t>цю</a:t>
            </a:r>
            <a:r>
              <a:rPr lang="ru-RU" sz="1400" dirty="0"/>
              <a:t> тему.</a:t>
            </a:r>
          </a:p>
          <a:p>
            <a:r>
              <a:rPr lang="ru-RU" sz="1400" dirty="0" err="1"/>
              <a:t>Дискусійним</a:t>
            </a:r>
            <a:r>
              <a:rPr lang="ru-RU" sz="1400" dirty="0"/>
              <a:t> є </a:t>
            </a:r>
            <a:r>
              <a:rPr lang="ru-RU" sz="1400" dirty="0" err="1"/>
              <a:t>питання</a:t>
            </a:r>
            <a:r>
              <a:rPr lang="ru-RU" sz="1400" dirty="0"/>
              <a:t>, </a:t>
            </a:r>
            <a:r>
              <a:rPr lang="ru-RU" sz="1400" dirty="0" err="1"/>
              <a:t>хто</a:t>
            </a:r>
            <a:r>
              <a:rPr lang="ru-RU" sz="1400" dirty="0"/>
              <a:t> повинен </a:t>
            </a:r>
            <a:r>
              <a:rPr lang="ru-RU" sz="1400" dirty="0" err="1"/>
              <a:t>створювати</a:t>
            </a:r>
            <a:r>
              <a:rPr lang="ru-RU" sz="1400" dirty="0"/>
              <a:t> контент: </a:t>
            </a:r>
            <a:r>
              <a:rPr lang="ru-RU" sz="1400" dirty="0" err="1"/>
              <a:t>людина</a:t>
            </a:r>
            <a:r>
              <a:rPr lang="ru-RU" sz="1400" dirty="0"/>
              <a:t>, яка </a:t>
            </a:r>
            <a:r>
              <a:rPr lang="ru-RU" sz="1400" dirty="0" err="1"/>
              <a:t>знається</a:t>
            </a:r>
            <a:r>
              <a:rPr lang="ru-RU" sz="1400" dirty="0"/>
              <a:t> на </a:t>
            </a:r>
            <a:r>
              <a:rPr lang="ru-RU" sz="1400" dirty="0" err="1"/>
              <a:t>темі</a:t>
            </a:r>
            <a:r>
              <a:rPr lang="ru-RU" sz="1400" dirty="0"/>
              <a:t>, </a:t>
            </a:r>
            <a:r>
              <a:rPr lang="ru-RU" sz="1400" dirty="0" err="1"/>
              <a:t>чи</a:t>
            </a:r>
            <a:r>
              <a:rPr lang="ru-RU" sz="1400" dirty="0"/>
              <a:t> </a:t>
            </a:r>
            <a:r>
              <a:rPr lang="ru-RU" sz="1400" dirty="0" err="1"/>
              <a:t>професіонал</a:t>
            </a:r>
            <a:r>
              <a:rPr lang="ru-RU" sz="1400" dirty="0"/>
              <a:t> з </a:t>
            </a:r>
            <a:r>
              <a:rPr lang="ru-RU" sz="1400" dirty="0" err="1"/>
              <a:t>написання</a:t>
            </a:r>
            <a:r>
              <a:rPr lang="ru-RU" sz="1400" dirty="0"/>
              <a:t> </a:t>
            </a:r>
            <a:r>
              <a:rPr lang="ru-RU" sz="1400" dirty="0" err="1"/>
              <a:t>текстів</a:t>
            </a:r>
            <a:r>
              <a:rPr lang="ru-RU" sz="1400" dirty="0"/>
              <a:t>. На </a:t>
            </a:r>
            <a:r>
              <a:rPr lang="ru-RU" sz="1400" dirty="0" err="1"/>
              <a:t>сьогодні</a:t>
            </a:r>
            <a:r>
              <a:rPr lang="ru-RU" sz="1400" dirty="0"/>
              <a:t> </a:t>
            </a:r>
            <a:r>
              <a:rPr lang="ru-RU" sz="1400" dirty="0" err="1"/>
              <a:t>поки</a:t>
            </a:r>
            <a:r>
              <a:rPr lang="ru-RU" sz="1400" dirty="0"/>
              <a:t> </a:t>
            </a:r>
            <a:r>
              <a:rPr lang="ru-RU" sz="1400" dirty="0" err="1"/>
              <a:t>що</a:t>
            </a:r>
            <a:r>
              <a:rPr lang="ru-RU" sz="1400" dirty="0"/>
              <a:t> </a:t>
            </a:r>
            <a:r>
              <a:rPr lang="ru-RU" sz="1400" dirty="0" err="1"/>
              <a:t>ця</a:t>
            </a:r>
            <a:r>
              <a:rPr lang="ru-RU" sz="1400" dirty="0"/>
              <a:t> </a:t>
            </a:r>
            <a:r>
              <a:rPr lang="ru-RU" sz="1400" dirty="0" err="1"/>
              <a:t>дилема</a:t>
            </a:r>
            <a:r>
              <a:rPr lang="ru-RU" sz="1400" dirty="0"/>
              <a:t> не </a:t>
            </a:r>
            <a:r>
              <a:rPr lang="ru-RU" sz="1400" dirty="0" err="1"/>
              <a:t>здобула</a:t>
            </a:r>
            <a:r>
              <a:rPr lang="ru-RU" sz="1400" dirty="0"/>
              <a:t> </a:t>
            </a:r>
            <a:r>
              <a:rPr lang="ru-RU" sz="1400" dirty="0" err="1"/>
              <a:t>належного</a:t>
            </a:r>
            <a:r>
              <a:rPr lang="ru-RU" sz="1400" dirty="0"/>
              <a:t> </a:t>
            </a:r>
            <a:r>
              <a:rPr lang="ru-RU" sz="1400" dirty="0" err="1"/>
              <a:t>розв’язання</a:t>
            </a:r>
            <a:r>
              <a:rPr lang="ru-RU" sz="1400" dirty="0"/>
              <a:t>. </a:t>
            </a:r>
            <a:r>
              <a:rPr lang="ru-RU" sz="1400" dirty="0" err="1"/>
              <a:t>Зрозуміло</a:t>
            </a:r>
            <a:r>
              <a:rPr lang="ru-RU" sz="1400" dirty="0"/>
              <a:t> </a:t>
            </a:r>
            <a:r>
              <a:rPr lang="ru-RU" sz="1400" dirty="0" err="1"/>
              <a:t>що</a:t>
            </a:r>
            <a:r>
              <a:rPr lang="ru-RU" sz="1400" dirty="0"/>
              <a:t>, </a:t>
            </a:r>
            <a:r>
              <a:rPr lang="ru-RU" sz="1400" dirty="0" err="1"/>
              <a:t>якщо</a:t>
            </a:r>
            <a:r>
              <a:rPr lang="ru-RU" sz="1400" dirty="0"/>
              <a:t> </a:t>
            </a:r>
            <a:r>
              <a:rPr lang="ru-RU" sz="1400" dirty="0" err="1"/>
              <a:t>завданням</a:t>
            </a:r>
            <a:r>
              <a:rPr lang="ru-RU" sz="1400" dirty="0"/>
              <a:t> є </a:t>
            </a:r>
            <a:r>
              <a:rPr lang="ru-RU" sz="1400" dirty="0" err="1"/>
              <a:t>наповнити</a:t>
            </a:r>
            <a:r>
              <a:rPr lang="ru-RU" sz="1400" dirty="0"/>
              <a:t> сайт </a:t>
            </a:r>
            <a:r>
              <a:rPr lang="ru-RU" sz="1400" dirty="0" err="1"/>
              <a:t>професійною</a:t>
            </a:r>
            <a:r>
              <a:rPr lang="ru-RU" sz="1400" dirty="0"/>
              <a:t> </a:t>
            </a:r>
            <a:r>
              <a:rPr lang="ru-RU" sz="1400" dirty="0" err="1"/>
              <a:t>інформацією</a:t>
            </a:r>
            <a:r>
              <a:rPr lang="ru-RU" sz="1400" dirty="0"/>
              <a:t>, то </a:t>
            </a:r>
            <a:r>
              <a:rPr lang="ru-RU" sz="1400" dirty="0" err="1"/>
              <a:t>логічно</a:t>
            </a:r>
            <a:r>
              <a:rPr lang="ru-RU" sz="1400" dirty="0"/>
              <a:t>, </a:t>
            </a:r>
            <a:r>
              <a:rPr lang="ru-RU" sz="1400" dirty="0" err="1"/>
              <a:t>що</a:t>
            </a:r>
            <a:r>
              <a:rPr lang="ru-RU" sz="1400" dirty="0"/>
              <a:t> </a:t>
            </a:r>
            <a:r>
              <a:rPr lang="ru-RU" sz="1400" dirty="0" err="1"/>
              <a:t>мав</a:t>
            </a:r>
            <a:r>
              <a:rPr lang="ru-RU" sz="1400" dirty="0"/>
              <a:t> </a:t>
            </a:r>
            <a:r>
              <a:rPr lang="ru-RU" sz="1400" dirty="0" err="1"/>
              <a:t>би</a:t>
            </a:r>
            <a:r>
              <a:rPr lang="ru-RU" sz="1400" dirty="0"/>
              <a:t> </a:t>
            </a:r>
            <a:r>
              <a:rPr lang="ru-RU" sz="1400" dirty="0" err="1"/>
              <a:t>працювати</a:t>
            </a:r>
            <a:r>
              <a:rPr lang="ru-RU" sz="1400" dirty="0"/>
              <a:t> </a:t>
            </a:r>
            <a:r>
              <a:rPr lang="ru-RU" sz="1400" dirty="0" err="1"/>
              <a:t>фахівець</a:t>
            </a:r>
            <a:r>
              <a:rPr lang="ru-RU" sz="1400" dirty="0"/>
              <a:t>. </a:t>
            </a:r>
            <a:r>
              <a:rPr lang="ru-RU" sz="1400" dirty="0" err="1"/>
              <a:t>Проте</a:t>
            </a:r>
            <a:r>
              <a:rPr lang="ru-RU" sz="1400" dirty="0"/>
              <a:t> практика </a:t>
            </a:r>
            <a:r>
              <a:rPr lang="ru-RU" sz="1400" dirty="0" err="1"/>
              <a:t>свідчить</a:t>
            </a:r>
            <a:r>
              <a:rPr lang="ru-RU" sz="1400" dirty="0"/>
              <a:t>, </a:t>
            </a:r>
            <a:r>
              <a:rPr lang="ru-RU" sz="1400" dirty="0" err="1"/>
              <a:t>що</a:t>
            </a:r>
            <a:r>
              <a:rPr lang="ru-RU" sz="1400" dirty="0"/>
              <a:t> далеко не </a:t>
            </a:r>
            <a:r>
              <a:rPr lang="ru-RU" sz="1400" dirty="0" err="1"/>
              <a:t>кожен</a:t>
            </a:r>
            <a:r>
              <a:rPr lang="ru-RU" sz="1400" dirty="0"/>
              <a:t> </a:t>
            </a:r>
            <a:r>
              <a:rPr lang="ru-RU" sz="1400" dirty="0" err="1"/>
              <a:t>майстер</a:t>
            </a:r>
            <a:r>
              <a:rPr lang="ru-RU" sz="1400" dirty="0"/>
              <a:t> </a:t>
            </a:r>
            <a:r>
              <a:rPr lang="ru-RU" sz="1400" dirty="0" err="1"/>
              <a:t>своєї</a:t>
            </a:r>
            <a:r>
              <a:rPr lang="ru-RU" sz="1400" dirty="0"/>
              <a:t> </a:t>
            </a:r>
            <a:r>
              <a:rPr lang="ru-RU" sz="1400" dirty="0" err="1"/>
              <a:t>справи</a:t>
            </a:r>
            <a:r>
              <a:rPr lang="ru-RU" sz="1400" dirty="0"/>
              <a:t> </a:t>
            </a:r>
            <a:r>
              <a:rPr lang="ru-RU" sz="1400" dirty="0" err="1"/>
              <a:t>здатен</a:t>
            </a:r>
            <a:r>
              <a:rPr lang="ru-RU" sz="1400" dirty="0"/>
              <a:t> грамотно і правильно </a:t>
            </a:r>
            <a:r>
              <a:rPr lang="ru-RU" sz="1400" dirty="0" err="1"/>
              <a:t>розповісти</a:t>
            </a:r>
            <a:r>
              <a:rPr lang="ru-RU" sz="1400" dirty="0"/>
              <a:t> про </a:t>
            </a:r>
            <a:r>
              <a:rPr lang="ru-RU" sz="1400" dirty="0" err="1"/>
              <a:t>специфіку</a:t>
            </a:r>
            <a:r>
              <a:rPr lang="ru-RU" sz="1400" dirty="0"/>
              <a:t> того, </a:t>
            </a:r>
            <a:r>
              <a:rPr lang="ru-RU" sz="1400" dirty="0" err="1"/>
              <a:t>що</a:t>
            </a:r>
            <a:r>
              <a:rPr lang="ru-RU" sz="1400" dirty="0"/>
              <a:t> </a:t>
            </a:r>
            <a:r>
              <a:rPr lang="ru-RU" sz="1400" dirty="0" err="1"/>
              <a:t>він</a:t>
            </a:r>
            <a:r>
              <a:rPr lang="ru-RU" sz="1400" dirty="0"/>
              <a:t> </a:t>
            </a:r>
            <a:r>
              <a:rPr lang="ru-RU" sz="1400" dirty="0" err="1"/>
              <a:t>робить</a:t>
            </a:r>
            <a:r>
              <a:rPr lang="ru-RU" sz="1400" dirty="0"/>
              <a:t>. </a:t>
            </a:r>
            <a:r>
              <a:rPr lang="ru-RU" sz="1400" dirty="0" err="1"/>
              <a:t>Відповідно</a:t>
            </a:r>
            <a:r>
              <a:rPr lang="ru-RU" sz="1400" dirty="0"/>
              <a:t>, </a:t>
            </a:r>
            <a:r>
              <a:rPr lang="ru-RU" sz="1400" dirty="0" err="1"/>
              <a:t>дуже</a:t>
            </a:r>
            <a:r>
              <a:rPr lang="ru-RU" sz="1400" dirty="0"/>
              <a:t> </a:t>
            </a:r>
            <a:r>
              <a:rPr lang="ru-RU" sz="1400" dirty="0" err="1"/>
              <a:t>рідко</a:t>
            </a:r>
            <a:r>
              <a:rPr lang="ru-RU" sz="1400" dirty="0"/>
              <a:t> </a:t>
            </a:r>
            <a:r>
              <a:rPr lang="ru-RU" sz="1400" dirty="0" err="1"/>
              <a:t>можна</a:t>
            </a:r>
            <a:r>
              <a:rPr lang="ru-RU" sz="1400" dirty="0"/>
              <a:t> </a:t>
            </a:r>
            <a:r>
              <a:rPr lang="ru-RU" sz="1400" dirty="0" err="1"/>
              <a:t>зустріти</a:t>
            </a:r>
            <a:r>
              <a:rPr lang="ru-RU" sz="1400" dirty="0"/>
              <a:t>, </a:t>
            </a:r>
            <a:r>
              <a:rPr lang="ru-RU" sz="1400" dirty="0" err="1"/>
              <a:t>щоб</a:t>
            </a:r>
            <a:r>
              <a:rPr lang="ru-RU" sz="1400" dirty="0"/>
              <a:t> </a:t>
            </a:r>
            <a:r>
              <a:rPr lang="ru-RU" sz="1400" dirty="0" err="1"/>
              <a:t>лікар</a:t>
            </a:r>
            <a:r>
              <a:rPr lang="ru-RU" sz="1400" dirty="0"/>
              <a:t> </a:t>
            </a:r>
            <a:r>
              <a:rPr lang="ru-RU" sz="1400" dirty="0" err="1"/>
              <a:t>або</a:t>
            </a:r>
            <a:r>
              <a:rPr lang="ru-RU" sz="1400" dirty="0"/>
              <a:t> </a:t>
            </a:r>
            <a:r>
              <a:rPr lang="ru-RU" sz="1400" dirty="0" err="1"/>
              <a:t>інженер</a:t>
            </a:r>
            <a:r>
              <a:rPr lang="ru-RU" sz="1400" dirty="0"/>
              <a:t> </a:t>
            </a:r>
            <a:r>
              <a:rPr lang="ru-RU" sz="1400" dirty="0" err="1"/>
              <a:t>створювали</a:t>
            </a:r>
            <a:r>
              <a:rPr lang="ru-RU" sz="1400" dirty="0"/>
              <a:t> </a:t>
            </a:r>
            <a:r>
              <a:rPr lang="ru-RU" sz="1400" dirty="0" err="1"/>
              <a:t>матеріали</a:t>
            </a:r>
            <a:r>
              <a:rPr lang="ru-RU" sz="1400" dirty="0"/>
              <a:t> для сайту. До того ж, </a:t>
            </a:r>
            <a:r>
              <a:rPr lang="ru-RU" sz="1400" dirty="0" err="1"/>
              <a:t>оскільки</a:t>
            </a:r>
            <a:r>
              <a:rPr lang="ru-RU" sz="1400" dirty="0"/>
              <a:t> </a:t>
            </a:r>
            <a:r>
              <a:rPr lang="ru-RU" sz="1400" dirty="0" err="1"/>
              <a:t>матеріали</a:t>
            </a:r>
            <a:r>
              <a:rPr lang="ru-RU" sz="1400" dirty="0"/>
              <a:t> </a:t>
            </a:r>
            <a:r>
              <a:rPr lang="ru-RU" sz="1400" dirty="0" err="1"/>
              <a:t>ресурсів</a:t>
            </a:r>
            <a:r>
              <a:rPr lang="ru-RU" sz="1400" dirty="0"/>
              <a:t> </a:t>
            </a:r>
            <a:r>
              <a:rPr lang="ru-RU" sz="1400" dirty="0" err="1"/>
              <a:t>створюються</a:t>
            </a:r>
            <a:r>
              <a:rPr lang="ru-RU" sz="1400" dirty="0"/>
              <a:t> не для </a:t>
            </a:r>
            <a:r>
              <a:rPr lang="ru-RU" sz="1400" dirty="0" err="1"/>
              <a:t>фахівців</a:t>
            </a:r>
            <a:r>
              <a:rPr lang="ru-RU" sz="1400" dirty="0"/>
              <a:t>, </a:t>
            </a:r>
            <a:r>
              <a:rPr lang="ru-RU" sz="1400" dirty="0" err="1"/>
              <a:t>слід</a:t>
            </a:r>
            <a:r>
              <a:rPr lang="ru-RU" sz="1400" dirty="0"/>
              <a:t> максимально </a:t>
            </a:r>
            <a:r>
              <a:rPr lang="ru-RU" sz="1400" dirty="0" err="1"/>
              <a:t>зрозуміло</a:t>
            </a:r>
            <a:r>
              <a:rPr lang="ru-RU" sz="1400" dirty="0"/>
              <a:t> і просто подати </a:t>
            </a:r>
            <a:r>
              <a:rPr lang="ru-RU" sz="1400" dirty="0" err="1"/>
              <a:t>складні</a:t>
            </a:r>
            <a:r>
              <a:rPr lang="ru-RU" sz="1400" dirty="0"/>
              <a:t> </a:t>
            </a:r>
            <a:r>
              <a:rPr lang="ru-RU" sz="1400" dirty="0" err="1"/>
              <a:t>поняття</a:t>
            </a:r>
            <a:r>
              <a:rPr lang="ru-RU" sz="1400" dirty="0"/>
              <a:t>. </a:t>
            </a:r>
            <a:r>
              <a:rPr lang="ru-RU" sz="1400" dirty="0" err="1"/>
              <a:t>Галузевий</a:t>
            </a:r>
            <a:r>
              <a:rPr lang="ru-RU" sz="1400" dirty="0"/>
              <a:t> </a:t>
            </a:r>
            <a:r>
              <a:rPr lang="ru-RU" sz="1400" dirty="0" err="1"/>
              <a:t>спеціаліст</a:t>
            </a:r>
            <a:r>
              <a:rPr lang="ru-RU" sz="1400" dirty="0"/>
              <a:t> </a:t>
            </a:r>
            <a:r>
              <a:rPr lang="ru-RU" sz="1400" dirty="0" err="1"/>
              <a:t>цього</a:t>
            </a:r>
            <a:r>
              <a:rPr lang="ru-RU" sz="1400" dirty="0"/>
              <a:t> не </a:t>
            </a:r>
            <a:r>
              <a:rPr lang="ru-RU" sz="1400" dirty="0" err="1"/>
              <a:t>завжди</a:t>
            </a:r>
            <a:r>
              <a:rPr lang="ru-RU" sz="1400" dirty="0"/>
              <a:t> </a:t>
            </a:r>
            <a:r>
              <a:rPr lang="ru-RU" sz="1400" dirty="0" err="1"/>
              <a:t>може</a:t>
            </a:r>
            <a:r>
              <a:rPr lang="ru-RU" sz="1400" dirty="0"/>
              <a:t> </a:t>
            </a:r>
            <a:r>
              <a:rPr lang="ru-RU" sz="1400" dirty="0" err="1"/>
              <a:t>досягнути</a:t>
            </a:r>
            <a:r>
              <a:rPr lang="ru-RU" sz="1400" dirty="0"/>
              <a:t>, </a:t>
            </a:r>
            <a:r>
              <a:rPr lang="ru-RU" sz="1400" dirty="0" err="1"/>
              <a:t>оскільки</a:t>
            </a:r>
            <a:r>
              <a:rPr lang="ru-RU" sz="1400" dirty="0"/>
              <a:t> </a:t>
            </a:r>
            <a:r>
              <a:rPr lang="ru-RU" sz="1400" dirty="0" err="1"/>
              <a:t>мова</a:t>
            </a:r>
            <a:r>
              <a:rPr lang="ru-RU" sz="1400" dirty="0"/>
              <a:t> </a:t>
            </a:r>
            <a:r>
              <a:rPr lang="ru-RU" sz="1400" dirty="0" err="1"/>
              <a:t>професіонала</a:t>
            </a:r>
            <a:r>
              <a:rPr lang="ru-RU" sz="1400" dirty="0"/>
              <a:t> </a:t>
            </a:r>
            <a:r>
              <a:rPr lang="ru-RU" sz="1400" dirty="0" err="1"/>
              <a:t>відрізняється</a:t>
            </a:r>
            <a:r>
              <a:rPr lang="ru-RU" sz="1400" dirty="0"/>
              <a:t> </a:t>
            </a:r>
            <a:r>
              <a:rPr lang="ru-RU" sz="1400" dirty="0" err="1"/>
              <a:t>специфічним</a:t>
            </a:r>
            <a:r>
              <a:rPr lang="ru-RU" sz="1400" dirty="0"/>
              <a:t> стилем </a:t>
            </a:r>
            <a:r>
              <a:rPr lang="ru-RU" sz="1400" dirty="0" err="1"/>
              <a:t>викладу</a:t>
            </a:r>
            <a:r>
              <a:rPr lang="ru-RU" sz="1400" dirty="0"/>
              <a:t>, </a:t>
            </a:r>
            <a:r>
              <a:rPr lang="ru-RU" sz="1400" dirty="0" err="1"/>
              <a:t>рясніє</a:t>
            </a:r>
            <a:r>
              <a:rPr lang="ru-RU" sz="1400" dirty="0"/>
              <a:t> </a:t>
            </a:r>
            <a:r>
              <a:rPr lang="ru-RU" sz="1400" dirty="0" err="1"/>
              <a:t>термінами</a:t>
            </a:r>
            <a:r>
              <a:rPr lang="ru-RU" sz="1400" dirty="0"/>
              <a:t> і </a:t>
            </a:r>
            <a:r>
              <a:rPr lang="ru-RU" sz="1400" dirty="0" err="1"/>
              <a:t>термінологічними</a:t>
            </a:r>
            <a:r>
              <a:rPr lang="ru-RU" sz="1400" dirty="0"/>
              <a:t> </a:t>
            </a:r>
            <a:r>
              <a:rPr lang="ru-RU" sz="1400" dirty="0" err="1"/>
              <a:t>словосполученнями</a:t>
            </a:r>
            <a:r>
              <a:rPr lang="ru-RU" sz="1400" dirty="0"/>
              <a:t>, </a:t>
            </a:r>
            <a:r>
              <a:rPr lang="ru-RU" sz="1400" dirty="0" err="1"/>
              <a:t>які</a:t>
            </a:r>
            <a:r>
              <a:rPr lang="ru-RU" sz="1400" dirty="0"/>
              <a:t> </a:t>
            </a:r>
            <a:r>
              <a:rPr lang="ru-RU" sz="1400" dirty="0" err="1"/>
              <a:t>недоречні</a:t>
            </a:r>
            <a:r>
              <a:rPr lang="ru-RU" sz="1400" dirty="0"/>
              <a:t>, </a:t>
            </a:r>
            <a:r>
              <a:rPr lang="ru-RU" sz="1400" dirty="0" err="1"/>
              <a:t>наприклад</a:t>
            </a:r>
            <a:r>
              <a:rPr lang="ru-RU" sz="1400" dirty="0"/>
              <a:t>, на </a:t>
            </a:r>
            <a:r>
              <a:rPr lang="ru-RU" sz="1400" dirty="0" err="1"/>
              <a:t>сайті</a:t>
            </a:r>
            <a:r>
              <a:rPr lang="ru-RU" sz="1400" dirty="0"/>
              <a:t> </a:t>
            </a:r>
            <a:r>
              <a:rPr lang="ru-RU" sz="1400" dirty="0" err="1"/>
              <a:t>медклініки</a:t>
            </a:r>
            <a:r>
              <a:rPr lang="ru-RU" sz="1400" dirty="0"/>
              <a:t>. </a:t>
            </a:r>
            <a:r>
              <a:rPr lang="ru-RU" sz="1400" dirty="0" err="1"/>
              <a:t>Відвідувачі</a:t>
            </a:r>
            <a:r>
              <a:rPr lang="ru-RU" sz="1400" dirty="0"/>
              <a:t> </a:t>
            </a:r>
            <a:r>
              <a:rPr lang="ru-RU" sz="1400" dirty="0" err="1"/>
              <a:t>сюди</a:t>
            </a:r>
            <a:r>
              <a:rPr lang="ru-RU" sz="1400" dirty="0"/>
              <a:t> </a:t>
            </a:r>
            <a:r>
              <a:rPr lang="ru-RU" sz="1400" dirty="0" err="1"/>
              <a:t>заходять</a:t>
            </a:r>
            <a:r>
              <a:rPr lang="ru-RU" sz="1400" dirty="0"/>
              <a:t> не </a:t>
            </a:r>
            <a:r>
              <a:rPr lang="ru-RU" sz="1400" dirty="0" err="1"/>
              <a:t>лише</a:t>
            </a:r>
            <a:r>
              <a:rPr lang="ru-RU" sz="1400" dirty="0"/>
              <a:t> для того, </a:t>
            </a:r>
            <a:r>
              <a:rPr lang="ru-RU" sz="1400" dirty="0" err="1"/>
              <a:t>щоб</a:t>
            </a:r>
            <a:r>
              <a:rPr lang="ru-RU" sz="1400" dirty="0"/>
              <a:t> </a:t>
            </a:r>
            <a:r>
              <a:rPr lang="ru-RU" sz="1400" dirty="0" err="1"/>
              <a:t>дізнатися</a:t>
            </a:r>
            <a:r>
              <a:rPr lang="ru-RU" sz="1400" dirty="0"/>
              <a:t> </a:t>
            </a:r>
            <a:r>
              <a:rPr lang="ru-RU" sz="1400" dirty="0" err="1"/>
              <a:t>ціни</a:t>
            </a:r>
            <a:r>
              <a:rPr lang="ru-RU" sz="1400" dirty="0"/>
              <a:t> на </a:t>
            </a:r>
            <a:r>
              <a:rPr lang="ru-RU" sz="1400" dirty="0" err="1"/>
              <a:t>процедури</a:t>
            </a:r>
            <a:r>
              <a:rPr lang="ru-RU" sz="1400" dirty="0"/>
              <a:t>. Вони </a:t>
            </a:r>
            <a:r>
              <a:rPr lang="ru-RU" sz="1400" dirty="0" err="1"/>
              <a:t>бажають</a:t>
            </a:r>
            <a:r>
              <a:rPr lang="ru-RU" sz="1400" dirty="0"/>
              <a:t> </a:t>
            </a:r>
            <a:r>
              <a:rPr lang="ru-RU" sz="1400" dirty="0" err="1"/>
              <a:t>почитати</a:t>
            </a:r>
            <a:r>
              <a:rPr lang="ru-RU" sz="1400" dirty="0"/>
              <a:t> </a:t>
            </a:r>
            <a:r>
              <a:rPr lang="ru-RU" sz="1400" dirty="0" err="1"/>
              <a:t>прості</a:t>
            </a:r>
            <a:r>
              <a:rPr lang="ru-RU" sz="1400" dirty="0"/>
              <a:t> і </a:t>
            </a:r>
            <a:r>
              <a:rPr lang="ru-RU" sz="1400" dirty="0" err="1"/>
              <a:t>зрозумілі</a:t>
            </a:r>
            <a:r>
              <a:rPr lang="ru-RU" sz="1400" dirty="0"/>
              <a:t> </a:t>
            </a:r>
            <a:r>
              <a:rPr lang="ru-RU" sz="1400" dirty="0" err="1"/>
              <a:t>тексти</a:t>
            </a:r>
            <a:r>
              <a:rPr lang="ru-RU" sz="1400" dirty="0"/>
              <a:t> про </a:t>
            </a:r>
            <a:r>
              <a:rPr lang="ru-RU" sz="1400" dirty="0" err="1"/>
              <a:t>хвороби</a:t>
            </a:r>
            <a:r>
              <a:rPr lang="ru-RU" sz="1400" dirty="0"/>
              <a:t> та </a:t>
            </a:r>
            <a:r>
              <a:rPr lang="ru-RU" sz="1400" dirty="0" err="1"/>
              <a:t>їх</a:t>
            </a:r>
            <a:r>
              <a:rPr lang="ru-RU" sz="1400" dirty="0"/>
              <a:t> </a:t>
            </a:r>
            <a:r>
              <a:rPr lang="ru-RU" sz="1400" dirty="0" err="1"/>
              <a:t>лікування</a:t>
            </a:r>
            <a:r>
              <a:rPr lang="ru-RU" sz="1400" dirty="0"/>
              <a:t>. </a:t>
            </a:r>
            <a:r>
              <a:rPr lang="ru-RU" sz="1400" dirty="0" err="1"/>
              <a:t>Отже</a:t>
            </a:r>
            <a:r>
              <a:rPr lang="ru-RU" sz="1400" dirty="0"/>
              <a:t> не дивно, </a:t>
            </a:r>
            <a:r>
              <a:rPr lang="ru-RU" sz="1400" dirty="0" err="1"/>
              <a:t>що</a:t>
            </a:r>
            <a:r>
              <a:rPr lang="ru-RU" sz="1400" dirty="0"/>
              <a:t> контент для </a:t>
            </a:r>
            <a:r>
              <a:rPr lang="ru-RU" sz="1400" dirty="0" err="1"/>
              <a:t>спеціалізованих</a:t>
            </a:r>
            <a:r>
              <a:rPr lang="ru-RU" sz="1400" dirty="0"/>
              <a:t> </a:t>
            </a:r>
            <a:r>
              <a:rPr lang="ru-RU" sz="1400" dirty="0" err="1"/>
              <a:t>ресурсів</a:t>
            </a:r>
            <a:r>
              <a:rPr lang="ru-RU" sz="1400" dirty="0"/>
              <a:t> </a:t>
            </a:r>
            <a:r>
              <a:rPr lang="ru-RU" sz="1400" dirty="0" err="1"/>
              <a:t>створюють</a:t>
            </a:r>
            <a:r>
              <a:rPr lang="ru-RU" sz="1400" dirty="0"/>
              <a:t> </a:t>
            </a:r>
            <a:r>
              <a:rPr lang="ru-RU" sz="1400" dirty="0" err="1"/>
              <a:t>копірайтери</a:t>
            </a:r>
            <a:r>
              <a:rPr lang="ru-RU" sz="1400" dirty="0"/>
              <a:t>. Так, є </a:t>
            </a:r>
            <a:r>
              <a:rPr lang="ru-RU" sz="1400" dirty="0" err="1"/>
              <a:t>копірайтери</a:t>
            </a:r>
            <a:r>
              <a:rPr lang="ru-RU" sz="1400" dirty="0"/>
              <a:t>, </a:t>
            </a:r>
            <a:r>
              <a:rPr lang="ru-RU" sz="1400" dirty="0" err="1"/>
              <a:t>які</a:t>
            </a:r>
            <a:r>
              <a:rPr lang="ru-RU" sz="1400" dirty="0"/>
              <a:t> в </a:t>
            </a:r>
            <a:r>
              <a:rPr lang="ru-RU" sz="1400" dirty="0" err="1"/>
              <a:t>цю</a:t>
            </a:r>
            <a:r>
              <a:rPr lang="ru-RU" sz="1400" dirty="0"/>
              <a:t> </a:t>
            </a:r>
            <a:r>
              <a:rPr lang="ru-RU" sz="1400" dirty="0" err="1"/>
              <a:t>галузь</a:t>
            </a:r>
            <a:r>
              <a:rPr lang="ru-RU" sz="1400" dirty="0"/>
              <a:t> </a:t>
            </a:r>
            <a:r>
              <a:rPr lang="ru-RU" sz="1400" dirty="0" err="1"/>
              <a:t>прийшли</a:t>
            </a:r>
            <a:r>
              <a:rPr lang="ru-RU" sz="1400" dirty="0"/>
              <a:t> </a:t>
            </a:r>
            <a:r>
              <a:rPr lang="ru-RU" sz="1400" dirty="0" err="1"/>
              <a:t>із</a:t>
            </a:r>
            <a:r>
              <a:rPr lang="ru-RU" sz="1400" dirty="0"/>
              <a:t> </a:t>
            </a:r>
            <a:r>
              <a:rPr lang="ru-RU" sz="1400" dirty="0" err="1"/>
              <a:t>суміжних</a:t>
            </a:r>
            <a:r>
              <a:rPr lang="ru-RU" sz="1400" dirty="0"/>
              <a:t> – </a:t>
            </a:r>
            <a:r>
              <a:rPr lang="ru-RU" sz="1400" dirty="0" err="1"/>
              <a:t>колишні</a:t>
            </a:r>
            <a:r>
              <a:rPr lang="ru-RU" sz="1400" dirty="0"/>
              <a:t> </a:t>
            </a:r>
            <a:r>
              <a:rPr lang="ru-RU" sz="1400" dirty="0" err="1"/>
              <a:t>юристи</a:t>
            </a:r>
            <a:r>
              <a:rPr lang="ru-RU" sz="1400" dirty="0"/>
              <a:t>, </a:t>
            </a:r>
            <a:r>
              <a:rPr lang="ru-RU" sz="1400" dirty="0" err="1"/>
              <a:t>будівельники</a:t>
            </a:r>
            <a:r>
              <a:rPr lang="ru-RU" sz="1400" dirty="0"/>
              <a:t>, </a:t>
            </a:r>
            <a:r>
              <a:rPr lang="ru-RU" sz="1400" dirty="0" err="1"/>
              <a:t>хіміки</a:t>
            </a:r>
            <a:r>
              <a:rPr lang="ru-RU" sz="1400" dirty="0"/>
              <a:t>, медики. </a:t>
            </a:r>
            <a:r>
              <a:rPr lang="ru-RU" sz="1400" dirty="0" err="1"/>
              <a:t>Такий</a:t>
            </a:r>
            <a:r>
              <a:rPr lang="ru-RU" sz="1400" dirty="0"/>
              <a:t> </a:t>
            </a:r>
            <a:r>
              <a:rPr lang="ru-RU" sz="1400" dirty="0" err="1"/>
              <a:t>фахівець</a:t>
            </a:r>
            <a:r>
              <a:rPr lang="ru-RU" sz="1400" dirty="0"/>
              <a:t> </a:t>
            </a:r>
            <a:r>
              <a:rPr lang="ru-RU" sz="1400" dirty="0" err="1"/>
              <a:t>надзвичайно</a:t>
            </a:r>
            <a:r>
              <a:rPr lang="ru-RU" sz="1400" dirty="0"/>
              <a:t> </a:t>
            </a:r>
            <a:r>
              <a:rPr lang="ru-RU" sz="1400" dirty="0" err="1"/>
              <a:t>цінується</a:t>
            </a:r>
            <a:r>
              <a:rPr lang="ru-RU" sz="1400" dirty="0"/>
              <a:t>, але для </a:t>
            </a:r>
            <a:r>
              <a:rPr lang="ru-RU" sz="1400" dirty="0" err="1"/>
              <a:t>задоволення</a:t>
            </a:r>
            <a:r>
              <a:rPr lang="ru-RU" sz="1400" dirty="0"/>
              <a:t> </a:t>
            </a:r>
            <a:r>
              <a:rPr lang="ru-RU" sz="1400" dirty="0" err="1"/>
              <a:t>інформаційних</a:t>
            </a:r>
            <a:r>
              <a:rPr lang="ru-RU" sz="1400" dirty="0"/>
              <a:t> потреб ринку </a:t>
            </a:r>
            <a:r>
              <a:rPr lang="ru-RU" sz="1400" dirty="0" err="1"/>
              <a:t>їх</a:t>
            </a:r>
            <a:r>
              <a:rPr lang="ru-RU" sz="1400" dirty="0"/>
              <a:t> не </a:t>
            </a:r>
            <a:r>
              <a:rPr lang="ru-RU" sz="1400" dirty="0" err="1"/>
              <a:t>вистачає</a:t>
            </a:r>
            <a:r>
              <a:rPr lang="ru-RU" sz="1400" dirty="0"/>
              <a:t>. До того ж </a:t>
            </a:r>
            <a:r>
              <a:rPr lang="ru-RU" sz="1400" dirty="0" err="1"/>
              <a:t>вартість</a:t>
            </a:r>
            <a:r>
              <a:rPr lang="ru-RU" sz="1400" dirty="0"/>
              <a:t> </a:t>
            </a:r>
            <a:r>
              <a:rPr lang="ru-RU" sz="1400" dirty="0" err="1"/>
              <a:t>роботи</a:t>
            </a:r>
            <a:r>
              <a:rPr lang="ru-RU" sz="1400" dirty="0"/>
              <a:t> такого </a:t>
            </a:r>
            <a:r>
              <a:rPr lang="ru-RU" sz="1400" dirty="0" err="1"/>
              <a:t>копірайтера</a:t>
            </a:r>
            <a:r>
              <a:rPr lang="ru-RU" sz="1400" dirty="0"/>
              <a:t> буде у рази </a:t>
            </a:r>
            <a:r>
              <a:rPr lang="ru-RU" sz="1400" dirty="0" err="1"/>
              <a:t>вищою</a:t>
            </a:r>
            <a:r>
              <a:rPr lang="ru-RU" sz="1400" dirty="0"/>
              <a:t>, </a:t>
            </a:r>
            <a:r>
              <a:rPr lang="ru-RU" sz="1400" dirty="0" err="1"/>
              <a:t>ніж</a:t>
            </a:r>
            <a:r>
              <a:rPr lang="ru-RU" sz="1400" dirty="0"/>
              <a:t> </a:t>
            </a:r>
            <a:r>
              <a:rPr lang="ru-RU" sz="1400" dirty="0" err="1"/>
              <a:t>послуги</a:t>
            </a:r>
            <a:r>
              <a:rPr lang="ru-RU" sz="1400" dirty="0"/>
              <a:t> </a:t>
            </a:r>
            <a:r>
              <a:rPr lang="ru-RU" sz="1400" dirty="0" err="1"/>
              <a:t>рерайтера</a:t>
            </a:r>
            <a:r>
              <a:rPr lang="ru-RU" sz="1400" dirty="0"/>
              <a:t>.</a:t>
            </a:r>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13486538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ru-RU" sz="1400" dirty="0" err="1"/>
              <a:t>Стосовно</a:t>
            </a:r>
            <a:r>
              <a:rPr lang="ru-RU" sz="1400" dirty="0"/>
              <a:t> </a:t>
            </a:r>
            <a:r>
              <a:rPr lang="ru-RU" sz="1400" dirty="0" err="1"/>
              <a:t>рерайтингу</a:t>
            </a:r>
            <a:r>
              <a:rPr lang="ru-RU" sz="1400" dirty="0"/>
              <a:t>, то </a:t>
            </a:r>
            <a:r>
              <a:rPr lang="ru-RU" sz="1400" dirty="0" err="1"/>
              <a:t>він</a:t>
            </a:r>
            <a:r>
              <a:rPr lang="ru-RU" sz="1400" dirty="0"/>
              <a:t> </a:t>
            </a:r>
            <a:r>
              <a:rPr lang="ru-RU" sz="1400" dirty="0" err="1"/>
              <a:t>може</a:t>
            </a:r>
            <a:r>
              <a:rPr lang="ru-RU" sz="1400" dirty="0"/>
              <a:t> бути </a:t>
            </a:r>
            <a:r>
              <a:rPr lang="ru-RU" sz="1400" dirty="0" err="1"/>
              <a:t>глибоким</a:t>
            </a:r>
            <a:r>
              <a:rPr lang="ru-RU" sz="1400" dirty="0"/>
              <a:t> і </a:t>
            </a:r>
            <a:r>
              <a:rPr lang="ru-RU" sz="1400" dirty="0" err="1"/>
              <a:t>поверховим</a:t>
            </a:r>
            <a:r>
              <a:rPr lang="ru-RU" sz="1400" dirty="0"/>
              <a:t>. Методика </a:t>
            </a:r>
            <a:r>
              <a:rPr lang="ru-RU" sz="1400" dirty="0" err="1"/>
              <a:t>глибокого</a:t>
            </a:r>
            <a:r>
              <a:rPr lang="ru-RU" sz="1400" dirty="0"/>
              <a:t> </a:t>
            </a:r>
            <a:r>
              <a:rPr lang="ru-RU" sz="1400" dirty="0" err="1"/>
              <a:t>рерайтингу</a:t>
            </a:r>
            <a:r>
              <a:rPr lang="ru-RU" sz="1400" dirty="0"/>
              <a:t> </a:t>
            </a:r>
            <a:r>
              <a:rPr lang="ru-RU" sz="1400" dirty="0" err="1"/>
              <a:t>полягає</a:t>
            </a:r>
            <a:r>
              <a:rPr lang="ru-RU" sz="1400" dirty="0"/>
              <a:t> в </a:t>
            </a:r>
            <a:r>
              <a:rPr lang="ru-RU" sz="1400" dirty="0" err="1"/>
              <a:t>опрацюванні</a:t>
            </a:r>
            <a:r>
              <a:rPr lang="ru-RU" sz="1400" dirty="0"/>
              <a:t> </a:t>
            </a:r>
            <a:r>
              <a:rPr lang="ru-RU" sz="1400" dirty="0" err="1"/>
              <a:t>кількох</a:t>
            </a:r>
            <a:r>
              <a:rPr lang="ru-RU" sz="1400" dirty="0"/>
              <a:t> (</a:t>
            </a:r>
            <a:r>
              <a:rPr lang="ru-RU" sz="1400" dirty="0" err="1"/>
              <a:t>зазвичай</a:t>
            </a:r>
            <a:r>
              <a:rPr lang="ru-RU" sz="1400" dirty="0"/>
              <a:t> 3–5) </a:t>
            </a:r>
            <a:r>
              <a:rPr lang="ru-RU" sz="1400" dirty="0" err="1"/>
              <a:t>джерел</a:t>
            </a:r>
            <a:r>
              <a:rPr lang="ru-RU" sz="1400" dirty="0"/>
              <a:t> за темою </a:t>
            </a:r>
            <a:r>
              <a:rPr lang="uk-UA" sz="1400" dirty="0"/>
              <a:t>та</a:t>
            </a:r>
            <a:r>
              <a:rPr lang="ru-RU" sz="1400" dirty="0"/>
              <a:t> </a:t>
            </a:r>
            <a:r>
              <a:rPr lang="ru-RU" sz="1400" dirty="0" err="1"/>
              <a:t>викладенні</a:t>
            </a:r>
            <a:r>
              <a:rPr lang="ru-RU" sz="1400" dirty="0"/>
              <a:t> </a:t>
            </a:r>
            <a:r>
              <a:rPr lang="ru-RU" sz="1400" dirty="0" err="1"/>
              <a:t>матеріалу</a:t>
            </a:r>
            <a:r>
              <a:rPr lang="ru-RU" sz="1400" dirty="0"/>
              <a:t> </a:t>
            </a:r>
            <a:r>
              <a:rPr lang="ru-RU" sz="1400" dirty="0" err="1"/>
              <a:t>своїми</a:t>
            </a:r>
            <a:r>
              <a:rPr lang="ru-RU" sz="1400" dirty="0"/>
              <a:t> словами. </a:t>
            </a:r>
            <a:r>
              <a:rPr lang="ru-RU" sz="1400" dirty="0" err="1"/>
              <a:t>Поверховий</a:t>
            </a:r>
            <a:r>
              <a:rPr lang="ru-RU" sz="1400" dirty="0"/>
              <a:t> </a:t>
            </a:r>
            <a:r>
              <a:rPr lang="ru-RU" sz="1400" dirty="0" err="1"/>
              <a:t>рерайтинг</a:t>
            </a:r>
            <a:r>
              <a:rPr lang="ru-RU" sz="1400" dirty="0"/>
              <a:t> </a:t>
            </a:r>
            <a:r>
              <a:rPr lang="ru-RU" sz="1400" dirty="0" err="1"/>
              <a:t>являє</a:t>
            </a:r>
            <a:r>
              <a:rPr lang="ru-RU" sz="1400" dirty="0"/>
              <a:t> собою </a:t>
            </a:r>
            <a:r>
              <a:rPr lang="ru-RU" sz="1400" dirty="0" err="1"/>
              <a:t>опрацювання</a:t>
            </a:r>
            <a:r>
              <a:rPr lang="ru-RU" sz="1400" dirty="0"/>
              <a:t> </a:t>
            </a:r>
            <a:r>
              <a:rPr lang="ru-RU" sz="1400" dirty="0" err="1"/>
              <a:t>єдиного</a:t>
            </a:r>
            <a:r>
              <a:rPr lang="ru-RU" sz="1400" dirty="0"/>
              <a:t> </a:t>
            </a:r>
            <a:r>
              <a:rPr lang="ru-RU" sz="1400" dirty="0" err="1"/>
              <a:t>джерела</a:t>
            </a:r>
            <a:r>
              <a:rPr lang="ru-RU" sz="1400" dirty="0"/>
              <a:t> і </a:t>
            </a:r>
            <a:r>
              <a:rPr lang="ru-RU" sz="1400" dirty="0" err="1"/>
              <a:t>також</a:t>
            </a:r>
            <a:r>
              <a:rPr lang="ru-RU" sz="1400" dirty="0"/>
              <a:t> </a:t>
            </a:r>
            <a:r>
              <a:rPr lang="ru-RU" sz="1400" dirty="0" err="1"/>
              <a:t>переказ</a:t>
            </a:r>
            <a:r>
              <a:rPr lang="ru-RU" sz="1400" dirty="0"/>
              <a:t>.</a:t>
            </a:r>
          </a:p>
          <a:p>
            <a:r>
              <a:rPr lang="ru-RU" sz="1400" dirty="0"/>
              <a:t>З </a:t>
            </a:r>
            <a:r>
              <a:rPr lang="ru-RU" sz="1400" dirty="0" err="1"/>
              <a:t>огляду</a:t>
            </a:r>
            <a:r>
              <a:rPr lang="ru-RU" sz="1400" dirty="0"/>
              <a:t> на </a:t>
            </a:r>
            <a:r>
              <a:rPr lang="ru-RU" sz="1400" dirty="0" err="1"/>
              <a:t>це</a:t>
            </a:r>
            <a:r>
              <a:rPr lang="ru-RU" sz="1400" dirty="0"/>
              <a:t>, </a:t>
            </a:r>
            <a:r>
              <a:rPr lang="ru-RU" sz="1400" dirty="0" err="1"/>
              <a:t>поняття</a:t>
            </a:r>
            <a:r>
              <a:rPr lang="ru-RU" sz="1400" dirty="0"/>
              <a:t> «</a:t>
            </a:r>
            <a:r>
              <a:rPr lang="ru-RU" sz="1400" dirty="0" err="1"/>
              <a:t>копірайтинг</a:t>
            </a:r>
            <a:r>
              <a:rPr lang="ru-RU" sz="1400" dirty="0"/>
              <a:t>» і «</a:t>
            </a:r>
            <a:r>
              <a:rPr lang="ru-RU" sz="1400" dirty="0" err="1"/>
              <a:t>рерайтинг</a:t>
            </a:r>
            <a:r>
              <a:rPr lang="ru-RU" sz="1400" dirty="0"/>
              <a:t>» </a:t>
            </a:r>
            <a:r>
              <a:rPr lang="uk-UA" sz="1400" dirty="0"/>
              <a:t>наразі</a:t>
            </a:r>
            <a:r>
              <a:rPr lang="ru-RU" sz="1400" dirty="0"/>
              <a:t> практично </a:t>
            </a:r>
            <a:r>
              <a:rPr lang="ru-RU" sz="1400" dirty="0" err="1"/>
              <a:t>злилися</a:t>
            </a:r>
            <a:r>
              <a:rPr lang="ru-RU" sz="1400" dirty="0"/>
              <a:t>. </a:t>
            </a:r>
            <a:r>
              <a:rPr lang="ru-RU" sz="1400" dirty="0" err="1"/>
              <a:t>Галузь</a:t>
            </a:r>
            <a:r>
              <a:rPr lang="ru-RU" sz="1400" dirty="0"/>
              <a:t> </a:t>
            </a:r>
            <a:r>
              <a:rPr lang="ru-RU" sz="1400" dirty="0" err="1"/>
              <a:t>швидко</a:t>
            </a:r>
            <a:r>
              <a:rPr lang="ru-RU" sz="1400" dirty="0"/>
              <a:t> </a:t>
            </a:r>
            <a:r>
              <a:rPr lang="ru-RU" sz="1400" dirty="0" err="1"/>
              <a:t>розвивається</a:t>
            </a:r>
            <a:r>
              <a:rPr lang="ru-RU" sz="1400" dirty="0"/>
              <a:t>, </a:t>
            </a:r>
            <a:r>
              <a:rPr lang="ru-RU" sz="1400" dirty="0" err="1"/>
              <a:t>трансформується</a:t>
            </a:r>
            <a:r>
              <a:rPr lang="ru-RU" sz="1400" dirty="0"/>
              <a:t>, </a:t>
            </a:r>
            <a:r>
              <a:rPr lang="ru-RU" sz="1400" dirty="0" err="1"/>
              <a:t>видозмінюється</a:t>
            </a:r>
            <a:r>
              <a:rPr lang="ru-RU" sz="1400" dirty="0"/>
              <a:t>. </a:t>
            </a:r>
            <a:r>
              <a:rPr lang="ru-RU" sz="1400" dirty="0" err="1"/>
              <a:t>Колишній</a:t>
            </a:r>
            <a:r>
              <a:rPr lang="ru-RU" sz="1400" dirty="0"/>
              <a:t> </a:t>
            </a:r>
            <a:r>
              <a:rPr lang="ru-RU" sz="1400" dirty="0" err="1"/>
              <a:t>відсоток</a:t>
            </a:r>
            <a:r>
              <a:rPr lang="ru-RU" sz="1400" dirty="0"/>
              <a:t> </a:t>
            </a:r>
            <a:r>
              <a:rPr lang="ru-RU" sz="1400" dirty="0" err="1"/>
              <a:t>унікальності</a:t>
            </a:r>
            <a:r>
              <a:rPr lang="ru-RU" sz="1400" dirty="0"/>
              <a:t> – 75%, </a:t>
            </a:r>
            <a:r>
              <a:rPr lang="ru-RU" sz="1400" dirty="0" err="1"/>
              <a:t>яким</a:t>
            </a:r>
            <a:r>
              <a:rPr lang="ru-RU" sz="1400" dirty="0"/>
              <a:t> </a:t>
            </a:r>
            <a:r>
              <a:rPr lang="ru-RU" sz="1400" dirty="0" err="1"/>
              <a:t>можна</a:t>
            </a:r>
            <a:r>
              <a:rPr lang="ru-RU" sz="1400" dirty="0"/>
              <a:t> </a:t>
            </a:r>
            <a:r>
              <a:rPr lang="ru-RU" sz="1400" dirty="0" err="1"/>
              <a:t>було</a:t>
            </a:r>
            <a:r>
              <a:rPr lang="ru-RU" sz="1400" dirty="0"/>
              <a:t> </a:t>
            </a:r>
            <a:r>
              <a:rPr lang="ru-RU" sz="1400" dirty="0" err="1"/>
              <a:t>відрізнити</a:t>
            </a:r>
            <a:r>
              <a:rPr lang="ru-RU" sz="1400" dirty="0"/>
              <a:t> </a:t>
            </a:r>
            <a:r>
              <a:rPr lang="ru-RU" sz="1400" dirty="0" err="1"/>
              <a:t>копірайтинг</a:t>
            </a:r>
            <a:r>
              <a:rPr lang="ru-RU" sz="1400" dirty="0"/>
              <a:t> </a:t>
            </a:r>
            <a:r>
              <a:rPr lang="ru-RU" sz="1400" dirty="0" err="1"/>
              <a:t>від</a:t>
            </a:r>
            <a:r>
              <a:rPr lang="ru-RU" sz="1400" dirty="0"/>
              <a:t> </a:t>
            </a:r>
            <a:r>
              <a:rPr lang="ru-RU" sz="1400" dirty="0" err="1"/>
              <a:t>рерайтингу</a:t>
            </a:r>
            <a:r>
              <a:rPr lang="ru-RU" sz="1400" dirty="0"/>
              <a:t>, </a:t>
            </a:r>
            <a:r>
              <a:rPr lang="ru-RU" sz="1400" dirty="0" err="1"/>
              <a:t>вже</a:t>
            </a:r>
            <a:r>
              <a:rPr lang="ru-RU" sz="1400" dirty="0"/>
              <a:t> не </a:t>
            </a:r>
            <a:r>
              <a:rPr lang="ru-RU" sz="1400" dirty="0" err="1"/>
              <a:t>працює</a:t>
            </a:r>
            <a:r>
              <a:rPr lang="ru-RU" sz="1400" dirty="0"/>
              <a:t>. На </a:t>
            </a:r>
            <a:r>
              <a:rPr lang="ru-RU" sz="1400" dirty="0" err="1"/>
              <a:t>сьогодні</a:t>
            </a:r>
            <a:r>
              <a:rPr lang="ru-RU" sz="1400" dirty="0"/>
              <a:t> </a:t>
            </a:r>
            <a:r>
              <a:rPr lang="ru-RU" sz="1400" dirty="0" err="1"/>
              <a:t>відсоток</a:t>
            </a:r>
            <a:r>
              <a:rPr lang="ru-RU" sz="1400" dirty="0"/>
              <a:t> </a:t>
            </a:r>
            <a:r>
              <a:rPr lang="ru-RU" sz="1400" dirty="0" err="1"/>
              <a:t>унікальності</a:t>
            </a:r>
            <a:r>
              <a:rPr lang="ru-RU" sz="1400" dirty="0"/>
              <a:t>, </a:t>
            </a:r>
            <a:r>
              <a:rPr lang="ru-RU" sz="1400" dirty="0" err="1"/>
              <a:t>менший</a:t>
            </a:r>
            <a:r>
              <a:rPr lang="ru-RU" sz="1400" dirty="0"/>
              <a:t> за 95%, </a:t>
            </a:r>
            <a:r>
              <a:rPr lang="ru-RU" sz="1400" dirty="0" err="1"/>
              <a:t>може</a:t>
            </a:r>
            <a:r>
              <a:rPr lang="ru-RU" sz="1400" dirty="0"/>
              <a:t> бути </a:t>
            </a:r>
            <a:r>
              <a:rPr lang="ru-RU" sz="1400" dirty="0" err="1"/>
              <a:t>лише</a:t>
            </a:r>
            <a:r>
              <a:rPr lang="ru-RU" sz="1400" dirty="0"/>
              <a:t> у </a:t>
            </a:r>
            <a:r>
              <a:rPr lang="ru-RU" sz="1400" dirty="0" err="1"/>
              <a:t>текстів</a:t>
            </a:r>
            <a:r>
              <a:rPr lang="ru-RU" sz="1400" dirty="0"/>
              <a:t> </a:t>
            </a:r>
            <a:r>
              <a:rPr lang="ru-RU" sz="1400" dirty="0" err="1"/>
              <a:t>юридичної</a:t>
            </a:r>
            <a:r>
              <a:rPr lang="ru-RU" sz="1400" dirty="0"/>
              <a:t>, </a:t>
            </a:r>
            <a:r>
              <a:rPr lang="ru-RU" sz="1400" dirty="0" err="1"/>
              <a:t>технічної</a:t>
            </a:r>
            <a:r>
              <a:rPr lang="ru-RU" sz="1400" dirty="0"/>
              <a:t>, </a:t>
            </a:r>
            <a:r>
              <a:rPr lang="ru-RU" sz="1400" dirty="0" err="1"/>
              <a:t>медичної</a:t>
            </a:r>
            <a:r>
              <a:rPr lang="ru-RU" sz="1400" dirty="0"/>
              <a:t> тематики, у </a:t>
            </a:r>
            <a:r>
              <a:rPr lang="ru-RU" sz="1400" dirty="0" err="1"/>
              <a:t>довідкових</a:t>
            </a:r>
            <a:r>
              <a:rPr lang="ru-RU" sz="1400" dirty="0"/>
              <a:t> та </a:t>
            </a:r>
            <a:r>
              <a:rPr lang="ru-RU" sz="1400" dirty="0" err="1"/>
              <a:t>кулінарних</a:t>
            </a:r>
            <a:r>
              <a:rPr lang="ru-RU" sz="1400" dirty="0"/>
              <a:t> </a:t>
            </a:r>
            <a:r>
              <a:rPr lang="ru-RU" sz="1400" dirty="0" err="1"/>
              <a:t>ресурсів</a:t>
            </a:r>
            <a:r>
              <a:rPr lang="ru-RU" sz="1400" dirty="0"/>
              <a:t>.</a:t>
            </a:r>
          </a:p>
          <a:p>
            <a:r>
              <a:rPr lang="ru-RU" sz="1400" dirty="0"/>
              <a:t>Скан, </a:t>
            </a:r>
            <a:r>
              <a:rPr lang="ru-RU" sz="1400" dirty="0" err="1"/>
              <a:t>копіпаст</a:t>
            </a:r>
            <a:r>
              <a:rPr lang="ru-RU" sz="1400" dirty="0"/>
              <a:t> і </a:t>
            </a:r>
            <a:r>
              <a:rPr lang="ru-RU" sz="1400" dirty="0" err="1"/>
              <a:t>синонімайз</a:t>
            </a:r>
            <a:r>
              <a:rPr lang="ru-RU" sz="1400" dirty="0"/>
              <a:t> </a:t>
            </a:r>
            <a:r>
              <a:rPr lang="ru-RU" sz="1400" dirty="0" err="1"/>
              <a:t>важко</a:t>
            </a:r>
            <a:r>
              <a:rPr lang="ru-RU" sz="1400" dirty="0"/>
              <a:t> </a:t>
            </a:r>
            <a:r>
              <a:rPr lang="ru-RU" sz="1400" dirty="0" err="1"/>
              <a:t>назвати</a:t>
            </a:r>
            <a:r>
              <a:rPr lang="ru-RU" sz="1400" dirty="0"/>
              <a:t> креативною </a:t>
            </a:r>
            <a:r>
              <a:rPr lang="ru-RU" sz="1400" dirty="0" err="1"/>
              <a:t>діяльністю</a:t>
            </a:r>
            <a:r>
              <a:rPr lang="ru-RU" sz="1400" dirty="0"/>
              <a:t>, </a:t>
            </a:r>
            <a:r>
              <a:rPr lang="ru-RU" sz="1400" dirty="0" err="1"/>
              <a:t>оскільки</a:t>
            </a:r>
            <a:r>
              <a:rPr lang="ru-RU" sz="1400" dirty="0"/>
              <a:t> </a:t>
            </a:r>
            <a:r>
              <a:rPr lang="ru-RU" sz="1400" dirty="0" err="1"/>
              <a:t>тексти</a:t>
            </a:r>
            <a:r>
              <a:rPr lang="ru-RU" sz="1400" dirty="0"/>
              <a:t> тут не </a:t>
            </a:r>
            <a:r>
              <a:rPr lang="ru-RU" sz="1400" dirty="0" err="1"/>
              <a:t>створюються</a:t>
            </a:r>
            <a:r>
              <a:rPr lang="ru-RU" sz="1400" dirty="0"/>
              <a:t>, а </a:t>
            </a:r>
            <a:r>
              <a:rPr lang="ru-RU" sz="1400" dirty="0" err="1"/>
              <a:t>запозичуються</a:t>
            </a:r>
            <a:r>
              <a:rPr lang="ru-RU" sz="1400" dirty="0"/>
              <a:t> у готовому </a:t>
            </a:r>
            <a:r>
              <a:rPr lang="ru-RU" sz="1400" dirty="0" err="1"/>
              <a:t>вигляді</a:t>
            </a:r>
            <a:r>
              <a:rPr lang="ru-RU" sz="1400" dirty="0"/>
              <a:t>.</a:t>
            </a:r>
          </a:p>
          <a:p>
            <a:r>
              <a:rPr lang="ru-RU" sz="1400" dirty="0" err="1"/>
              <a:t>Синонімайз</a:t>
            </a:r>
            <a:r>
              <a:rPr lang="ru-RU" sz="1400" dirty="0"/>
              <a:t> – </a:t>
            </a:r>
            <a:r>
              <a:rPr lang="ru-RU" sz="1400" dirty="0" err="1"/>
              <a:t>недавній</a:t>
            </a:r>
            <a:r>
              <a:rPr lang="ru-RU" sz="1400" dirty="0"/>
              <a:t> </a:t>
            </a:r>
            <a:r>
              <a:rPr lang="ru-RU" sz="1400" dirty="0" err="1"/>
              <a:t>винахід</a:t>
            </a:r>
            <a:r>
              <a:rPr lang="ru-RU" sz="1400" dirty="0"/>
              <a:t>, </a:t>
            </a:r>
            <a:r>
              <a:rPr lang="ru-RU" sz="1400" dirty="0" err="1"/>
              <a:t>підфункція</a:t>
            </a:r>
            <a:r>
              <a:rPr lang="ru-RU" sz="1400" dirty="0"/>
              <a:t> </a:t>
            </a:r>
            <a:r>
              <a:rPr lang="ru-RU" sz="1400" dirty="0" err="1"/>
              <a:t>програм</a:t>
            </a:r>
            <a:r>
              <a:rPr lang="ru-RU" sz="1400" dirty="0"/>
              <a:t> з </a:t>
            </a:r>
            <a:r>
              <a:rPr lang="ru-RU" sz="1400" dirty="0" err="1"/>
              <a:t>перевірки</a:t>
            </a:r>
            <a:r>
              <a:rPr lang="ru-RU" sz="1400" dirty="0"/>
              <a:t> </a:t>
            </a:r>
            <a:r>
              <a:rPr lang="ru-RU" sz="1400" dirty="0" err="1"/>
              <a:t>унікальності</a:t>
            </a:r>
            <a:r>
              <a:rPr lang="ru-RU" sz="1400" dirty="0"/>
              <a:t> </a:t>
            </a:r>
            <a:r>
              <a:rPr lang="ru-RU" sz="1400" dirty="0" err="1"/>
              <a:t>текстів</a:t>
            </a:r>
            <a:r>
              <a:rPr lang="ru-RU" sz="1400" dirty="0"/>
              <a:t>. </a:t>
            </a:r>
            <a:r>
              <a:rPr lang="ru-RU" sz="1400" dirty="0" err="1"/>
              <a:t>Поки</a:t>
            </a:r>
            <a:r>
              <a:rPr lang="ru-RU" sz="1400" dirty="0"/>
              <a:t> </a:t>
            </a:r>
            <a:r>
              <a:rPr lang="ru-RU" sz="1400" dirty="0" err="1"/>
              <a:t>що</a:t>
            </a:r>
            <a:r>
              <a:rPr lang="ru-RU" sz="1400" dirty="0"/>
              <a:t> </a:t>
            </a:r>
            <a:r>
              <a:rPr lang="ru-RU" sz="1400" dirty="0" err="1"/>
              <a:t>синонімайз</a:t>
            </a:r>
            <a:r>
              <a:rPr lang="ru-RU" sz="1400" dirty="0"/>
              <a:t> не годиться для </a:t>
            </a:r>
            <a:r>
              <a:rPr lang="ru-RU" sz="1400" dirty="0" err="1"/>
              <a:t>створення</a:t>
            </a:r>
            <a:r>
              <a:rPr lang="ru-RU" sz="1400" dirty="0"/>
              <a:t> </a:t>
            </a:r>
            <a:r>
              <a:rPr lang="ru-RU" sz="1400" dirty="0" err="1"/>
              <a:t>корисного</a:t>
            </a:r>
            <a:r>
              <a:rPr lang="ru-RU" sz="1400" dirty="0"/>
              <a:t> і </a:t>
            </a:r>
            <a:r>
              <a:rPr lang="ru-RU" sz="1400" dirty="0" err="1"/>
              <a:t>цікавого</a:t>
            </a:r>
            <a:r>
              <a:rPr lang="ru-RU" sz="1400" dirty="0"/>
              <a:t> контенту, </a:t>
            </a:r>
            <a:r>
              <a:rPr lang="ru-RU" sz="1400" dirty="0" err="1"/>
              <a:t>оскільки</a:t>
            </a:r>
            <a:r>
              <a:rPr lang="ru-RU" sz="1400" dirty="0"/>
              <a:t> </a:t>
            </a:r>
            <a:r>
              <a:rPr lang="ru-RU" sz="1400" dirty="0" err="1"/>
              <a:t>програма</a:t>
            </a:r>
            <a:r>
              <a:rPr lang="ru-RU" sz="1400" dirty="0"/>
              <a:t> </a:t>
            </a:r>
            <a:r>
              <a:rPr lang="ru-RU" sz="1400" dirty="0" err="1"/>
              <a:t>видає</a:t>
            </a:r>
            <a:r>
              <a:rPr lang="ru-RU" sz="1400" dirty="0"/>
              <a:t> </a:t>
            </a:r>
            <a:r>
              <a:rPr lang="ru-RU" sz="1400" dirty="0" err="1"/>
              <a:t>синоніми</a:t>
            </a:r>
            <a:r>
              <a:rPr lang="ru-RU" sz="1400" dirty="0"/>
              <a:t> </a:t>
            </a:r>
            <a:r>
              <a:rPr lang="ru-RU" sz="1400" dirty="0" err="1"/>
              <a:t>дуже</a:t>
            </a:r>
            <a:r>
              <a:rPr lang="ru-RU" sz="1400" dirty="0"/>
              <a:t> </a:t>
            </a:r>
            <a:r>
              <a:rPr lang="ru-RU" sz="1400" dirty="0" err="1"/>
              <a:t>далекі</a:t>
            </a:r>
            <a:r>
              <a:rPr lang="ru-RU" sz="1400" dirty="0"/>
              <a:t> </a:t>
            </a:r>
            <a:r>
              <a:rPr lang="ru-RU" sz="1400" dirty="0" err="1"/>
              <a:t>від</a:t>
            </a:r>
            <a:r>
              <a:rPr lang="ru-RU" sz="1400" dirty="0"/>
              <a:t> тих, </a:t>
            </a:r>
            <a:r>
              <a:rPr lang="ru-RU" sz="1400" dirty="0" err="1"/>
              <a:t>що</a:t>
            </a:r>
            <a:r>
              <a:rPr lang="ru-RU" sz="1400" dirty="0"/>
              <a:t> </a:t>
            </a:r>
            <a:r>
              <a:rPr lang="ru-RU" sz="1400" dirty="0" err="1"/>
              <a:t>потрібні</a:t>
            </a:r>
            <a:r>
              <a:rPr lang="ru-RU" sz="1400" dirty="0"/>
              <a:t> за </a:t>
            </a:r>
            <a:r>
              <a:rPr lang="ru-RU" sz="1400" dirty="0" err="1"/>
              <a:t>смислом</a:t>
            </a:r>
            <a:r>
              <a:rPr lang="ru-RU" sz="1400" dirty="0"/>
              <a:t>. </a:t>
            </a:r>
            <a:r>
              <a:rPr lang="ru-RU" sz="1400" dirty="0" err="1"/>
              <a:t>Відповідно</a:t>
            </a:r>
            <a:r>
              <a:rPr lang="ru-RU" sz="1400" dirty="0"/>
              <a:t>, весь текст </a:t>
            </a:r>
            <a:r>
              <a:rPr lang="ru-RU" sz="1400" dirty="0" err="1"/>
              <a:t>являє</a:t>
            </a:r>
            <a:r>
              <a:rPr lang="ru-RU" sz="1400" dirty="0"/>
              <a:t> собою просто </a:t>
            </a:r>
            <a:r>
              <a:rPr lang="ru-RU" sz="1400" dirty="0" err="1"/>
              <a:t>мішанину</a:t>
            </a:r>
            <a:r>
              <a:rPr lang="ru-RU" sz="1400" dirty="0"/>
              <a:t> </a:t>
            </a:r>
            <a:r>
              <a:rPr lang="ru-RU" sz="1400" dirty="0" err="1"/>
              <a:t>слів</a:t>
            </a:r>
            <a:r>
              <a:rPr lang="ru-RU" sz="1400" dirty="0"/>
              <a:t>, яка практично не </a:t>
            </a:r>
            <a:r>
              <a:rPr lang="ru-RU" sz="1400" dirty="0" err="1"/>
              <a:t>несе</a:t>
            </a:r>
            <a:r>
              <a:rPr lang="ru-RU" sz="1400" dirty="0"/>
              <a:t> </a:t>
            </a:r>
            <a:r>
              <a:rPr lang="ru-RU" sz="1400" dirty="0" err="1"/>
              <a:t>інформації</a:t>
            </a:r>
            <a:r>
              <a:rPr lang="ru-RU" sz="1400" dirty="0"/>
              <a:t>. До </a:t>
            </a:r>
            <a:r>
              <a:rPr lang="ru-RU" sz="1400" dirty="0" err="1"/>
              <a:t>різновидів</a:t>
            </a:r>
            <a:r>
              <a:rPr lang="ru-RU" sz="1400" dirty="0"/>
              <a:t> </a:t>
            </a:r>
            <a:r>
              <a:rPr lang="ru-RU" sz="1400" dirty="0" err="1"/>
              <a:t>копірайтингу</a:t>
            </a:r>
            <a:r>
              <a:rPr lang="ru-RU" sz="1400" dirty="0"/>
              <a:t> </a:t>
            </a:r>
            <a:r>
              <a:rPr lang="ru-RU" sz="1400" dirty="0" err="1"/>
              <a:t>відносять</a:t>
            </a:r>
            <a:r>
              <a:rPr lang="ru-RU" sz="1400" dirty="0"/>
              <a:t> </a:t>
            </a:r>
            <a:r>
              <a:rPr lang="ru-RU" sz="1400" dirty="0" err="1"/>
              <a:t>іміджевий</a:t>
            </a:r>
            <a:r>
              <a:rPr lang="ru-RU" sz="1400" dirty="0"/>
              <a:t>, SEO (</a:t>
            </a:r>
            <a:r>
              <a:rPr lang="ru-RU" sz="1400" dirty="0" err="1"/>
              <a:t>Search</a:t>
            </a:r>
            <a:r>
              <a:rPr lang="ru-RU" sz="1400" dirty="0"/>
              <a:t> </a:t>
            </a:r>
            <a:r>
              <a:rPr lang="ru-RU" sz="1400" dirty="0" err="1"/>
              <a:t>Engine</a:t>
            </a:r>
            <a:r>
              <a:rPr lang="ru-RU" sz="1400" dirty="0"/>
              <a:t> </a:t>
            </a:r>
            <a:r>
              <a:rPr lang="ru-RU" sz="1400" dirty="0" err="1"/>
              <a:t>Optimization</a:t>
            </a:r>
            <a:r>
              <a:rPr lang="ru-RU" sz="1400" dirty="0"/>
              <a:t>), LSІ-</a:t>
            </a:r>
            <a:r>
              <a:rPr lang="ru-RU" sz="1400" dirty="0" err="1"/>
              <a:t>копірайтинги</a:t>
            </a:r>
            <a:r>
              <a:rPr lang="ru-RU" sz="1400" dirty="0"/>
              <a:t> (LSI – </a:t>
            </a:r>
            <a:r>
              <a:rPr lang="ru-RU" sz="1400" dirty="0" err="1"/>
              <a:t>latent</a:t>
            </a:r>
            <a:r>
              <a:rPr lang="ru-RU" sz="1400" dirty="0"/>
              <a:t> </a:t>
            </a:r>
            <a:r>
              <a:rPr lang="ru-RU" sz="1400" dirty="0" err="1"/>
              <a:t>semantic</a:t>
            </a:r>
            <a:r>
              <a:rPr lang="ru-RU" sz="1400" dirty="0"/>
              <a:t> </a:t>
            </a:r>
            <a:r>
              <a:rPr lang="ru-RU" sz="1400" dirty="0" err="1"/>
              <a:t>indexing</a:t>
            </a:r>
            <a:r>
              <a:rPr lang="ru-RU" sz="1400" dirty="0"/>
              <a:t>), SMM (</a:t>
            </a:r>
            <a:r>
              <a:rPr lang="ru-RU" sz="1400" dirty="0" err="1"/>
              <a:t>Social</a:t>
            </a:r>
            <a:r>
              <a:rPr lang="ru-RU" sz="1400" dirty="0"/>
              <a:t> </a:t>
            </a:r>
            <a:r>
              <a:rPr lang="ru-RU" sz="1400" dirty="0" err="1"/>
              <a:t>Media</a:t>
            </a:r>
            <a:r>
              <a:rPr lang="ru-RU" sz="1400" dirty="0"/>
              <a:t> </a:t>
            </a:r>
            <a:r>
              <a:rPr lang="ru-RU" sz="1400" dirty="0" err="1"/>
              <a:t>Marketing</a:t>
            </a:r>
            <a:r>
              <a:rPr lang="ru-RU" sz="1400" dirty="0"/>
              <a:t>) та </a:t>
            </a:r>
            <a:r>
              <a:rPr lang="ru-RU" sz="1400" dirty="0" err="1"/>
              <a:t>написання</a:t>
            </a:r>
            <a:r>
              <a:rPr lang="ru-RU" sz="1400" dirty="0"/>
              <a:t> </a:t>
            </a:r>
            <a:r>
              <a:rPr lang="ru-RU" sz="1400" dirty="0" err="1"/>
              <a:t>текстів</a:t>
            </a:r>
            <a:r>
              <a:rPr lang="ru-RU" sz="1400" dirty="0"/>
              <a:t>, </a:t>
            </a:r>
            <a:r>
              <a:rPr lang="ru-RU" sz="1400" dirty="0" err="1"/>
              <a:t>які</a:t>
            </a:r>
            <a:r>
              <a:rPr lang="ru-RU" sz="1400" dirty="0"/>
              <a:t> </a:t>
            </a:r>
            <a:r>
              <a:rPr lang="ru-RU" sz="1400" dirty="0" err="1"/>
              <a:t>продають</a:t>
            </a:r>
            <a:r>
              <a:rPr lang="ru-RU" sz="1400" dirty="0"/>
              <a:t>.</a:t>
            </a:r>
          </a:p>
          <a:p>
            <a:r>
              <a:rPr lang="ru-RU" sz="1400" dirty="0"/>
              <a:t>В </a:t>
            </a:r>
            <a:r>
              <a:rPr lang="ru-RU" sz="1400" dirty="0" err="1"/>
              <a:t>іміджевому</a:t>
            </a:r>
            <a:r>
              <a:rPr lang="ru-RU" sz="1400" dirty="0"/>
              <a:t> </a:t>
            </a:r>
            <a:r>
              <a:rPr lang="ru-RU" sz="1400" dirty="0" err="1"/>
              <a:t>копірайтингу</a:t>
            </a:r>
            <a:r>
              <a:rPr lang="ru-RU" sz="1400" dirty="0"/>
              <a:t> текст </a:t>
            </a:r>
            <a:r>
              <a:rPr lang="ru-RU" sz="1400" dirty="0" err="1"/>
              <a:t>створюється</a:t>
            </a:r>
            <a:r>
              <a:rPr lang="ru-RU" sz="1400" dirty="0"/>
              <a:t> для того, </a:t>
            </a:r>
            <a:r>
              <a:rPr lang="ru-RU" sz="1400" dirty="0" err="1"/>
              <a:t>щоб</a:t>
            </a:r>
            <a:r>
              <a:rPr lang="ru-RU" sz="1400" dirty="0"/>
              <a:t> </a:t>
            </a:r>
            <a:r>
              <a:rPr lang="ru-RU" sz="1400" dirty="0" err="1"/>
              <a:t>створити</a:t>
            </a:r>
            <a:r>
              <a:rPr lang="ru-RU" sz="1400" dirty="0"/>
              <a:t> </a:t>
            </a:r>
            <a:r>
              <a:rPr lang="ru-RU" sz="1400" dirty="0" err="1"/>
              <a:t>позитивний</a:t>
            </a:r>
            <a:r>
              <a:rPr lang="ru-RU" sz="1400" dirty="0"/>
              <a:t> </a:t>
            </a:r>
            <a:r>
              <a:rPr lang="ru-RU" sz="1400" dirty="0" err="1"/>
              <a:t>імідж</a:t>
            </a:r>
            <a:r>
              <a:rPr lang="ru-RU" sz="1400" dirty="0"/>
              <a:t> в очах </a:t>
            </a:r>
            <a:r>
              <a:rPr lang="ru-RU" sz="1400" dirty="0" err="1"/>
              <a:t>споживача</a:t>
            </a:r>
            <a:r>
              <a:rPr lang="ru-RU" sz="1400" dirty="0"/>
              <a:t> </a:t>
            </a:r>
            <a:r>
              <a:rPr lang="ru-RU" sz="1400" dirty="0" err="1"/>
              <a:t>або</a:t>
            </a:r>
            <a:r>
              <a:rPr lang="ru-RU" sz="1400" dirty="0"/>
              <a:t> </a:t>
            </a:r>
            <a:r>
              <a:rPr lang="ru-RU" sz="1400" dirty="0" err="1"/>
              <a:t>підтримати</a:t>
            </a:r>
            <a:r>
              <a:rPr lang="ru-RU" sz="1400" dirty="0"/>
              <a:t> </a:t>
            </a:r>
            <a:r>
              <a:rPr lang="ru-RU" sz="1400" dirty="0" err="1"/>
              <a:t>вже</a:t>
            </a:r>
            <a:r>
              <a:rPr lang="ru-RU" sz="1400" dirty="0"/>
              <a:t> </a:t>
            </a:r>
            <a:r>
              <a:rPr lang="ru-RU" sz="1400" dirty="0" err="1"/>
              <a:t>створену</a:t>
            </a:r>
            <a:r>
              <a:rPr lang="ru-RU" sz="1400" dirty="0"/>
              <a:t> </a:t>
            </a:r>
            <a:r>
              <a:rPr lang="ru-RU" sz="1400" dirty="0" err="1"/>
              <a:t>позитивну</a:t>
            </a:r>
            <a:r>
              <a:rPr lang="ru-RU" sz="1400" dirty="0"/>
              <a:t> думку. </a:t>
            </a:r>
            <a:r>
              <a:rPr lang="ru-RU" sz="1400" dirty="0" err="1"/>
              <a:t>Такий</a:t>
            </a:r>
            <a:r>
              <a:rPr lang="ru-RU" sz="1400" dirty="0"/>
              <a:t> </a:t>
            </a:r>
            <a:r>
              <a:rPr lang="ru-RU" sz="1400" dirty="0" err="1"/>
              <a:t>копірайтинг</a:t>
            </a:r>
            <a:r>
              <a:rPr lang="ru-RU" sz="1400" dirty="0"/>
              <a:t> </a:t>
            </a:r>
            <a:r>
              <a:rPr lang="ru-RU" sz="1400" dirty="0" err="1"/>
              <a:t>тісно</a:t>
            </a:r>
            <a:r>
              <a:rPr lang="ru-RU" sz="1400" dirty="0"/>
              <a:t> </a:t>
            </a:r>
            <a:r>
              <a:rPr lang="ru-RU" sz="1400" dirty="0" err="1"/>
              <a:t>взаємодіє</a:t>
            </a:r>
            <a:r>
              <a:rPr lang="ru-RU" sz="1400" dirty="0"/>
              <a:t> з </a:t>
            </a:r>
            <a:r>
              <a:rPr lang="ru-RU" sz="1400" dirty="0" err="1"/>
              <a:t>поняттям</a:t>
            </a:r>
            <a:r>
              <a:rPr lang="ru-RU" sz="1400" dirty="0"/>
              <a:t> «</a:t>
            </a:r>
            <a:r>
              <a:rPr lang="ru-RU" sz="1400" dirty="0" err="1"/>
              <a:t>імідж</a:t>
            </a:r>
            <a:r>
              <a:rPr lang="ru-RU" sz="1400" dirty="0"/>
              <a:t> сайту». </a:t>
            </a:r>
            <a:r>
              <a:rPr lang="ru-RU" sz="1400" dirty="0" err="1"/>
              <a:t>Серед</a:t>
            </a:r>
            <a:r>
              <a:rPr lang="ru-RU" sz="1400" dirty="0"/>
              <a:t> </a:t>
            </a:r>
            <a:r>
              <a:rPr lang="ru-RU" sz="1400" dirty="0" err="1"/>
              <a:t>тисяч</a:t>
            </a:r>
            <a:r>
              <a:rPr lang="ru-RU" sz="1400" dirty="0"/>
              <a:t> </a:t>
            </a:r>
            <a:r>
              <a:rPr lang="ru-RU" sz="1400" dirty="0" err="1"/>
              <a:t>аналогічних</a:t>
            </a:r>
            <a:r>
              <a:rPr lang="ru-RU" sz="1400" dirty="0"/>
              <a:t> за </a:t>
            </a:r>
            <a:r>
              <a:rPr lang="ru-RU" sz="1400" dirty="0" err="1"/>
              <a:t>наповненням</a:t>
            </a:r>
            <a:r>
              <a:rPr lang="ru-RU" sz="1400" dirty="0"/>
              <a:t> та тематикою </a:t>
            </a:r>
            <a:r>
              <a:rPr lang="ru-RU" sz="1400" dirty="0" err="1"/>
              <a:t>ресурсів</a:t>
            </a:r>
            <a:r>
              <a:rPr lang="ru-RU" sz="1400" dirty="0"/>
              <a:t> </a:t>
            </a:r>
            <a:r>
              <a:rPr lang="ru-RU" sz="1400" dirty="0" err="1"/>
              <a:t>слід</a:t>
            </a:r>
            <a:r>
              <a:rPr lang="ru-RU" sz="1400" dirty="0"/>
              <a:t> </a:t>
            </a:r>
            <a:r>
              <a:rPr lang="ru-RU" sz="1400" dirty="0" err="1"/>
              <a:t>заявити</a:t>
            </a:r>
            <a:r>
              <a:rPr lang="ru-RU" sz="1400" dirty="0"/>
              <a:t> про себе </a:t>
            </a:r>
            <a:r>
              <a:rPr lang="ru-RU" sz="1400" dirty="0" err="1"/>
              <a:t>якнайкраще</a:t>
            </a:r>
            <a:r>
              <a:rPr lang="ru-RU" sz="1400" dirty="0"/>
              <a:t>. ПР-</a:t>
            </a:r>
            <a:r>
              <a:rPr lang="ru-RU" sz="1400" dirty="0" err="1"/>
              <a:t>тексти</a:t>
            </a:r>
            <a:r>
              <a:rPr lang="ru-RU" sz="1400" dirty="0"/>
              <a:t> </a:t>
            </a:r>
            <a:r>
              <a:rPr lang="ru-RU" sz="1400" dirty="0" err="1"/>
              <a:t>створюються</a:t>
            </a:r>
            <a:r>
              <a:rPr lang="ru-RU" sz="1400" dirty="0"/>
              <a:t> за </a:t>
            </a:r>
            <a:r>
              <a:rPr lang="ru-RU" sz="1400" dirty="0" err="1"/>
              <a:t>певною</a:t>
            </a:r>
            <a:r>
              <a:rPr lang="ru-RU" sz="1400" dirty="0"/>
              <a:t> схемою. </a:t>
            </a:r>
            <a:r>
              <a:rPr lang="ru-RU" sz="1400" dirty="0" err="1"/>
              <a:t>Їх</a:t>
            </a:r>
            <a:r>
              <a:rPr lang="ru-RU" sz="1400" dirty="0"/>
              <a:t> мета – не </a:t>
            </a:r>
            <a:r>
              <a:rPr lang="ru-RU" sz="1400" dirty="0" err="1"/>
              <a:t>лише</a:t>
            </a:r>
            <a:r>
              <a:rPr lang="ru-RU" sz="1400" dirty="0"/>
              <a:t> </a:t>
            </a:r>
            <a:r>
              <a:rPr lang="ru-RU" sz="1400" dirty="0" err="1"/>
              <a:t>зацікавити</a:t>
            </a:r>
            <a:r>
              <a:rPr lang="ru-RU" sz="1400" dirty="0"/>
              <a:t> </a:t>
            </a:r>
            <a:r>
              <a:rPr lang="ru-RU" sz="1400" dirty="0" err="1"/>
              <a:t>клієнта</a:t>
            </a:r>
            <a:r>
              <a:rPr lang="ru-RU" sz="1400" dirty="0"/>
              <a:t> </a:t>
            </a:r>
            <a:r>
              <a:rPr lang="ru-RU" sz="1400" dirty="0" err="1"/>
              <a:t>викладеним</a:t>
            </a:r>
            <a:r>
              <a:rPr lang="ru-RU" sz="1400" dirty="0"/>
              <a:t> контентом, але й </a:t>
            </a:r>
            <a:r>
              <a:rPr lang="ru-RU" sz="1400" dirty="0" err="1"/>
              <a:t>викликати</a:t>
            </a:r>
            <a:r>
              <a:rPr lang="ru-RU" sz="1400" dirty="0"/>
              <a:t> </a:t>
            </a:r>
            <a:r>
              <a:rPr lang="ru-RU" sz="1400" dirty="0" err="1"/>
              <a:t>довіру</a:t>
            </a:r>
            <a:r>
              <a:rPr lang="ru-RU" sz="1400" dirty="0"/>
              <a:t>. </a:t>
            </a:r>
            <a:r>
              <a:rPr lang="ru-RU" sz="1400" dirty="0" err="1"/>
              <a:t>Це</a:t>
            </a:r>
            <a:r>
              <a:rPr lang="ru-RU" sz="1400" dirty="0"/>
              <a:t> </a:t>
            </a:r>
            <a:r>
              <a:rPr lang="ru-RU" sz="1400" dirty="0" err="1"/>
              <a:t>складний</a:t>
            </a:r>
            <a:r>
              <a:rPr lang="ru-RU" sz="1400" dirty="0"/>
              <a:t> вид </a:t>
            </a:r>
            <a:r>
              <a:rPr lang="ru-RU" sz="1400" dirty="0" err="1"/>
              <a:t>копірайтингу</a:t>
            </a:r>
            <a:r>
              <a:rPr lang="ru-RU" sz="1400" dirty="0"/>
              <a:t>, </a:t>
            </a:r>
            <a:r>
              <a:rPr lang="ru-RU" sz="1400" dirty="0" err="1"/>
              <a:t>адже</a:t>
            </a:r>
            <a:r>
              <a:rPr lang="ru-RU" sz="1400" dirty="0"/>
              <a:t> </a:t>
            </a:r>
            <a:r>
              <a:rPr lang="ru-RU" sz="1400" dirty="0" err="1"/>
              <a:t>від</a:t>
            </a:r>
            <a:r>
              <a:rPr lang="ru-RU" sz="1400" dirty="0"/>
              <a:t> </a:t>
            </a:r>
            <a:r>
              <a:rPr lang="ru-RU" sz="1400" dirty="0" err="1"/>
              <a:t>нього</a:t>
            </a:r>
            <a:r>
              <a:rPr lang="ru-RU" sz="1400" dirty="0"/>
              <a:t> </a:t>
            </a:r>
            <a:r>
              <a:rPr lang="ru-RU" sz="1400" dirty="0" err="1"/>
              <a:t>залежить</a:t>
            </a:r>
            <a:r>
              <a:rPr lang="ru-RU" sz="1400" dirty="0"/>
              <a:t> </a:t>
            </a:r>
            <a:r>
              <a:rPr lang="ru-RU" sz="1400" dirty="0" err="1"/>
              <a:t>успішність</a:t>
            </a:r>
            <a:r>
              <a:rPr lang="ru-RU" sz="1400" dirty="0"/>
              <a:t> </a:t>
            </a:r>
            <a:r>
              <a:rPr lang="ru-RU" sz="1400" dirty="0" err="1"/>
              <a:t>підприємства</a:t>
            </a:r>
            <a:r>
              <a:rPr lang="ru-RU" sz="1400" dirty="0"/>
              <a:t> на </a:t>
            </a:r>
            <a:r>
              <a:rPr lang="ru-RU" sz="1400" dirty="0" err="1" smtClean="0"/>
              <a:t>інтернет</a:t>
            </a:r>
            <a:r>
              <a:rPr lang="ru-RU" sz="1400" dirty="0" smtClean="0"/>
              <a:t> ринку</a:t>
            </a:r>
            <a:r>
              <a:rPr lang="ru-RU" sz="1400" dirty="0"/>
              <a:t>.</a:t>
            </a:r>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77974900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ru-RU" sz="1400" dirty="0"/>
              <a:t>SEO-</a:t>
            </a:r>
            <a:r>
              <a:rPr lang="ru-RU" sz="1400" dirty="0" err="1"/>
              <a:t>копірайтер</a:t>
            </a:r>
            <a:r>
              <a:rPr lang="ru-RU" sz="1400" dirty="0"/>
              <a:t> </a:t>
            </a:r>
            <a:r>
              <a:rPr lang="ru-RU" sz="1400" dirty="0" err="1"/>
              <a:t>пропонує</a:t>
            </a:r>
            <a:r>
              <a:rPr lang="ru-RU" sz="1400" dirty="0"/>
              <a:t> не </a:t>
            </a:r>
            <a:r>
              <a:rPr lang="ru-RU" sz="1400" dirty="0" err="1"/>
              <a:t>лише</a:t>
            </a:r>
            <a:r>
              <a:rPr lang="ru-RU" sz="1400" dirty="0"/>
              <a:t> </a:t>
            </a:r>
            <a:r>
              <a:rPr lang="ru-RU" sz="1400" dirty="0" err="1"/>
              <a:t>унікальні</a:t>
            </a:r>
            <a:r>
              <a:rPr lang="ru-RU" sz="1400" dirty="0"/>
              <a:t> </a:t>
            </a:r>
            <a:r>
              <a:rPr lang="ru-RU" sz="1400" dirty="0" err="1"/>
              <a:t>тексти</a:t>
            </a:r>
            <a:r>
              <a:rPr lang="ru-RU" sz="1400" dirty="0"/>
              <a:t>, а й </a:t>
            </a:r>
            <a:r>
              <a:rPr lang="ru-RU" sz="1400" dirty="0" err="1"/>
              <a:t>оптимізовані</a:t>
            </a:r>
            <a:r>
              <a:rPr lang="ru-RU" sz="1400" dirty="0"/>
              <a:t> </a:t>
            </a:r>
            <a:r>
              <a:rPr lang="ru-RU" sz="1400" dirty="0" err="1"/>
              <a:t>під</a:t>
            </a:r>
            <a:r>
              <a:rPr lang="ru-RU" sz="1400" dirty="0"/>
              <a:t> </a:t>
            </a:r>
            <a:r>
              <a:rPr lang="ru-RU" sz="1400" dirty="0" err="1"/>
              <a:t>пошукові</a:t>
            </a:r>
            <a:r>
              <a:rPr lang="ru-RU" sz="1400" dirty="0"/>
              <a:t> </a:t>
            </a:r>
            <a:r>
              <a:rPr lang="ru-RU" sz="1400" dirty="0" err="1"/>
              <a:t>запити</a:t>
            </a:r>
            <a:r>
              <a:rPr lang="ru-RU" sz="1400" dirty="0"/>
              <a:t>. </a:t>
            </a:r>
            <a:r>
              <a:rPr lang="ru-RU" sz="1400" dirty="0" err="1"/>
              <a:t>Ще</a:t>
            </a:r>
            <a:r>
              <a:rPr lang="ru-RU" sz="1400" dirty="0"/>
              <a:t> на </a:t>
            </a:r>
            <a:r>
              <a:rPr lang="ru-RU" sz="1400" dirty="0" err="1"/>
              <a:t>етапі</a:t>
            </a:r>
            <a:r>
              <a:rPr lang="ru-RU" sz="1400" dirty="0"/>
              <a:t> веб</a:t>
            </a:r>
            <a:r>
              <a:rPr lang="uk-UA" sz="1400" dirty="0"/>
              <a:t>-</a:t>
            </a:r>
            <a:r>
              <a:rPr lang="ru-RU" sz="1400" dirty="0"/>
              <a:t>дизайну </a:t>
            </a:r>
            <a:r>
              <a:rPr lang="ru-RU" sz="1400" dirty="0" err="1"/>
              <a:t>прописується</a:t>
            </a:r>
            <a:r>
              <a:rPr lang="ru-RU" sz="1400" dirty="0"/>
              <a:t> </a:t>
            </a:r>
            <a:r>
              <a:rPr lang="ru-RU" sz="1400" dirty="0" err="1"/>
              <a:t>семантичне</a:t>
            </a:r>
            <a:r>
              <a:rPr lang="ru-RU" sz="1400" dirty="0"/>
              <a:t> ядро сайту. Тут </a:t>
            </a:r>
            <a:r>
              <a:rPr lang="ru-RU" sz="1400" dirty="0" err="1"/>
              <a:t>враховуються</a:t>
            </a:r>
            <a:r>
              <a:rPr lang="ru-RU" sz="1400" dirty="0"/>
              <a:t> слова і </a:t>
            </a:r>
            <a:r>
              <a:rPr lang="ru-RU" sz="1400" dirty="0" err="1"/>
              <a:t>словоформи</a:t>
            </a:r>
            <a:r>
              <a:rPr lang="ru-RU" sz="1400" dirty="0"/>
              <a:t>, </a:t>
            </a:r>
            <a:r>
              <a:rPr lang="ru-RU" sz="1400" dirty="0" err="1"/>
              <a:t>що</a:t>
            </a:r>
            <a:r>
              <a:rPr lang="ru-RU" sz="1400" dirty="0"/>
              <a:t> </a:t>
            </a:r>
            <a:r>
              <a:rPr lang="ru-RU" sz="1400" dirty="0" err="1"/>
              <a:t>можуть</a:t>
            </a:r>
            <a:r>
              <a:rPr lang="ru-RU" sz="1400" dirty="0"/>
              <a:t> бути </a:t>
            </a:r>
            <a:r>
              <a:rPr lang="ru-RU" sz="1400" dirty="0" err="1"/>
              <a:t>задані</a:t>
            </a:r>
            <a:r>
              <a:rPr lang="ru-RU" sz="1400" dirty="0"/>
              <a:t> </a:t>
            </a:r>
            <a:r>
              <a:rPr lang="ru-RU" sz="1400" dirty="0" err="1"/>
              <a:t>потенційними</a:t>
            </a:r>
            <a:r>
              <a:rPr lang="ru-RU" sz="1400" dirty="0"/>
              <a:t> </a:t>
            </a:r>
            <a:r>
              <a:rPr lang="ru-RU" sz="1400" dirty="0" err="1"/>
              <a:t>відвідувачами</a:t>
            </a:r>
            <a:r>
              <a:rPr lang="ru-RU" sz="1400" dirty="0"/>
              <a:t> у </a:t>
            </a:r>
            <a:r>
              <a:rPr lang="ru-RU" sz="1400" dirty="0" err="1"/>
              <a:t>пошуковиках</a:t>
            </a:r>
            <a:r>
              <a:rPr lang="ru-RU" sz="1400" dirty="0"/>
              <a:t>. Як </a:t>
            </a:r>
            <a:r>
              <a:rPr lang="ru-RU" sz="1400" dirty="0" err="1"/>
              <a:t>створюється</a:t>
            </a:r>
            <a:r>
              <a:rPr lang="ru-RU" sz="1400" dirty="0"/>
              <a:t> </a:t>
            </a:r>
            <a:r>
              <a:rPr lang="ru-RU" sz="1400" dirty="0" err="1"/>
              <a:t>семантичне</a:t>
            </a:r>
            <a:r>
              <a:rPr lang="ru-RU" sz="1400" dirty="0"/>
              <a:t> ядро – </a:t>
            </a:r>
            <a:r>
              <a:rPr lang="ru-RU" sz="1400" dirty="0" err="1"/>
              <a:t>це</a:t>
            </a:r>
            <a:r>
              <a:rPr lang="ru-RU" sz="1400" dirty="0"/>
              <a:t> </a:t>
            </a:r>
            <a:r>
              <a:rPr lang="ru-RU" sz="1400" dirty="0" err="1"/>
              <a:t>ціла</a:t>
            </a:r>
            <a:r>
              <a:rPr lang="ru-RU" sz="1400" dirty="0"/>
              <a:t> наука і сфера </a:t>
            </a:r>
            <a:r>
              <a:rPr lang="ru-RU" sz="1400" dirty="0" err="1"/>
              <a:t>застосування</a:t>
            </a:r>
            <a:r>
              <a:rPr lang="ru-RU" sz="1400" dirty="0"/>
              <a:t> сил і </a:t>
            </a:r>
            <a:r>
              <a:rPr lang="ru-RU" sz="1400" dirty="0" err="1"/>
              <a:t>талантів</a:t>
            </a:r>
            <a:r>
              <a:rPr lang="ru-RU" sz="1400" dirty="0"/>
              <a:t> </a:t>
            </a:r>
            <a:r>
              <a:rPr lang="ru-RU" sz="1400" dirty="0" err="1"/>
              <a:t>фахівця</a:t>
            </a:r>
            <a:r>
              <a:rPr lang="ru-RU" sz="1400" dirty="0"/>
              <a:t> </a:t>
            </a:r>
            <a:r>
              <a:rPr lang="ru-RU" sz="1400" dirty="0" err="1"/>
              <a:t>із</a:t>
            </a:r>
            <a:r>
              <a:rPr lang="ru-RU" sz="1400" dirty="0"/>
              <a:t> SEO-</a:t>
            </a:r>
            <a:r>
              <a:rPr lang="ru-RU" sz="1400" dirty="0" err="1"/>
              <a:t>просування</a:t>
            </a:r>
            <a:r>
              <a:rPr lang="ru-RU" sz="1400" dirty="0"/>
              <a:t>, </a:t>
            </a:r>
            <a:r>
              <a:rPr lang="ru-RU" sz="1400" dirty="0" err="1"/>
              <a:t>або</a:t>
            </a:r>
            <a:r>
              <a:rPr lang="ru-RU" sz="1400" dirty="0"/>
              <a:t> «</a:t>
            </a:r>
            <a:r>
              <a:rPr lang="ru-RU" sz="1400" dirty="0" err="1"/>
              <a:t>сеошника</a:t>
            </a:r>
            <a:r>
              <a:rPr lang="ru-RU" sz="1400" dirty="0"/>
              <a:t>», як </a:t>
            </a:r>
            <a:r>
              <a:rPr lang="ru-RU" sz="1400" dirty="0" err="1"/>
              <a:t>кажуть</a:t>
            </a:r>
            <a:r>
              <a:rPr lang="ru-RU" sz="1400" dirty="0"/>
              <a:t> у </a:t>
            </a:r>
            <a:r>
              <a:rPr lang="ru-RU" sz="1400" dirty="0" err="1"/>
              <a:t>професійних</a:t>
            </a:r>
            <a:r>
              <a:rPr lang="ru-RU" sz="1400" dirty="0"/>
              <a:t> колах. </a:t>
            </a:r>
            <a:r>
              <a:rPr lang="ru-RU" sz="1400" dirty="0" err="1"/>
              <a:t>Словосполучень</a:t>
            </a:r>
            <a:r>
              <a:rPr lang="ru-RU" sz="1400" dirty="0"/>
              <a:t>, </a:t>
            </a:r>
            <a:r>
              <a:rPr lang="ru-RU" sz="1400" dirty="0" err="1"/>
              <a:t>що</a:t>
            </a:r>
            <a:r>
              <a:rPr lang="ru-RU" sz="1400" dirty="0"/>
              <a:t> </a:t>
            </a:r>
            <a:r>
              <a:rPr lang="ru-RU" sz="1400" dirty="0" err="1"/>
              <a:t>становлять</a:t>
            </a:r>
            <a:r>
              <a:rPr lang="ru-RU" sz="1400" dirty="0"/>
              <a:t> </a:t>
            </a:r>
            <a:r>
              <a:rPr lang="ru-RU" sz="1400" dirty="0" err="1"/>
              <a:t>семантичне</a:t>
            </a:r>
            <a:r>
              <a:rPr lang="ru-RU" sz="1400" dirty="0"/>
              <a:t> ядро, </a:t>
            </a:r>
            <a:r>
              <a:rPr lang="ru-RU" sz="1400" dirty="0" err="1"/>
              <a:t>може</a:t>
            </a:r>
            <a:r>
              <a:rPr lang="ru-RU" sz="1400" dirty="0"/>
              <a:t> бути </a:t>
            </a:r>
            <a:r>
              <a:rPr lang="ru-RU" sz="1400" dirty="0" err="1"/>
              <a:t>сотні</a:t>
            </a:r>
            <a:r>
              <a:rPr lang="ru-RU" sz="1400" dirty="0"/>
              <a:t> </a:t>
            </a:r>
            <a:r>
              <a:rPr lang="ru-RU" sz="1400" dirty="0" err="1"/>
              <a:t>тисяч</a:t>
            </a:r>
            <a:r>
              <a:rPr lang="ru-RU" sz="1400" dirty="0"/>
              <a:t>. </a:t>
            </a:r>
            <a:r>
              <a:rPr lang="ru-RU" sz="1400" dirty="0" err="1"/>
              <a:t>Їх</a:t>
            </a:r>
            <a:r>
              <a:rPr lang="ru-RU" sz="1400" dirty="0"/>
              <a:t> </a:t>
            </a:r>
            <a:r>
              <a:rPr lang="ru-RU" sz="1400" dirty="0" err="1"/>
              <a:t>розподіляють</a:t>
            </a:r>
            <a:r>
              <a:rPr lang="ru-RU" sz="1400" dirty="0"/>
              <a:t> на </a:t>
            </a:r>
            <a:r>
              <a:rPr lang="ru-RU" sz="1400" dirty="0" err="1"/>
              <a:t>окремі</a:t>
            </a:r>
            <a:r>
              <a:rPr lang="ru-RU" sz="1400" dirty="0"/>
              <a:t> </a:t>
            </a:r>
            <a:r>
              <a:rPr lang="ru-RU" sz="1400" dirty="0" err="1"/>
              <a:t>групи</a:t>
            </a:r>
            <a:r>
              <a:rPr lang="ru-RU" sz="1400" dirty="0"/>
              <a:t>, </a:t>
            </a:r>
            <a:r>
              <a:rPr lang="ru-RU" sz="1400" dirty="0" err="1"/>
              <a:t>що</a:t>
            </a:r>
            <a:r>
              <a:rPr lang="ru-RU" sz="1400" dirty="0"/>
              <a:t> </a:t>
            </a:r>
            <a:r>
              <a:rPr lang="ru-RU" sz="1400" dirty="0" err="1"/>
              <a:t>стають</a:t>
            </a:r>
            <a:r>
              <a:rPr lang="ru-RU" sz="1400" dirty="0"/>
              <a:t> </a:t>
            </a:r>
            <a:r>
              <a:rPr lang="ru-RU" sz="1400" dirty="0" err="1"/>
              <a:t>ключовими</a:t>
            </a:r>
            <a:r>
              <a:rPr lang="ru-RU" sz="1400" dirty="0"/>
              <a:t> словами, </a:t>
            </a:r>
            <a:r>
              <a:rPr lang="ru-RU" sz="1400" dirty="0" err="1"/>
              <a:t>які</a:t>
            </a:r>
            <a:r>
              <a:rPr lang="ru-RU" sz="1400" dirty="0"/>
              <a:t> </a:t>
            </a:r>
            <a:r>
              <a:rPr lang="ru-RU" sz="1400" dirty="0" err="1"/>
              <a:t>слід</a:t>
            </a:r>
            <a:r>
              <a:rPr lang="ru-RU" sz="1400" dirty="0"/>
              <a:t> ввести у </a:t>
            </a:r>
            <a:r>
              <a:rPr lang="ru-RU" sz="1400" dirty="0" err="1"/>
              <a:t>конкретну</a:t>
            </a:r>
            <a:r>
              <a:rPr lang="ru-RU" sz="1400" dirty="0"/>
              <a:t> </a:t>
            </a:r>
            <a:r>
              <a:rPr lang="ru-RU" sz="1400" dirty="0" err="1"/>
              <a:t>статтю</a:t>
            </a:r>
            <a:r>
              <a:rPr lang="ru-RU" sz="1400" dirty="0"/>
              <a:t>.</a:t>
            </a:r>
          </a:p>
          <a:p>
            <a:r>
              <a:rPr lang="ru-RU" sz="1400" dirty="0"/>
              <a:t>Для </a:t>
            </a:r>
            <a:r>
              <a:rPr lang="ru-RU" sz="1400" dirty="0" err="1"/>
              <a:t>різних</a:t>
            </a:r>
            <a:r>
              <a:rPr lang="ru-RU" sz="1400" dirty="0"/>
              <a:t> </a:t>
            </a:r>
            <a:r>
              <a:rPr lang="ru-RU" sz="1400" dirty="0" err="1"/>
              <a:t>сайтів</a:t>
            </a:r>
            <a:r>
              <a:rPr lang="ru-RU" sz="1400" dirty="0"/>
              <a:t> частота «</a:t>
            </a:r>
            <a:r>
              <a:rPr lang="ru-RU" sz="1400" dirty="0" err="1"/>
              <a:t>ключовиків</a:t>
            </a:r>
            <a:r>
              <a:rPr lang="ru-RU" sz="1400" dirty="0"/>
              <a:t>» </a:t>
            </a:r>
            <a:r>
              <a:rPr lang="ru-RU" sz="1400" dirty="0" err="1"/>
              <a:t>може</a:t>
            </a:r>
            <a:r>
              <a:rPr lang="ru-RU" sz="1400" dirty="0"/>
              <a:t> </a:t>
            </a:r>
            <a:r>
              <a:rPr lang="ru-RU" sz="1400" dirty="0" err="1"/>
              <a:t>варіюватися</a:t>
            </a:r>
            <a:r>
              <a:rPr lang="ru-RU" sz="1400" dirty="0"/>
              <a:t> у </a:t>
            </a:r>
            <a:r>
              <a:rPr lang="ru-RU" sz="1400" dirty="0" err="1"/>
              <a:t>значних</a:t>
            </a:r>
            <a:r>
              <a:rPr lang="ru-RU" sz="1400" dirty="0"/>
              <a:t> межах: </a:t>
            </a:r>
            <a:r>
              <a:rPr lang="ru-RU" sz="1400" dirty="0" err="1"/>
              <a:t>залежно</a:t>
            </a:r>
            <a:r>
              <a:rPr lang="ru-RU" sz="1400" dirty="0"/>
              <a:t> </a:t>
            </a:r>
            <a:r>
              <a:rPr lang="ru-RU" sz="1400" dirty="0" err="1"/>
              <a:t>від</a:t>
            </a:r>
            <a:r>
              <a:rPr lang="ru-RU" sz="1400" dirty="0"/>
              <a:t> </a:t>
            </a:r>
            <a:r>
              <a:rPr lang="ru-RU" sz="1400" dirty="0" err="1"/>
              <a:t>популярності</a:t>
            </a:r>
            <a:r>
              <a:rPr lang="ru-RU" sz="1400" dirty="0"/>
              <a:t> сегмента, для </a:t>
            </a:r>
            <a:r>
              <a:rPr lang="ru-RU" sz="1400" dirty="0" err="1"/>
              <a:t>якого</a:t>
            </a:r>
            <a:r>
              <a:rPr lang="ru-RU" sz="1400" dirty="0"/>
              <a:t> </a:t>
            </a:r>
            <a:r>
              <a:rPr lang="ru-RU" sz="1400" dirty="0" err="1"/>
              <a:t>створюють</a:t>
            </a:r>
            <a:r>
              <a:rPr lang="ru-RU" sz="1400" dirty="0"/>
              <a:t> контент, </a:t>
            </a:r>
            <a:r>
              <a:rPr lang="ru-RU" sz="1400" dirty="0" err="1"/>
              <a:t>це</a:t>
            </a:r>
            <a:r>
              <a:rPr lang="ru-RU" sz="1400" dirty="0"/>
              <a:t> </a:t>
            </a:r>
            <a:r>
              <a:rPr lang="ru-RU" sz="1400" dirty="0" err="1"/>
              <a:t>може</a:t>
            </a:r>
            <a:r>
              <a:rPr lang="ru-RU" sz="1400" dirty="0"/>
              <a:t> бути </a:t>
            </a:r>
            <a:r>
              <a:rPr lang="ru-RU" sz="1400" dirty="0" err="1"/>
              <a:t>одне</a:t>
            </a:r>
            <a:r>
              <a:rPr lang="ru-RU" sz="1400" dirty="0"/>
              <a:t> </a:t>
            </a:r>
            <a:r>
              <a:rPr lang="ru-RU" sz="1400" dirty="0" err="1"/>
              <a:t>ключове</a:t>
            </a:r>
            <a:r>
              <a:rPr lang="ru-RU" sz="1400" dirty="0"/>
              <a:t> слово на 200–250 </a:t>
            </a:r>
            <a:r>
              <a:rPr lang="ru-RU" sz="1400" dirty="0" err="1"/>
              <a:t>знаків</a:t>
            </a:r>
            <a:r>
              <a:rPr lang="ru-RU" sz="1400" dirty="0"/>
              <a:t>, </a:t>
            </a:r>
            <a:r>
              <a:rPr lang="ru-RU" sz="1400" dirty="0" err="1"/>
              <a:t>хоча</a:t>
            </a:r>
            <a:r>
              <a:rPr lang="ru-RU" sz="1400" dirty="0"/>
              <a:t> за </a:t>
            </a:r>
            <a:r>
              <a:rPr lang="ru-RU" sz="1400" dirty="0" err="1"/>
              <a:t>загальним</a:t>
            </a:r>
            <a:r>
              <a:rPr lang="ru-RU" sz="1400" dirty="0"/>
              <a:t> правилом SEO-</a:t>
            </a:r>
            <a:r>
              <a:rPr lang="ru-RU" sz="1400" dirty="0" err="1"/>
              <a:t>оптимізації</a:t>
            </a:r>
            <a:r>
              <a:rPr lang="ru-RU" sz="1400" dirty="0"/>
              <a:t>, </a:t>
            </a:r>
            <a:r>
              <a:rPr lang="ru-RU" sz="1400" dirty="0" err="1"/>
              <a:t>щоб</a:t>
            </a:r>
            <a:r>
              <a:rPr lang="ru-RU" sz="1400" dirty="0"/>
              <a:t> </a:t>
            </a:r>
            <a:r>
              <a:rPr lang="ru-RU" sz="1400" dirty="0" err="1"/>
              <a:t>уникнути</a:t>
            </a:r>
            <a:r>
              <a:rPr lang="ru-RU" sz="1400" dirty="0"/>
              <a:t> </a:t>
            </a:r>
            <a:r>
              <a:rPr lang="ru-RU" sz="1400" dirty="0" err="1"/>
              <a:t>переспаму</a:t>
            </a:r>
            <a:r>
              <a:rPr lang="ru-RU" sz="1400" dirty="0"/>
              <a:t> і не попасти </a:t>
            </a:r>
            <a:r>
              <a:rPr lang="ru-RU" sz="1400" dirty="0" err="1"/>
              <a:t>під</a:t>
            </a:r>
            <a:r>
              <a:rPr lang="ru-RU" sz="1400" dirty="0"/>
              <a:t> </a:t>
            </a:r>
            <a:r>
              <a:rPr lang="ru-RU" sz="1400" dirty="0" err="1"/>
              <a:t>бан</a:t>
            </a:r>
            <a:r>
              <a:rPr lang="ru-RU" sz="1400" dirty="0"/>
              <a:t> </a:t>
            </a:r>
            <a:r>
              <a:rPr lang="ru-RU" sz="1400" dirty="0" err="1"/>
              <a:t>пошукових</a:t>
            </a:r>
            <a:r>
              <a:rPr lang="ru-RU" sz="1400" dirty="0"/>
              <a:t> систем, хорошим тоном </a:t>
            </a:r>
            <a:r>
              <a:rPr lang="ru-RU" sz="1400" dirty="0" err="1"/>
              <a:t>вважається</a:t>
            </a:r>
            <a:r>
              <a:rPr lang="ru-RU" sz="1400" dirty="0"/>
              <a:t> </a:t>
            </a:r>
            <a:r>
              <a:rPr lang="ru-RU" sz="1400" dirty="0" err="1"/>
              <a:t>введення</a:t>
            </a:r>
            <a:r>
              <a:rPr lang="ru-RU" sz="1400" dirty="0"/>
              <a:t> одного ключа на </a:t>
            </a:r>
            <a:r>
              <a:rPr lang="ru-RU" sz="1400" dirty="0" err="1"/>
              <a:t>тисячу</a:t>
            </a:r>
            <a:r>
              <a:rPr lang="ru-RU" sz="1400" dirty="0"/>
              <a:t> </a:t>
            </a:r>
            <a:r>
              <a:rPr lang="ru-RU" sz="1400" dirty="0" err="1"/>
              <a:t>знаків</a:t>
            </a:r>
            <a:r>
              <a:rPr lang="ru-RU" sz="1400" dirty="0"/>
              <a:t>.</a:t>
            </a:r>
          </a:p>
          <a:p>
            <a:r>
              <a:rPr lang="ru-RU" sz="1400" dirty="0"/>
              <a:t>Як і будь-</a:t>
            </a:r>
            <a:r>
              <a:rPr lang="ru-RU" sz="1400" dirty="0" err="1"/>
              <a:t>який</a:t>
            </a:r>
            <a:r>
              <a:rPr lang="ru-RU" sz="1400" dirty="0"/>
              <a:t> </a:t>
            </a:r>
            <a:r>
              <a:rPr lang="ru-RU" sz="1400" dirty="0" err="1"/>
              <a:t>інший</a:t>
            </a:r>
            <a:r>
              <a:rPr lang="ru-RU" sz="1400" dirty="0"/>
              <a:t>, SEO-текст </a:t>
            </a:r>
            <a:r>
              <a:rPr lang="ru-RU" sz="1400" dirty="0" err="1"/>
              <a:t>створюється</a:t>
            </a:r>
            <a:r>
              <a:rPr lang="ru-RU" sz="1400" dirty="0"/>
              <a:t> для </a:t>
            </a:r>
            <a:r>
              <a:rPr lang="ru-RU" sz="1400" dirty="0" err="1"/>
              <a:t>підвищення</a:t>
            </a:r>
            <a:r>
              <a:rPr lang="ru-RU" sz="1400" dirty="0"/>
              <a:t> рейтингу сайту у </a:t>
            </a:r>
            <a:r>
              <a:rPr lang="ru-RU" sz="1400" dirty="0" err="1"/>
              <a:t>пошуковій</a:t>
            </a:r>
            <a:r>
              <a:rPr lang="ru-RU" sz="1400" dirty="0"/>
              <a:t> </a:t>
            </a:r>
            <a:r>
              <a:rPr lang="ru-RU" sz="1400" dirty="0" err="1"/>
              <a:t>видачі</a:t>
            </a:r>
            <a:r>
              <a:rPr lang="ru-RU" sz="1400" dirty="0"/>
              <a:t>. LSІ-</a:t>
            </a:r>
            <a:r>
              <a:rPr lang="ru-RU" sz="1400" dirty="0" err="1"/>
              <a:t>копірайтинг</a:t>
            </a:r>
            <a:r>
              <a:rPr lang="ru-RU" sz="1400" dirty="0"/>
              <a:t> – </a:t>
            </a:r>
            <a:r>
              <a:rPr lang="ru-RU" sz="1400" dirty="0" err="1"/>
              <a:t>наймолодший</a:t>
            </a:r>
            <a:r>
              <a:rPr lang="ru-RU" sz="1400" dirty="0"/>
              <a:t> </a:t>
            </a:r>
            <a:r>
              <a:rPr lang="ru-RU" sz="1400" dirty="0" err="1"/>
              <a:t>різновид</a:t>
            </a:r>
            <a:r>
              <a:rPr lang="ru-RU" sz="1400" dirty="0"/>
              <a:t> </a:t>
            </a:r>
            <a:r>
              <a:rPr lang="ru-RU" sz="1400" dirty="0" err="1"/>
              <a:t>копірайтингу</a:t>
            </a:r>
            <a:r>
              <a:rPr lang="ru-RU" sz="1400" dirty="0"/>
              <a:t>. </a:t>
            </a:r>
            <a:r>
              <a:rPr lang="ru-RU" sz="1400" dirty="0" err="1"/>
              <a:t>З’явився</a:t>
            </a:r>
            <a:r>
              <a:rPr lang="ru-RU" sz="1400" dirty="0"/>
              <a:t> у 2010-х </a:t>
            </a:r>
            <a:r>
              <a:rPr lang="ru-RU" sz="1400" dirty="0" err="1"/>
              <a:t>рр</a:t>
            </a:r>
            <a:r>
              <a:rPr lang="ru-RU" sz="1400" dirty="0"/>
              <a:t>., коли </a:t>
            </a:r>
            <a:r>
              <a:rPr lang="ru-RU" sz="1400" dirty="0" err="1"/>
              <a:t>Google</a:t>
            </a:r>
            <a:r>
              <a:rPr lang="ru-RU" sz="1400" dirty="0"/>
              <a:t> та </a:t>
            </a:r>
            <a:r>
              <a:rPr lang="ru-RU" sz="1400" dirty="0" err="1"/>
              <a:t>Yandex</a:t>
            </a:r>
            <a:r>
              <a:rPr lang="ru-RU" sz="1400" dirty="0"/>
              <a:t> </a:t>
            </a:r>
            <a:r>
              <a:rPr lang="ru-RU" sz="1400" dirty="0" err="1"/>
              <a:t>змінили</a:t>
            </a:r>
            <a:r>
              <a:rPr lang="ru-RU" sz="1400" dirty="0"/>
              <a:t> </a:t>
            </a:r>
            <a:r>
              <a:rPr lang="ru-RU" sz="1400" dirty="0" err="1"/>
              <a:t>алгоритми</a:t>
            </a:r>
            <a:r>
              <a:rPr lang="ru-RU" sz="1400" dirty="0"/>
              <a:t> </a:t>
            </a:r>
            <a:r>
              <a:rPr lang="ru-RU" sz="1400" dirty="0" err="1"/>
              <a:t>пошуку</a:t>
            </a:r>
            <a:r>
              <a:rPr lang="ru-RU" sz="1400" dirty="0"/>
              <a:t> і ввели у </a:t>
            </a:r>
            <a:r>
              <a:rPr lang="ru-RU" sz="1400" dirty="0" err="1"/>
              <a:t>дію</a:t>
            </a:r>
            <a:r>
              <a:rPr lang="ru-RU" sz="1400" dirty="0"/>
              <a:t> </a:t>
            </a:r>
            <a:r>
              <a:rPr lang="ru-RU" sz="1400" dirty="0" err="1"/>
              <a:t>нові</a:t>
            </a:r>
            <a:r>
              <a:rPr lang="ru-RU" sz="1400" dirty="0"/>
              <a:t> </a:t>
            </a:r>
            <a:r>
              <a:rPr lang="ru-RU" sz="1400" dirty="0" err="1"/>
              <a:t>фільтри</a:t>
            </a:r>
            <a:r>
              <a:rPr lang="ru-RU" sz="1400" dirty="0"/>
              <a:t>, </a:t>
            </a:r>
            <a:r>
              <a:rPr lang="ru-RU" sz="1400" dirty="0" err="1"/>
              <a:t>які</a:t>
            </a:r>
            <a:r>
              <a:rPr lang="ru-RU" sz="1400" dirty="0"/>
              <a:t> </a:t>
            </a:r>
            <a:r>
              <a:rPr lang="ru-RU" sz="1400" dirty="0" err="1"/>
              <a:t>вміють</a:t>
            </a:r>
            <a:r>
              <a:rPr lang="ru-RU" sz="1400" dirty="0"/>
              <a:t> </a:t>
            </a:r>
            <a:r>
              <a:rPr lang="ru-RU" sz="1400" dirty="0" err="1"/>
              <a:t>розрізняти</a:t>
            </a:r>
            <a:r>
              <a:rPr lang="ru-RU" sz="1400" dirty="0"/>
              <a:t> </a:t>
            </a:r>
            <a:r>
              <a:rPr lang="ru-RU" sz="1400" dirty="0" err="1"/>
              <a:t>смислове</a:t>
            </a:r>
            <a:r>
              <a:rPr lang="ru-RU" sz="1400" dirty="0"/>
              <a:t> </a:t>
            </a:r>
            <a:r>
              <a:rPr lang="ru-RU" sz="1400" dirty="0" err="1"/>
              <a:t>навантаження</a:t>
            </a:r>
            <a:r>
              <a:rPr lang="ru-RU" sz="1400" dirty="0"/>
              <a:t> тексту та </a:t>
            </a:r>
            <a:r>
              <a:rPr lang="ru-RU" sz="1400" dirty="0" err="1"/>
              <a:t>його</a:t>
            </a:r>
            <a:r>
              <a:rPr lang="ru-RU" sz="1400" dirty="0"/>
              <a:t> </a:t>
            </a:r>
            <a:r>
              <a:rPr lang="ru-RU" sz="1400" dirty="0" err="1"/>
              <a:t>відповідність</a:t>
            </a:r>
            <a:r>
              <a:rPr lang="ru-RU" sz="1400" dirty="0"/>
              <a:t> </a:t>
            </a:r>
            <a:r>
              <a:rPr lang="ru-RU" sz="1400" dirty="0" err="1"/>
              <a:t>запитам</a:t>
            </a:r>
            <a:r>
              <a:rPr lang="ru-RU" sz="1400" dirty="0"/>
              <a:t> </a:t>
            </a:r>
            <a:r>
              <a:rPr lang="ru-RU" sz="1400" dirty="0" err="1"/>
              <a:t>користувачів</a:t>
            </a:r>
            <a:r>
              <a:rPr lang="ru-RU" sz="1400" dirty="0"/>
              <a:t>.</a:t>
            </a:r>
          </a:p>
          <a:p>
            <a:r>
              <a:rPr lang="ru-RU" sz="1400" dirty="0" err="1"/>
              <a:t>Завдання</a:t>
            </a:r>
            <a:r>
              <a:rPr lang="ru-RU" sz="1400" dirty="0"/>
              <a:t> SMM-</a:t>
            </a:r>
            <a:r>
              <a:rPr lang="ru-RU" sz="1400" dirty="0" err="1"/>
              <a:t>копірайтингу</a:t>
            </a:r>
            <a:r>
              <a:rPr lang="ru-RU" sz="1400" dirty="0"/>
              <a:t> – </a:t>
            </a:r>
            <a:r>
              <a:rPr lang="ru-RU" sz="1400" dirty="0" err="1"/>
              <a:t>творення</a:t>
            </a:r>
            <a:r>
              <a:rPr lang="ru-RU" sz="1400" dirty="0"/>
              <a:t> </a:t>
            </a:r>
            <a:r>
              <a:rPr lang="ru-RU" sz="1400" dirty="0" err="1"/>
              <a:t>текстів</a:t>
            </a:r>
            <a:r>
              <a:rPr lang="ru-RU" sz="1400" dirty="0"/>
              <a:t> для </a:t>
            </a:r>
            <a:r>
              <a:rPr lang="ru-RU" sz="1400" dirty="0" err="1"/>
              <a:t>соціальних</a:t>
            </a:r>
            <a:r>
              <a:rPr lang="ru-RU" sz="1400" dirty="0"/>
              <a:t> мереж. </a:t>
            </a:r>
            <a:r>
              <a:rPr lang="ru-RU" sz="1400" dirty="0" err="1"/>
              <a:t>Окремі</a:t>
            </a:r>
            <a:r>
              <a:rPr lang="ru-RU" sz="1400" dirty="0"/>
              <a:t> </a:t>
            </a:r>
            <a:r>
              <a:rPr lang="ru-RU" sz="1400" dirty="0" err="1"/>
              <a:t>класифікації</a:t>
            </a:r>
            <a:r>
              <a:rPr lang="ru-RU" sz="1400" dirty="0"/>
              <a:t> </a:t>
            </a:r>
            <a:r>
              <a:rPr lang="ru-RU" sz="1400" dirty="0" err="1"/>
              <a:t>виділяють</a:t>
            </a:r>
            <a:r>
              <a:rPr lang="ru-RU" sz="1400" dirty="0"/>
              <a:t> «</a:t>
            </a:r>
            <a:r>
              <a:rPr lang="ru-RU" sz="1400" dirty="0" err="1"/>
              <a:t>тексти</a:t>
            </a:r>
            <a:r>
              <a:rPr lang="ru-RU" sz="1400" dirty="0"/>
              <a:t>, </a:t>
            </a:r>
            <a:r>
              <a:rPr lang="ru-RU" sz="1400" dirty="0" err="1"/>
              <a:t>які</a:t>
            </a:r>
            <a:r>
              <a:rPr lang="ru-RU" sz="1400" dirty="0"/>
              <a:t> </a:t>
            </a:r>
            <a:r>
              <a:rPr lang="ru-RU" sz="1400" dirty="0" err="1"/>
              <a:t>продають</a:t>
            </a:r>
            <a:r>
              <a:rPr lang="ru-RU" sz="1400" dirty="0"/>
              <a:t>», але практично весь контент у </a:t>
            </a:r>
            <a:r>
              <a:rPr lang="ru-RU" sz="1400" dirty="0" err="1"/>
              <a:t>Мережі</a:t>
            </a:r>
            <a:r>
              <a:rPr lang="ru-RU" sz="1400" dirty="0"/>
              <a:t> </a:t>
            </a:r>
            <a:r>
              <a:rPr lang="ru-RU" sz="1400" dirty="0" err="1"/>
              <a:t>має</a:t>
            </a:r>
            <a:r>
              <a:rPr lang="ru-RU" sz="1400" dirty="0"/>
              <a:t> на </a:t>
            </a:r>
            <a:r>
              <a:rPr lang="ru-RU" sz="1400" dirty="0" err="1"/>
              <a:t>меті</a:t>
            </a:r>
            <a:r>
              <a:rPr lang="ru-RU" sz="1400" dirty="0"/>
              <a:t> </a:t>
            </a:r>
            <a:r>
              <a:rPr lang="ru-RU" sz="1400" dirty="0" err="1"/>
              <a:t>продажі</a:t>
            </a:r>
            <a:r>
              <a:rPr lang="ru-RU" sz="1400" dirty="0"/>
              <a:t>: </a:t>
            </a:r>
            <a:r>
              <a:rPr lang="ru-RU" sz="1400" dirty="0" err="1"/>
              <a:t>чи</a:t>
            </a:r>
            <a:r>
              <a:rPr lang="ru-RU" sz="1400" dirty="0"/>
              <a:t> </a:t>
            </a:r>
            <a:r>
              <a:rPr lang="ru-RU" sz="1400" dirty="0" err="1"/>
              <a:t>йдеться</a:t>
            </a:r>
            <a:r>
              <a:rPr lang="ru-RU" sz="1400" dirty="0"/>
              <a:t> про товар, </a:t>
            </a:r>
            <a:r>
              <a:rPr lang="ru-RU" sz="1400" dirty="0" err="1"/>
              <a:t>послугу</a:t>
            </a:r>
            <a:r>
              <a:rPr lang="ru-RU" sz="1400" dirty="0"/>
              <a:t>, </a:t>
            </a:r>
            <a:r>
              <a:rPr lang="ru-RU" sz="1400" dirty="0" err="1"/>
              <a:t>імідж</a:t>
            </a:r>
            <a:r>
              <a:rPr lang="ru-RU" sz="1400" dirty="0"/>
              <a:t> – текст </a:t>
            </a:r>
            <a:r>
              <a:rPr lang="ru-RU" sz="1400" dirty="0" err="1"/>
              <a:t>має</a:t>
            </a:r>
            <a:r>
              <a:rPr lang="ru-RU" sz="1400" dirty="0"/>
              <a:t> на </a:t>
            </a:r>
            <a:r>
              <a:rPr lang="ru-RU" sz="1400" dirty="0" err="1"/>
              <a:t>меті</a:t>
            </a:r>
            <a:r>
              <a:rPr lang="ru-RU" sz="1400" dirty="0"/>
              <a:t> не </a:t>
            </a:r>
            <a:r>
              <a:rPr lang="ru-RU" sz="1400" dirty="0" err="1"/>
              <a:t>лише</a:t>
            </a:r>
            <a:r>
              <a:rPr lang="ru-RU" sz="1400" dirty="0"/>
              <a:t> </a:t>
            </a:r>
            <a:r>
              <a:rPr lang="ru-RU" sz="1400" dirty="0" err="1"/>
              <a:t>ознайомити</a:t>
            </a:r>
            <a:r>
              <a:rPr lang="ru-RU" sz="1400" dirty="0"/>
              <a:t> </a:t>
            </a:r>
            <a:r>
              <a:rPr lang="ru-RU" sz="1400" dirty="0" err="1"/>
              <a:t>відвідувача</a:t>
            </a:r>
            <a:r>
              <a:rPr lang="ru-RU" sz="1400" dirty="0"/>
              <a:t> з </a:t>
            </a:r>
            <a:r>
              <a:rPr lang="ru-RU" sz="1400" dirty="0" err="1"/>
              <a:t>інформацією</a:t>
            </a:r>
            <a:r>
              <a:rPr lang="ru-RU" sz="1400" dirty="0"/>
              <a:t>, але й </a:t>
            </a:r>
            <a:r>
              <a:rPr lang="ru-RU" sz="1400" dirty="0" err="1"/>
              <a:t>змусити</a:t>
            </a:r>
            <a:r>
              <a:rPr lang="ru-RU" sz="1400" dirty="0"/>
              <a:t> </a:t>
            </a:r>
            <a:r>
              <a:rPr lang="ru-RU" sz="1400" dirty="0" err="1"/>
              <a:t>придбати</a:t>
            </a:r>
            <a:r>
              <a:rPr lang="ru-RU" sz="1400" dirty="0"/>
              <a:t>, </a:t>
            </a:r>
            <a:r>
              <a:rPr lang="ru-RU" sz="1400" dirty="0" err="1"/>
              <a:t>підписатися</a:t>
            </a:r>
            <a:r>
              <a:rPr lang="ru-RU" sz="1400" dirty="0"/>
              <a:t>, </a:t>
            </a:r>
            <a:r>
              <a:rPr lang="ru-RU" sz="1400" dirty="0" err="1"/>
              <a:t>поставити</a:t>
            </a:r>
            <a:r>
              <a:rPr lang="ru-RU" sz="1400" dirty="0"/>
              <a:t> «</a:t>
            </a:r>
            <a:r>
              <a:rPr lang="ru-RU" sz="1400" dirty="0" err="1"/>
              <a:t>лайк</a:t>
            </a:r>
            <a:r>
              <a:rPr lang="ru-RU" sz="1400" dirty="0"/>
              <a:t>».</a:t>
            </a:r>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1477457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uk-UA" sz="1400" dirty="0"/>
              <a:t>Текстовий контент у мережі може бути призначений для різноманітних добірок, товарних карток, </a:t>
            </a:r>
            <a:r>
              <a:rPr lang="uk-UA" sz="1400" dirty="0" err="1"/>
              <a:t>гайдів</a:t>
            </a:r>
            <a:r>
              <a:rPr lang="uk-UA" sz="1400" dirty="0"/>
              <a:t>, інструкцій, комерційних пропозицій, постів у </a:t>
            </a:r>
            <a:r>
              <a:rPr lang="uk-UA" sz="1400" dirty="0" err="1"/>
              <a:t>соцмережах</a:t>
            </a:r>
            <a:r>
              <a:rPr lang="uk-UA" sz="1400" dirty="0"/>
              <a:t>, розсилок, посадкових сторінок, відгуків, рекламних оголошень, </a:t>
            </a:r>
            <a:r>
              <a:rPr lang="uk-UA" sz="1400" dirty="0" err="1"/>
              <a:t>блогів</a:t>
            </a:r>
            <a:r>
              <a:rPr lang="uk-UA" sz="1400" dirty="0"/>
              <a:t>, кейсів, форумів </a:t>
            </a:r>
            <a:r>
              <a:rPr lang="uk-UA" sz="1400" dirty="0" err="1"/>
              <a:t>промосайтів</a:t>
            </a:r>
            <a:r>
              <a:rPr lang="uk-UA" sz="1400" dirty="0"/>
              <a:t>, </a:t>
            </a:r>
            <a:r>
              <a:rPr lang="uk-UA" sz="1400" dirty="0" err="1"/>
              <a:t>лендінгів</a:t>
            </a:r>
            <a:r>
              <a:rPr lang="uk-UA" sz="1400" dirty="0"/>
              <a:t>, </a:t>
            </a:r>
            <a:r>
              <a:rPr lang="uk-UA" sz="1400" dirty="0" err="1"/>
              <a:t>сторителінгу</a:t>
            </a:r>
            <a:r>
              <a:rPr lang="uk-UA" sz="1400" dirty="0"/>
              <a:t>, різноманітних сторінок сайтів (окремі вимоги висуваються до таких розділів сайту, як «Головна», «Про компанію»). </a:t>
            </a:r>
            <a:r>
              <a:rPr lang="ru-RU" sz="1400" dirty="0"/>
              <a:t>З </a:t>
            </a:r>
            <a:r>
              <a:rPr lang="ru-RU" sz="1400" dirty="0" err="1"/>
              <a:t>огляду</a:t>
            </a:r>
            <a:r>
              <a:rPr lang="ru-RU" sz="1400" dirty="0"/>
              <a:t> на </a:t>
            </a:r>
            <a:r>
              <a:rPr lang="ru-RU" sz="1400" dirty="0" err="1"/>
              <a:t>специфіку</a:t>
            </a:r>
            <a:r>
              <a:rPr lang="ru-RU" sz="1400" dirty="0"/>
              <a:t> мережного тексту, </a:t>
            </a:r>
            <a:r>
              <a:rPr lang="ru-RU" sz="1400" dirty="0" err="1"/>
              <a:t>значних</a:t>
            </a:r>
            <a:r>
              <a:rPr lang="ru-RU" sz="1400" dirty="0"/>
              <a:t> </a:t>
            </a:r>
            <a:r>
              <a:rPr lang="ru-RU" sz="1400" dirty="0" err="1"/>
              <a:t>змін</a:t>
            </a:r>
            <a:r>
              <a:rPr lang="ru-RU" sz="1400" dirty="0"/>
              <a:t> </a:t>
            </a:r>
            <a:r>
              <a:rPr lang="ru-RU" sz="1400" dirty="0" err="1"/>
              <a:t>зазнали</a:t>
            </a:r>
            <a:r>
              <a:rPr lang="ru-RU" sz="1400" dirty="0"/>
              <a:t> </a:t>
            </a:r>
            <a:r>
              <a:rPr lang="ru-RU" sz="1400" dirty="0" err="1"/>
              <a:t>текстові</a:t>
            </a:r>
            <a:r>
              <a:rPr lang="ru-RU" sz="1400" dirty="0"/>
              <a:t> </a:t>
            </a:r>
            <a:r>
              <a:rPr lang="ru-RU" sz="1400" dirty="0" err="1"/>
              <a:t>параметри</a:t>
            </a:r>
            <a:r>
              <a:rPr lang="ru-RU" sz="1400" dirty="0"/>
              <a:t>, </a:t>
            </a:r>
            <a:r>
              <a:rPr lang="ru-RU" sz="1400" dirty="0" err="1"/>
              <a:t>яким</a:t>
            </a:r>
            <a:r>
              <a:rPr lang="ru-RU" sz="1400" dirty="0"/>
              <a:t> </a:t>
            </a:r>
            <a:r>
              <a:rPr lang="ru-RU" sz="1400" dirty="0" err="1"/>
              <a:t>має</a:t>
            </a:r>
            <a:r>
              <a:rPr lang="ru-RU" sz="1400" dirty="0"/>
              <a:t> </a:t>
            </a:r>
            <a:r>
              <a:rPr lang="ru-RU" sz="1400" dirty="0" err="1"/>
              <a:t>відповідати</a:t>
            </a:r>
            <a:r>
              <a:rPr lang="ru-RU" sz="1400" dirty="0"/>
              <a:t> </a:t>
            </a:r>
            <a:r>
              <a:rPr lang="ru-RU" sz="1400" dirty="0" err="1"/>
              <a:t>якісний</a:t>
            </a:r>
            <a:r>
              <a:rPr lang="ru-RU" sz="1400" dirty="0"/>
              <a:t> текст.</a:t>
            </a:r>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42324116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uk-UA" sz="1400" dirty="0"/>
              <a:t>Як бачимо, зі </a:t>
            </a:r>
            <a:r>
              <a:rPr lang="uk-UA" sz="1400" dirty="0" err="1"/>
              <a:t>скріншоту</a:t>
            </a:r>
            <a:r>
              <a:rPr lang="uk-UA" sz="1400" dirty="0"/>
              <a:t> сайту кондитерської фабрики ЗАТ «Житомирські ласощі» присутні такі розділи як «Про фабрику», «Дистриб’ютори», «Експорт», «Інтернет крамниця» та інші, що мають свою структуру наповнення та є зрозумілими для користувачів. </a:t>
            </a:r>
            <a:r>
              <a:rPr lang="ru-RU" sz="1400" dirty="0" err="1"/>
              <a:t>Кожен</a:t>
            </a:r>
            <a:r>
              <a:rPr lang="ru-RU" sz="1400" dirty="0"/>
              <a:t> сайт </a:t>
            </a:r>
            <a:r>
              <a:rPr lang="ru-RU" sz="1400" dirty="0" err="1"/>
              <a:t>має</a:t>
            </a:r>
            <a:r>
              <a:rPr lang="ru-RU" sz="1400" dirty="0"/>
              <a:t> бути </a:t>
            </a:r>
            <a:r>
              <a:rPr lang="ru-RU" sz="1400" dirty="0" err="1"/>
              <a:t>наповнений</a:t>
            </a:r>
            <a:r>
              <a:rPr lang="ru-RU" sz="1400" dirty="0"/>
              <a:t> </a:t>
            </a:r>
            <a:r>
              <a:rPr lang="ru-RU" sz="1400" dirty="0" err="1"/>
              <a:t>корисним</a:t>
            </a:r>
            <a:r>
              <a:rPr lang="ru-RU" sz="1400" dirty="0"/>
              <a:t> контентом. </a:t>
            </a:r>
            <a:r>
              <a:rPr lang="ru-RU" sz="1400" dirty="0" err="1"/>
              <a:t>Звичайно</a:t>
            </a:r>
            <a:r>
              <a:rPr lang="ru-RU" sz="1400" dirty="0"/>
              <a:t>, є </a:t>
            </a:r>
            <a:r>
              <a:rPr lang="ru-RU" sz="1400" dirty="0" err="1"/>
              <a:t>власники</a:t>
            </a:r>
            <a:r>
              <a:rPr lang="ru-RU" sz="1400" dirty="0"/>
              <a:t> </a:t>
            </a:r>
            <a:r>
              <a:rPr lang="ru-RU" sz="1400" dirty="0" err="1"/>
              <a:t>сайтів</a:t>
            </a:r>
            <a:r>
              <a:rPr lang="ru-RU" sz="1400" dirty="0"/>
              <a:t>, </a:t>
            </a:r>
            <a:r>
              <a:rPr lang="ru-RU" sz="1400" dirty="0" err="1"/>
              <a:t>що</a:t>
            </a:r>
            <a:r>
              <a:rPr lang="ru-RU" sz="1400" dirty="0"/>
              <a:t> </a:t>
            </a:r>
            <a:r>
              <a:rPr lang="ru-RU" sz="1400" dirty="0" err="1"/>
              <a:t>самостійно</a:t>
            </a:r>
            <a:r>
              <a:rPr lang="ru-RU" sz="1400" dirty="0"/>
              <a:t> </a:t>
            </a:r>
            <a:r>
              <a:rPr lang="ru-RU" sz="1400" dirty="0" err="1"/>
              <a:t>пишуть</a:t>
            </a:r>
            <a:r>
              <a:rPr lang="ru-RU" sz="1400" dirty="0"/>
              <a:t> </a:t>
            </a:r>
            <a:r>
              <a:rPr lang="ru-RU" sz="1400" dirty="0" err="1"/>
              <a:t>тексти</a:t>
            </a:r>
            <a:r>
              <a:rPr lang="ru-RU" sz="1400" dirty="0"/>
              <a:t>. </a:t>
            </a:r>
            <a:r>
              <a:rPr lang="ru-RU" sz="1400" dirty="0" err="1"/>
              <a:t>Такі</a:t>
            </a:r>
            <a:r>
              <a:rPr lang="ru-RU" sz="1400" dirty="0"/>
              <a:t> </a:t>
            </a:r>
            <a:r>
              <a:rPr lang="ru-RU" sz="1400" dirty="0" err="1"/>
              <a:t>матеріали</a:t>
            </a:r>
            <a:r>
              <a:rPr lang="ru-RU" sz="1400" dirty="0"/>
              <a:t> </a:t>
            </a:r>
            <a:r>
              <a:rPr lang="ru-RU" sz="1400" dirty="0" err="1"/>
              <a:t>корисні</a:t>
            </a:r>
            <a:r>
              <a:rPr lang="ru-RU" sz="1400" dirty="0"/>
              <a:t> і </a:t>
            </a:r>
            <a:r>
              <a:rPr lang="ru-RU" sz="1400" dirty="0" err="1"/>
              <a:t>практичні</a:t>
            </a:r>
            <a:r>
              <a:rPr lang="ru-RU" sz="1400" dirty="0"/>
              <a:t>, </a:t>
            </a:r>
            <a:r>
              <a:rPr lang="ru-RU" sz="1400" dirty="0" err="1"/>
              <a:t>проте</a:t>
            </a:r>
            <a:r>
              <a:rPr lang="ru-RU" sz="1400" dirty="0"/>
              <a:t> </a:t>
            </a:r>
            <a:r>
              <a:rPr lang="ru-RU" sz="1400" dirty="0" err="1"/>
              <a:t>рясніють</a:t>
            </a:r>
            <a:r>
              <a:rPr lang="ru-RU" sz="1400" dirty="0"/>
              <a:t> </a:t>
            </a:r>
            <a:r>
              <a:rPr lang="ru-RU" sz="1400" dirty="0" err="1"/>
              <a:t>численними</a:t>
            </a:r>
            <a:r>
              <a:rPr lang="ru-RU" sz="1400" dirty="0"/>
              <a:t> </a:t>
            </a:r>
            <a:r>
              <a:rPr lang="ru-RU" sz="1400" dirty="0" err="1"/>
              <a:t>помилками</a:t>
            </a:r>
            <a:r>
              <a:rPr lang="ru-RU" sz="1400" dirty="0"/>
              <a:t>, </a:t>
            </a:r>
            <a:r>
              <a:rPr lang="ru-RU" sz="1400" dirty="0" err="1"/>
              <a:t>невдало</a:t>
            </a:r>
            <a:r>
              <a:rPr lang="ru-RU" sz="1400" dirty="0"/>
              <a:t> </a:t>
            </a:r>
            <a:r>
              <a:rPr lang="ru-RU" sz="1400" dirty="0" err="1"/>
              <a:t>сформульованими</a:t>
            </a:r>
            <a:r>
              <a:rPr lang="ru-RU" sz="1400" dirty="0"/>
              <a:t> думками, часто вони </a:t>
            </a:r>
            <a:r>
              <a:rPr lang="ru-RU" sz="1400" dirty="0" err="1"/>
              <a:t>неструктуровані</a:t>
            </a:r>
            <a:r>
              <a:rPr lang="ru-RU" sz="1400" dirty="0"/>
              <a:t> і </a:t>
            </a:r>
            <a:r>
              <a:rPr lang="ru-RU" sz="1400" dirty="0" err="1"/>
              <a:t>важко</a:t>
            </a:r>
            <a:r>
              <a:rPr lang="ru-RU" sz="1400" dirty="0"/>
              <a:t> </a:t>
            </a:r>
            <a:r>
              <a:rPr lang="ru-RU" sz="1400" dirty="0" err="1"/>
              <a:t>сприймаються</a:t>
            </a:r>
            <a:r>
              <a:rPr lang="ru-RU" sz="1400" dirty="0"/>
              <a:t>. </a:t>
            </a:r>
            <a:r>
              <a:rPr lang="ru-RU" sz="1400" dirty="0" err="1"/>
              <a:t>Це</a:t>
            </a:r>
            <a:r>
              <a:rPr lang="ru-RU" sz="1400" dirty="0"/>
              <a:t> </a:t>
            </a:r>
            <a:r>
              <a:rPr lang="ru-RU" sz="1400" dirty="0" err="1"/>
              <a:t>змушує</a:t>
            </a:r>
            <a:r>
              <a:rPr lang="ru-RU" sz="1400" dirty="0"/>
              <a:t> </a:t>
            </a:r>
            <a:r>
              <a:rPr lang="ru-RU" sz="1400" dirty="0" err="1"/>
              <a:t>звертатися</a:t>
            </a:r>
            <a:r>
              <a:rPr lang="ru-RU" sz="1400" dirty="0"/>
              <a:t> до </a:t>
            </a:r>
            <a:r>
              <a:rPr lang="ru-RU" sz="1400" dirty="0" err="1"/>
              <a:t>копірайтера</a:t>
            </a:r>
            <a:r>
              <a:rPr lang="ru-RU" sz="1400" dirty="0"/>
              <a:t>.</a:t>
            </a:r>
          </a:p>
          <a:p>
            <a:r>
              <a:rPr lang="uk-UA" sz="1400" dirty="0"/>
              <a:t>Пошук ключових слів і створення семантичного ядра є сферою відповідальності фахівця із </a:t>
            </a:r>
            <a:r>
              <a:rPr lang="ru-RU" sz="1400" dirty="0"/>
              <a:t>SEO</a:t>
            </a:r>
            <a:r>
              <a:rPr lang="uk-UA" sz="1400" dirty="0"/>
              <a:t>-просування. </a:t>
            </a:r>
            <a:r>
              <a:rPr lang="ru-RU" sz="1400" dirty="0" err="1"/>
              <a:t>Він</a:t>
            </a:r>
            <a:r>
              <a:rPr lang="ru-RU" sz="1400" dirty="0"/>
              <a:t> </a:t>
            </a:r>
            <a:r>
              <a:rPr lang="ru-RU" sz="1400" dirty="0" err="1"/>
              <a:t>створює</a:t>
            </a:r>
            <a:r>
              <a:rPr lang="ru-RU" sz="1400" dirty="0"/>
              <a:t> тех</a:t>
            </a:r>
            <a:r>
              <a:rPr lang="uk-UA" sz="1400" dirty="0"/>
              <a:t>нічне </a:t>
            </a:r>
            <a:r>
              <a:rPr lang="ru-RU" sz="1400" dirty="0" err="1"/>
              <a:t>завдання</a:t>
            </a:r>
            <a:r>
              <a:rPr lang="ru-RU" sz="1400" dirty="0"/>
              <a:t>, у </a:t>
            </a:r>
            <a:r>
              <a:rPr lang="ru-RU" sz="1400" dirty="0" err="1"/>
              <a:t>якому</a:t>
            </a:r>
            <a:r>
              <a:rPr lang="ru-RU" sz="1400" dirty="0"/>
              <a:t> </a:t>
            </a:r>
            <a:r>
              <a:rPr lang="ru-RU" sz="1400" dirty="0" err="1"/>
              <a:t>прописуються</a:t>
            </a:r>
            <a:r>
              <a:rPr lang="ru-RU" sz="1400" dirty="0"/>
              <a:t> </a:t>
            </a:r>
            <a:r>
              <a:rPr lang="ru-RU" sz="1400" dirty="0" err="1"/>
              <a:t>всі</a:t>
            </a:r>
            <a:r>
              <a:rPr lang="ru-RU" sz="1400" dirty="0"/>
              <a:t> </a:t>
            </a:r>
            <a:r>
              <a:rPr lang="ru-RU" sz="1400" dirty="0" err="1"/>
              <a:t>вимоги</a:t>
            </a:r>
            <a:r>
              <a:rPr lang="ru-RU" sz="1400" dirty="0"/>
              <a:t> до </a:t>
            </a:r>
            <a:r>
              <a:rPr lang="ru-RU" sz="1400" dirty="0" err="1"/>
              <a:t>майбутнього</a:t>
            </a:r>
            <a:r>
              <a:rPr lang="ru-RU" sz="1400" dirty="0"/>
              <a:t> тексту. </a:t>
            </a:r>
            <a:r>
              <a:rPr lang="ru-RU" sz="1400" dirty="0" err="1"/>
              <a:t>Важко</a:t>
            </a:r>
            <a:r>
              <a:rPr lang="ru-RU" sz="1400" dirty="0"/>
              <a:t> </a:t>
            </a:r>
            <a:r>
              <a:rPr lang="ru-RU" sz="1400" dirty="0" err="1"/>
              <a:t>знайти</a:t>
            </a:r>
            <a:r>
              <a:rPr lang="ru-RU" sz="1400" dirty="0"/>
              <a:t> </a:t>
            </a:r>
            <a:r>
              <a:rPr lang="ru-RU" sz="1400" dirty="0" err="1"/>
              <a:t>певну</a:t>
            </a:r>
            <a:r>
              <a:rPr lang="ru-RU" sz="1400" dirty="0"/>
              <a:t> </a:t>
            </a:r>
            <a:r>
              <a:rPr lang="ru-RU" sz="1400" dirty="0" err="1"/>
              <a:t>уніфікованість</a:t>
            </a:r>
            <a:r>
              <a:rPr lang="ru-RU" sz="1400" dirty="0"/>
              <a:t> ТЗ для </a:t>
            </a:r>
            <a:r>
              <a:rPr lang="ru-RU" sz="1400" dirty="0" err="1"/>
              <a:t>різних</a:t>
            </a:r>
            <a:r>
              <a:rPr lang="ru-RU" sz="1400" dirty="0"/>
              <a:t> </a:t>
            </a:r>
            <a:r>
              <a:rPr lang="ru-RU" sz="1400" dirty="0" err="1"/>
              <a:t>замовників</a:t>
            </a:r>
            <a:r>
              <a:rPr lang="ru-RU" sz="1400" dirty="0"/>
              <a:t>. </a:t>
            </a:r>
            <a:r>
              <a:rPr lang="ru-RU" sz="1400" dirty="0" err="1"/>
              <a:t>Це</a:t>
            </a:r>
            <a:r>
              <a:rPr lang="ru-RU" sz="1400" dirty="0"/>
              <a:t> </a:t>
            </a:r>
            <a:r>
              <a:rPr lang="ru-RU" sz="1400" dirty="0" err="1"/>
              <a:t>пояснюється</a:t>
            </a:r>
            <a:r>
              <a:rPr lang="ru-RU" sz="1400" dirty="0"/>
              <a:t> </a:t>
            </a:r>
            <a:r>
              <a:rPr lang="ru-RU" sz="1400" dirty="0" err="1"/>
              <a:t>індивідуальними</a:t>
            </a:r>
            <a:r>
              <a:rPr lang="ru-RU" sz="1400" dirty="0"/>
              <a:t> </a:t>
            </a:r>
            <a:r>
              <a:rPr lang="ru-RU" sz="1400" dirty="0" err="1"/>
              <a:t>умовами</a:t>
            </a:r>
            <a:r>
              <a:rPr lang="ru-RU" sz="1400" dirty="0"/>
              <a:t> і </a:t>
            </a:r>
            <a:r>
              <a:rPr lang="ru-RU" sz="1400" dirty="0" err="1"/>
              <a:t>вимогами</a:t>
            </a:r>
            <a:r>
              <a:rPr lang="ru-RU" sz="1400" dirty="0"/>
              <a:t> до </a:t>
            </a:r>
            <a:r>
              <a:rPr lang="ru-RU" sz="1400" dirty="0" err="1"/>
              <a:t>просування</a:t>
            </a:r>
            <a:r>
              <a:rPr lang="ru-RU" sz="1400" dirty="0"/>
              <a:t> конкретного ресурсу. </a:t>
            </a:r>
            <a:r>
              <a:rPr lang="ru-RU" sz="1400" dirty="0" err="1"/>
              <a:t>Саме</a:t>
            </a:r>
            <a:r>
              <a:rPr lang="ru-RU" sz="1400" dirty="0"/>
              <a:t> </a:t>
            </a:r>
            <a:r>
              <a:rPr lang="ru-RU" sz="1400" dirty="0" err="1"/>
              <a:t>під</a:t>
            </a:r>
            <a:r>
              <a:rPr lang="ru-RU" sz="1400" dirty="0"/>
              <a:t> потреби </a:t>
            </a:r>
            <a:r>
              <a:rPr lang="ru-RU" sz="1400" dirty="0" err="1"/>
              <a:t>просування</a:t>
            </a:r>
            <a:r>
              <a:rPr lang="ru-RU" sz="1400" dirty="0"/>
              <a:t> </a:t>
            </a:r>
            <a:r>
              <a:rPr lang="ru-RU" sz="1400" dirty="0" err="1"/>
              <a:t>створюються</a:t>
            </a:r>
            <a:r>
              <a:rPr lang="ru-RU" sz="1400" dirty="0"/>
              <a:t> </a:t>
            </a:r>
            <a:r>
              <a:rPr lang="ru-RU" sz="1400" dirty="0" err="1"/>
              <a:t>тексти</a:t>
            </a:r>
            <a:r>
              <a:rPr lang="ru-RU" sz="1400" dirty="0"/>
              <a:t>.</a:t>
            </a:r>
          </a:p>
          <a:p>
            <a:r>
              <a:rPr lang="ru-RU" sz="1400" dirty="0"/>
              <a:t>Структура тексту для сайту </a:t>
            </a:r>
            <a:r>
              <a:rPr lang="ru-RU" sz="1400" dirty="0" err="1"/>
              <a:t>завжди</a:t>
            </a:r>
            <a:r>
              <a:rPr lang="ru-RU" sz="1400" dirty="0"/>
              <a:t> є </a:t>
            </a:r>
            <a:r>
              <a:rPr lang="ru-RU" sz="1400" dirty="0" err="1"/>
              <a:t>окремим</a:t>
            </a:r>
            <a:r>
              <a:rPr lang="ru-RU" sz="1400" dirty="0"/>
              <a:t> пунктом тех</a:t>
            </a:r>
            <a:r>
              <a:rPr lang="uk-UA" sz="1400" dirty="0"/>
              <a:t>нічного </a:t>
            </a:r>
            <a:r>
              <a:rPr lang="ru-RU" sz="1400" dirty="0" err="1"/>
              <a:t>завдання</a:t>
            </a:r>
            <a:r>
              <a:rPr lang="ru-RU" sz="1400" dirty="0"/>
              <a:t>. </a:t>
            </a:r>
            <a:r>
              <a:rPr lang="ru-RU" sz="1400" dirty="0" err="1"/>
              <a:t>Відомо</a:t>
            </a:r>
            <a:r>
              <a:rPr lang="ru-RU" sz="1400" dirty="0"/>
              <a:t>, </a:t>
            </a:r>
            <a:r>
              <a:rPr lang="ru-RU" sz="1400" dirty="0" err="1"/>
              <a:t>що</a:t>
            </a:r>
            <a:r>
              <a:rPr lang="ru-RU" sz="1400" dirty="0"/>
              <a:t> </a:t>
            </a:r>
            <a:r>
              <a:rPr lang="ru-RU" sz="1400" dirty="0" err="1"/>
              <a:t>читання</a:t>
            </a:r>
            <a:r>
              <a:rPr lang="ru-RU" sz="1400" dirty="0"/>
              <a:t> тексту з </a:t>
            </a:r>
            <a:r>
              <a:rPr lang="ru-RU" sz="1400" dirty="0" err="1"/>
              <a:t>монітора</a:t>
            </a:r>
            <a:r>
              <a:rPr lang="ru-RU" sz="1400" dirty="0"/>
              <a:t> </a:t>
            </a:r>
            <a:r>
              <a:rPr lang="ru-RU" sz="1400" dirty="0" err="1"/>
              <a:t>втомлює</a:t>
            </a:r>
            <a:r>
              <a:rPr lang="ru-RU" sz="1400" dirty="0"/>
              <a:t> </a:t>
            </a:r>
            <a:r>
              <a:rPr lang="ru-RU" sz="1400" dirty="0" err="1"/>
              <a:t>набагато</a:t>
            </a:r>
            <a:r>
              <a:rPr lang="ru-RU" sz="1400" dirty="0"/>
              <a:t> </a:t>
            </a:r>
            <a:r>
              <a:rPr lang="ru-RU" sz="1400" dirty="0" err="1"/>
              <a:t>більше</a:t>
            </a:r>
            <a:r>
              <a:rPr lang="ru-RU" sz="1400" dirty="0"/>
              <a:t>, </a:t>
            </a:r>
            <a:r>
              <a:rPr lang="ru-RU" sz="1400" dirty="0" err="1"/>
              <a:t>ніж</a:t>
            </a:r>
            <a:r>
              <a:rPr lang="ru-RU" sz="1400" dirty="0"/>
              <a:t> </a:t>
            </a:r>
            <a:r>
              <a:rPr lang="ru-RU" sz="1400" dirty="0" err="1"/>
              <a:t>зі</a:t>
            </a:r>
            <a:r>
              <a:rPr lang="ru-RU" sz="1400" dirty="0"/>
              <a:t> </a:t>
            </a:r>
            <a:r>
              <a:rPr lang="ru-RU" sz="1400" dirty="0" err="1"/>
              <a:t>звичного</a:t>
            </a:r>
            <a:r>
              <a:rPr lang="ru-RU" sz="1400" dirty="0"/>
              <a:t> </a:t>
            </a:r>
            <a:r>
              <a:rPr lang="ru-RU" sz="1400" dirty="0" err="1"/>
              <a:t>паперового</a:t>
            </a:r>
            <a:r>
              <a:rPr lang="ru-RU" sz="1400" dirty="0"/>
              <a:t> </a:t>
            </a:r>
            <a:r>
              <a:rPr lang="ru-RU" sz="1400" dirty="0" err="1"/>
              <a:t>аркуша</a:t>
            </a:r>
            <a:r>
              <a:rPr lang="ru-RU" sz="1400" dirty="0"/>
              <a:t>. З </a:t>
            </a:r>
            <a:r>
              <a:rPr lang="ru-RU" sz="1400" dirty="0" err="1"/>
              <a:t>огляду</a:t>
            </a:r>
            <a:r>
              <a:rPr lang="ru-RU" sz="1400" dirty="0"/>
              <a:t> на </a:t>
            </a:r>
            <a:r>
              <a:rPr lang="ru-RU" sz="1400" dirty="0" err="1"/>
              <a:t>це</a:t>
            </a:r>
            <a:r>
              <a:rPr lang="ru-RU" sz="1400" dirty="0"/>
              <a:t>, до статей </a:t>
            </a:r>
            <a:r>
              <a:rPr lang="ru-RU" sz="1400" dirty="0" err="1"/>
              <a:t>висуваються</a:t>
            </a:r>
            <a:r>
              <a:rPr lang="ru-RU" sz="1400" dirty="0"/>
              <a:t> </a:t>
            </a:r>
            <a:r>
              <a:rPr lang="ru-RU" sz="1400" dirty="0" err="1"/>
              <a:t>вимоги</a:t>
            </a:r>
            <a:r>
              <a:rPr lang="ru-RU" sz="1400" dirty="0"/>
              <a:t> </a:t>
            </a:r>
            <a:r>
              <a:rPr lang="ru-RU" sz="1400" dirty="0" err="1"/>
              <a:t>структурованості</a:t>
            </a:r>
            <a:r>
              <a:rPr lang="ru-RU" sz="1400" dirty="0"/>
              <a:t>. </a:t>
            </a:r>
            <a:r>
              <a:rPr lang="ru-RU" sz="1400" dirty="0" err="1"/>
              <a:t>Має</a:t>
            </a:r>
            <a:r>
              <a:rPr lang="ru-RU" sz="1400" dirty="0"/>
              <a:t> бути </a:t>
            </a:r>
            <a:r>
              <a:rPr lang="ru-RU" sz="1400" dirty="0" err="1"/>
              <a:t>вступ</a:t>
            </a:r>
            <a:r>
              <a:rPr lang="ru-RU" sz="1400" dirty="0"/>
              <a:t>, </a:t>
            </a:r>
            <a:r>
              <a:rPr lang="ru-RU" sz="1400" dirty="0" err="1"/>
              <a:t>основна</a:t>
            </a:r>
            <a:r>
              <a:rPr lang="ru-RU" sz="1400" dirty="0"/>
              <a:t> </a:t>
            </a:r>
            <a:r>
              <a:rPr lang="ru-RU" sz="1400" dirty="0" err="1"/>
              <a:t>частина</a:t>
            </a:r>
            <a:r>
              <a:rPr lang="ru-RU" sz="1400" dirty="0"/>
              <a:t> та </a:t>
            </a:r>
            <a:r>
              <a:rPr lang="ru-RU" sz="1400" dirty="0" err="1"/>
              <a:t>висновки</a:t>
            </a:r>
            <a:r>
              <a:rPr lang="ru-RU" sz="1400" dirty="0"/>
              <a:t>.</a:t>
            </a:r>
          </a:p>
          <a:p>
            <a:r>
              <a:rPr lang="ru-RU" sz="1400" dirty="0"/>
              <a:t>У </a:t>
            </a:r>
            <a:r>
              <a:rPr lang="ru-RU" sz="1400" dirty="0" err="1"/>
              <a:t>кожної</a:t>
            </a:r>
            <a:r>
              <a:rPr lang="ru-RU" sz="1400" dirty="0"/>
              <a:t> </a:t>
            </a:r>
            <a:r>
              <a:rPr lang="ru-RU" sz="1400" dirty="0" err="1"/>
              <a:t>статті</a:t>
            </a:r>
            <a:r>
              <a:rPr lang="ru-RU" sz="1400" dirty="0"/>
              <a:t> в </a:t>
            </a:r>
            <a:r>
              <a:rPr lang="ru-RU" sz="1400" dirty="0" err="1"/>
              <a:t>інтернеті</a:t>
            </a:r>
            <a:r>
              <a:rPr lang="ru-RU" sz="1400" dirty="0"/>
              <a:t> є своя мета: </a:t>
            </a:r>
            <a:r>
              <a:rPr lang="ru-RU" sz="1400" dirty="0" err="1"/>
              <a:t>познайомити</a:t>
            </a:r>
            <a:r>
              <a:rPr lang="ru-RU" sz="1400" dirty="0"/>
              <a:t> </a:t>
            </a:r>
            <a:r>
              <a:rPr lang="ru-RU" sz="1400" dirty="0" err="1"/>
              <a:t>читача</a:t>
            </a:r>
            <a:r>
              <a:rPr lang="ru-RU" sz="1400" dirty="0"/>
              <a:t> з товаром </a:t>
            </a:r>
            <a:r>
              <a:rPr lang="ru-RU" sz="1400" dirty="0" err="1"/>
              <a:t>або</a:t>
            </a:r>
            <a:r>
              <a:rPr lang="ru-RU" sz="1400" dirty="0"/>
              <a:t> </a:t>
            </a:r>
            <a:r>
              <a:rPr lang="ru-RU" sz="1400" dirty="0" err="1"/>
              <a:t>ідеєю</a:t>
            </a:r>
            <a:r>
              <a:rPr lang="ru-RU" sz="1400" dirty="0"/>
              <a:t>, </a:t>
            </a:r>
            <a:r>
              <a:rPr lang="ru-RU" sz="1400" dirty="0" err="1"/>
              <a:t>продати</a:t>
            </a:r>
            <a:r>
              <a:rPr lang="ru-RU" sz="1400" dirty="0"/>
              <a:t> </a:t>
            </a:r>
            <a:r>
              <a:rPr lang="ru-RU" sz="1400" dirty="0" err="1"/>
              <a:t>щось</a:t>
            </a:r>
            <a:r>
              <a:rPr lang="ru-RU" sz="1400" dirty="0"/>
              <a:t>, </a:t>
            </a:r>
            <a:r>
              <a:rPr lang="ru-RU" sz="1400" dirty="0" err="1"/>
              <a:t>змусити</a:t>
            </a:r>
            <a:r>
              <a:rPr lang="ru-RU" sz="1400" dirty="0"/>
              <a:t> </a:t>
            </a:r>
            <a:r>
              <a:rPr lang="ru-RU" sz="1400" dirty="0" err="1"/>
              <a:t>підписатися</a:t>
            </a:r>
            <a:r>
              <a:rPr lang="ru-RU" sz="1400" dirty="0"/>
              <a:t> на </a:t>
            </a:r>
            <a:r>
              <a:rPr lang="ru-RU" sz="1400" dirty="0" err="1"/>
              <a:t>розсилку</a:t>
            </a:r>
            <a:r>
              <a:rPr lang="ru-RU" sz="1400" dirty="0"/>
              <a:t> </a:t>
            </a:r>
            <a:r>
              <a:rPr lang="ru-RU" sz="1400" dirty="0" err="1"/>
              <a:t>або</a:t>
            </a:r>
            <a:r>
              <a:rPr lang="ru-RU" sz="1400" dirty="0"/>
              <a:t> </a:t>
            </a:r>
            <a:r>
              <a:rPr lang="ru-RU" sz="1400" dirty="0" err="1"/>
              <a:t>залишити</a:t>
            </a:r>
            <a:r>
              <a:rPr lang="ru-RU" sz="1400" dirty="0"/>
              <a:t> </a:t>
            </a:r>
            <a:r>
              <a:rPr lang="ru-RU" sz="1400" dirty="0" err="1"/>
              <a:t>коментар</a:t>
            </a:r>
            <a:r>
              <a:rPr lang="ru-RU" sz="1400" dirty="0"/>
              <a:t>. </a:t>
            </a:r>
            <a:r>
              <a:rPr lang="ru-RU" sz="1400" dirty="0" err="1"/>
              <a:t>Пишуться</a:t>
            </a:r>
            <a:r>
              <a:rPr lang="ru-RU" sz="1400" dirty="0"/>
              <a:t> </a:t>
            </a:r>
            <a:r>
              <a:rPr lang="ru-RU" sz="1400" dirty="0" err="1"/>
              <a:t>такі</a:t>
            </a:r>
            <a:r>
              <a:rPr lang="ru-RU" sz="1400" dirty="0"/>
              <a:t> </a:t>
            </a:r>
            <a:r>
              <a:rPr lang="ru-RU" sz="1400" dirty="0" err="1"/>
              <a:t>статті</a:t>
            </a:r>
            <a:r>
              <a:rPr lang="ru-RU" sz="1400" dirty="0"/>
              <a:t> </a:t>
            </a:r>
            <a:r>
              <a:rPr lang="ru-RU" sz="1400" dirty="0" err="1"/>
              <a:t>по-різному</a:t>
            </a:r>
            <a:r>
              <a:rPr lang="ru-RU" sz="1400" dirty="0"/>
              <a:t>. Часто </a:t>
            </a:r>
            <a:r>
              <a:rPr lang="ru-RU" sz="1400" dirty="0" err="1"/>
              <a:t>копірайтери</a:t>
            </a:r>
            <a:r>
              <a:rPr lang="ru-RU" sz="1400" dirty="0"/>
              <a:t> </a:t>
            </a:r>
            <a:r>
              <a:rPr lang="ru-RU" sz="1400" dirty="0" err="1"/>
              <a:t>мають</a:t>
            </a:r>
            <a:r>
              <a:rPr lang="ru-RU" sz="1400" dirty="0"/>
              <a:t> </a:t>
            </a:r>
            <a:r>
              <a:rPr lang="ru-RU" sz="1400" dirty="0" err="1"/>
              <a:t>спеціалізацію</a:t>
            </a:r>
            <a:r>
              <a:rPr lang="ru-RU" sz="1400" dirty="0"/>
              <a:t>: </a:t>
            </a:r>
            <a:r>
              <a:rPr lang="ru-RU" sz="1400" dirty="0" err="1"/>
              <a:t>комусь</a:t>
            </a:r>
            <a:r>
              <a:rPr lang="ru-RU" sz="1400" dirty="0"/>
              <a:t> </a:t>
            </a:r>
            <a:r>
              <a:rPr lang="ru-RU" sz="1400" dirty="0" err="1"/>
              <a:t>краще</a:t>
            </a:r>
            <a:r>
              <a:rPr lang="ru-RU" sz="1400" dirty="0"/>
              <a:t> </a:t>
            </a:r>
            <a:r>
              <a:rPr lang="ru-RU" sz="1400" dirty="0" err="1"/>
              <a:t>даються</a:t>
            </a:r>
            <a:r>
              <a:rPr lang="ru-RU" sz="1400" dirty="0"/>
              <a:t> </a:t>
            </a:r>
            <a:r>
              <a:rPr lang="ru-RU" sz="1400" dirty="0" err="1"/>
              <a:t>інформаційні</a:t>
            </a:r>
            <a:r>
              <a:rPr lang="ru-RU" sz="1400" dirty="0"/>
              <a:t> </a:t>
            </a:r>
            <a:r>
              <a:rPr lang="ru-RU" sz="1400" dirty="0" err="1"/>
              <a:t>статті</a:t>
            </a:r>
            <a:r>
              <a:rPr lang="ru-RU" sz="1400" dirty="0"/>
              <a:t> та PR </a:t>
            </a:r>
            <a:r>
              <a:rPr lang="ru-RU" sz="1400" dirty="0" err="1"/>
              <a:t>тексти</a:t>
            </a:r>
            <a:r>
              <a:rPr lang="ru-RU" sz="1400" dirty="0"/>
              <a:t>, </a:t>
            </a:r>
            <a:r>
              <a:rPr lang="ru-RU" sz="1400" dirty="0" err="1"/>
              <a:t>комусь</a:t>
            </a:r>
            <a:r>
              <a:rPr lang="ru-RU" sz="1400" dirty="0"/>
              <a:t> – </a:t>
            </a:r>
            <a:r>
              <a:rPr lang="ru-RU" sz="1400" dirty="0" err="1"/>
              <a:t>опис</a:t>
            </a:r>
            <a:r>
              <a:rPr lang="ru-RU" sz="1400" dirty="0"/>
              <a:t> </a:t>
            </a:r>
            <a:r>
              <a:rPr lang="ru-RU" sz="1400" dirty="0" err="1"/>
              <a:t>товарів</a:t>
            </a:r>
            <a:r>
              <a:rPr lang="ru-RU" sz="1400" dirty="0"/>
              <a:t>. </a:t>
            </a:r>
            <a:r>
              <a:rPr lang="ru-RU" sz="1400" dirty="0" err="1"/>
              <a:t>Проте</a:t>
            </a:r>
            <a:r>
              <a:rPr lang="ru-RU" sz="1400" dirty="0"/>
              <a:t> </a:t>
            </a:r>
            <a:r>
              <a:rPr lang="ru-RU" sz="1400" dirty="0" err="1"/>
              <a:t>якщо</a:t>
            </a:r>
            <a:r>
              <a:rPr lang="ru-RU" sz="1400" dirty="0"/>
              <a:t> </a:t>
            </a:r>
            <a:r>
              <a:rPr lang="ru-RU" sz="1400" dirty="0" err="1"/>
              <a:t>говорити</a:t>
            </a:r>
            <a:r>
              <a:rPr lang="ru-RU" sz="1400" dirty="0"/>
              <a:t> про </a:t>
            </a:r>
            <a:r>
              <a:rPr lang="ru-RU" sz="1400" dirty="0" err="1"/>
              <a:t>майстерність</a:t>
            </a:r>
            <a:r>
              <a:rPr lang="ru-RU" sz="1400" dirty="0"/>
              <a:t>, то </a:t>
            </a:r>
            <a:r>
              <a:rPr lang="ru-RU" sz="1400" dirty="0" err="1"/>
              <a:t>найбільше</a:t>
            </a:r>
            <a:r>
              <a:rPr lang="ru-RU" sz="1400" dirty="0"/>
              <a:t> </a:t>
            </a:r>
            <a:r>
              <a:rPr lang="ru-RU" sz="1400" dirty="0" err="1"/>
              <a:t>його</a:t>
            </a:r>
            <a:r>
              <a:rPr lang="ru-RU" sz="1400" dirty="0"/>
              <a:t> </a:t>
            </a:r>
            <a:r>
              <a:rPr lang="ru-RU" sz="1400" dirty="0" err="1"/>
              <a:t>вимагають</a:t>
            </a:r>
            <a:r>
              <a:rPr lang="ru-RU" sz="1400" dirty="0"/>
              <a:t> </a:t>
            </a:r>
            <a:r>
              <a:rPr lang="ru-RU" sz="1400" dirty="0" err="1"/>
              <a:t>саме</a:t>
            </a:r>
            <a:r>
              <a:rPr lang="ru-RU" sz="1400" dirty="0"/>
              <a:t> </a:t>
            </a:r>
            <a:r>
              <a:rPr lang="ru-RU" sz="1400" dirty="0" err="1"/>
              <a:t>комерційні</a:t>
            </a:r>
            <a:r>
              <a:rPr lang="ru-RU" sz="1400" dirty="0"/>
              <a:t> </a:t>
            </a:r>
            <a:r>
              <a:rPr lang="ru-RU" sz="1400" dirty="0" err="1"/>
              <a:t>статті</a:t>
            </a:r>
            <a:r>
              <a:rPr lang="ru-RU" sz="1400" dirty="0"/>
              <a:t>, і </a:t>
            </a:r>
            <a:r>
              <a:rPr lang="ru-RU" sz="1400" dirty="0" err="1"/>
              <a:t>знайти</a:t>
            </a:r>
            <a:r>
              <a:rPr lang="ru-RU" sz="1400" dirty="0"/>
              <a:t> </a:t>
            </a:r>
            <a:r>
              <a:rPr lang="ru-RU" sz="1400" dirty="0" err="1"/>
              <a:t>по-справжньому</a:t>
            </a:r>
            <a:r>
              <a:rPr lang="ru-RU" sz="1400" dirty="0"/>
              <a:t> </a:t>
            </a:r>
            <a:r>
              <a:rPr lang="ru-RU" sz="1400" dirty="0" err="1"/>
              <a:t>хорошого</a:t>
            </a:r>
            <a:r>
              <a:rPr lang="ru-RU" sz="1400" dirty="0"/>
              <a:t> </a:t>
            </a:r>
            <a:r>
              <a:rPr lang="ru-RU" sz="1400" dirty="0" err="1"/>
              <a:t>копірайтера</a:t>
            </a:r>
            <a:r>
              <a:rPr lang="ru-RU" sz="1400" dirty="0"/>
              <a:t>, </a:t>
            </a:r>
            <a:r>
              <a:rPr lang="ru-RU" sz="1400" dirty="0" err="1"/>
              <a:t>який</a:t>
            </a:r>
            <a:r>
              <a:rPr lang="ru-RU" sz="1400" dirty="0"/>
              <a:t> </a:t>
            </a:r>
            <a:r>
              <a:rPr lang="ru-RU" sz="1400" dirty="0" err="1"/>
              <a:t>напише</a:t>
            </a:r>
            <a:r>
              <a:rPr lang="ru-RU" sz="1400" dirty="0"/>
              <a:t> </a:t>
            </a:r>
            <a:r>
              <a:rPr lang="ru-RU" sz="1400" dirty="0" err="1"/>
              <a:t>якісні</a:t>
            </a:r>
            <a:r>
              <a:rPr lang="ru-RU" sz="1400" dirty="0"/>
              <a:t> </a:t>
            </a:r>
            <a:r>
              <a:rPr lang="ru-RU" sz="1400" dirty="0" err="1"/>
              <a:t>рекламні</a:t>
            </a:r>
            <a:r>
              <a:rPr lang="ru-RU" sz="1400" dirty="0"/>
              <a:t> </a:t>
            </a:r>
            <a:r>
              <a:rPr lang="ru-RU" sz="1400" dirty="0" err="1"/>
              <a:t>тексти</a:t>
            </a:r>
            <a:r>
              <a:rPr lang="ru-RU" sz="1400" dirty="0"/>
              <a:t>, </a:t>
            </a:r>
            <a:r>
              <a:rPr lang="ru-RU" sz="1400" dirty="0" err="1"/>
              <a:t>що</a:t>
            </a:r>
            <a:r>
              <a:rPr lang="ru-RU" sz="1400" dirty="0"/>
              <a:t> </a:t>
            </a:r>
            <a:r>
              <a:rPr lang="ru-RU" sz="1400" dirty="0" err="1"/>
              <a:t>надихають</a:t>
            </a:r>
            <a:r>
              <a:rPr lang="ru-RU" sz="1400" dirty="0"/>
              <a:t> і </a:t>
            </a:r>
            <a:r>
              <a:rPr lang="ru-RU" sz="1400" dirty="0" err="1"/>
              <a:t>продають</a:t>
            </a:r>
            <a:r>
              <a:rPr lang="ru-RU" sz="1400" dirty="0"/>
              <a:t>, не так </a:t>
            </a:r>
            <a:r>
              <a:rPr lang="ru-RU" sz="1400" dirty="0" err="1"/>
              <a:t>вже</a:t>
            </a:r>
            <a:r>
              <a:rPr lang="ru-RU" sz="1400" dirty="0"/>
              <a:t> й просто.</a:t>
            </a:r>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22042931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ru-RU" sz="1400" u="sng" dirty="0" err="1">
                <a:hlinkClick r:id="rId2"/>
              </a:rPr>
              <a:t>Портфоліо</a:t>
            </a:r>
            <a:r>
              <a:rPr lang="ru-RU" sz="1400" u="sng" dirty="0">
                <a:hlinkClick r:id="rId2"/>
              </a:rPr>
              <a:t> </a:t>
            </a:r>
            <a:r>
              <a:rPr lang="ru-RU" sz="1400" u="sng" dirty="0" err="1">
                <a:hlinkClick r:id="rId2"/>
              </a:rPr>
              <a:t>копірайтера</a:t>
            </a:r>
            <a:r>
              <a:rPr lang="ru-RU" sz="1400" dirty="0"/>
              <a:t> – </a:t>
            </a:r>
            <a:r>
              <a:rPr lang="ru-RU" sz="1400" dirty="0" err="1"/>
              <a:t>це</a:t>
            </a:r>
            <a:r>
              <a:rPr lang="ru-RU" sz="1400" dirty="0"/>
              <a:t> </a:t>
            </a:r>
            <a:r>
              <a:rPr lang="ru-RU" sz="1400" dirty="0" err="1"/>
              <a:t>приклади</a:t>
            </a:r>
            <a:r>
              <a:rPr lang="ru-RU" sz="1400" dirty="0"/>
              <a:t> </a:t>
            </a:r>
            <a:r>
              <a:rPr lang="ru-RU" sz="1400" dirty="0" err="1"/>
              <a:t>готових</a:t>
            </a:r>
            <a:r>
              <a:rPr lang="ru-RU" sz="1400" dirty="0"/>
              <a:t> </a:t>
            </a:r>
            <a:r>
              <a:rPr lang="ru-RU" sz="1400" dirty="0" err="1"/>
              <a:t>текстів</a:t>
            </a:r>
            <a:r>
              <a:rPr lang="ru-RU" sz="1400" dirty="0"/>
              <a:t>, </a:t>
            </a:r>
            <a:r>
              <a:rPr lang="ru-RU" sz="1400" dirty="0" err="1"/>
              <a:t>які</a:t>
            </a:r>
            <a:r>
              <a:rPr lang="ru-RU" sz="1400" dirty="0"/>
              <a:t> </a:t>
            </a:r>
            <a:r>
              <a:rPr lang="ru-RU" sz="1400" dirty="0" err="1"/>
              <a:t>показують</a:t>
            </a:r>
            <a:r>
              <a:rPr lang="ru-RU" sz="1400" dirty="0"/>
              <a:t> </a:t>
            </a:r>
            <a:r>
              <a:rPr lang="ru-RU" sz="1400" dirty="0" err="1"/>
              <a:t>замовнику</a:t>
            </a:r>
            <a:r>
              <a:rPr lang="ru-RU" sz="1400" dirty="0"/>
              <a:t> </a:t>
            </a:r>
            <a:r>
              <a:rPr lang="ru-RU" sz="1400" dirty="0" err="1"/>
              <a:t>рівень</a:t>
            </a:r>
            <a:r>
              <a:rPr lang="ru-RU" sz="1400" dirty="0"/>
              <a:t> </a:t>
            </a:r>
            <a:r>
              <a:rPr lang="ru-RU" sz="1400" dirty="0" err="1"/>
              <a:t>майстерності</a:t>
            </a:r>
            <a:r>
              <a:rPr lang="ru-RU" sz="1400" dirty="0"/>
              <a:t>. </a:t>
            </a:r>
            <a:r>
              <a:rPr lang="ru-RU" sz="1400" dirty="0" err="1"/>
              <a:t>Їх</a:t>
            </a:r>
            <a:r>
              <a:rPr lang="ru-RU" sz="1400" dirty="0"/>
              <a:t> </a:t>
            </a:r>
            <a:r>
              <a:rPr lang="ru-RU" sz="1400" dirty="0" err="1"/>
              <a:t>надають</a:t>
            </a:r>
            <a:r>
              <a:rPr lang="ru-RU" sz="1400" dirty="0"/>
              <a:t> у </a:t>
            </a:r>
            <a:r>
              <a:rPr lang="ru-RU" sz="1400" dirty="0" err="1"/>
              <a:t>вигляді</a:t>
            </a:r>
            <a:r>
              <a:rPr lang="ru-RU" sz="1400" dirty="0"/>
              <a:t>:</a:t>
            </a:r>
          </a:p>
          <a:p>
            <a:pPr lvl="0"/>
            <a:r>
              <a:rPr lang="ru-RU" sz="1400" dirty="0"/>
              <a:t>текстового документа (</a:t>
            </a:r>
            <a:r>
              <a:rPr lang="ru-RU" sz="1400" dirty="0" err="1"/>
              <a:t>doc</a:t>
            </a:r>
            <a:r>
              <a:rPr lang="ru-RU" sz="1400" dirty="0"/>
              <a:t>, </a:t>
            </a:r>
            <a:r>
              <a:rPr lang="ru-RU" sz="1400" dirty="0" err="1"/>
              <a:t>txt</a:t>
            </a:r>
            <a:r>
              <a:rPr lang="ru-RU" sz="1400" dirty="0"/>
              <a:t>),</a:t>
            </a:r>
          </a:p>
          <a:p>
            <a:pPr lvl="0"/>
            <a:r>
              <a:rPr lang="ru-RU" sz="1400" dirty="0" err="1"/>
              <a:t>скріншота</a:t>
            </a:r>
            <a:r>
              <a:rPr lang="ru-RU" sz="1400" dirty="0"/>
              <a:t> (</a:t>
            </a:r>
            <a:r>
              <a:rPr lang="ru-RU" sz="1400" dirty="0" err="1"/>
              <a:t>png</a:t>
            </a:r>
            <a:r>
              <a:rPr lang="ru-RU" sz="1400" dirty="0"/>
              <a:t>),</a:t>
            </a:r>
          </a:p>
          <a:p>
            <a:pPr lvl="0"/>
            <a:r>
              <a:rPr lang="ru-RU" sz="1400" dirty="0" err="1"/>
              <a:t>презентації</a:t>
            </a:r>
            <a:r>
              <a:rPr lang="ru-RU" sz="1400" dirty="0"/>
              <a:t>,</a:t>
            </a:r>
          </a:p>
          <a:p>
            <a:pPr lvl="0"/>
            <a:r>
              <a:rPr lang="ru-RU" sz="1400" dirty="0" err="1"/>
              <a:t>посилання</a:t>
            </a:r>
            <a:r>
              <a:rPr lang="ru-RU" sz="1400" dirty="0"/>
              <a:t> </a:t>
            </a:r>
            <a:r>
              <a:rPr lang="ru-RU" sz="1400" dirty="0" err="1"/>
              <a:t>публікації</a:t>
            </a:r>
            <a:r>
              <a:rPr lang="ru-RU" sz="1400" dirty="0"/>
              <a:t> на </a:t>
            </a:r>
            <a:r>
              <a:rPr lang="ru-RU" sz="1400" dirty="0" err="1"/>
              <a:t>сайті</a:t>
            </a:r>
            <a:r>
              <a:rPr lang="ru-RU" sz="1400" dirty="0"/>
              <a:t>,</a:t>
            </a:r>
          </a:p>
          <a:p>
            <a:pPr lvl="0"/>
            <a:r>
              <a:rPr lang="ru-RU" sz="1400" dirty="0" err="1"/>
              <a:t>електронної</a:t>
            </a:r>
            <a:r>
              <a:rPr lang="ru-RU" sz="1400" dirty="0"/>
              <a:t> книги (</a:t>
            </a:r>
            <a:r>
              <a:rPr lang="ru-RU" sz="1400" dirty="0" err="1"/>
              <a:t>pdf</a:t>
            </a:r>
            <a:r>
              <a:rPr lang="ru-RU" sz="1400" dirty="0"/>
              <a:t>).</a:t>
            </a:r>
          </a:p>
          <a:p>
            <a:r>
              <a:rPr lang="ru-RU" sz="1400" dirty="0" err="1"/>
              <a:t>Що</a:t>
            </a:r>
            <a:r>
              <a:rPr lang="ru-RU" sz="1400" dirty="0"/>
              <a:t> </a:t>
            </a:r>
            <a:r>
              <a:rPr lang="ru-RU" sz="1400" dirty="0" err="1"/>
              <a:t>показує</a:t>
            </a:r>
            <a:r>
              <a:rPr lang="ru-RU" sz="1400" dirty="0"/>
              <a:t> ваше </a:t>
            </a:r>
            <a:r>
              <a:rPr lang="ru-RU" sz="1400" dirty="0" err="1"/>
              <a:t>портфоліо</a:t>
            </a:r>
            <a:r>
              <a:rPr lang="ru-RU" sz="1400" dirty="0"/>
              <a:t> </a:t>
            </a:r>
            <a:r>
              <a:rPr lang="ru-RU" sz="1400" dirty="0" err="1"/>
              <a:t>замовнику</a:t>
            </a:r>
            <a:r>
              <a:rPr lang="ru-RU" sz="1400" dirty="0"/>
              <a:t>:</a:t>
            </a:r>
          </a:p>
          <a:p>
            <a:pPr lvl="0"/>
            <a:r>
              <a:rPr lang="ru-RU" sz="1400" dirty="0" err="1"/>
              <a:t>рівень</a:t>
            </a:r>
            <a:r>
              <a:rPr lang="ru-RU" sz="1400" dirty="0"/>
              <a:t> </a:t>
            </a:r>
            <a:r>
              <a:rPr lang="ru-RU" sz="1400" dirty="0" err="1"/>
              <a:t>грамотності</a:t>
            </a:r>
            <a:r>
              <a:rPr lang="uk-UA" sz="1400" dirty="0"/>
              <a:t>;</a:t>
            </a:r>
            <a:endParaRPr lang="ru-RU" sz="1400" dirty="0"/>
          </a:p>
          <a:p>
            <a:pPr lvl="0"/>
            <a:r>
              <a:rPr lang="ru-RU" sz="1400" dirty="0" err="1"/>
              <a:t>авторський</a:t>
            </a:r>
            <a:r>
              <a:rPr lang="ru-RU" sz="1400" dirty="0"/>
              <a:t> склад – нудно </a:t>
            </a:r>
            <a:r>
              <a:rPr lang="ru-RU" sz="1400" dirty="0" err="1"/>
              <a:t>або</a:t>
            </a:r>
            <a:r>
              <a:rPr lang="ru-RU" sz="1400" dirty="0"/>
              <a:t> </a:t>
            </a:r>
            <a:r>
              <a:rPr lang="ru-RU" sz="1400" dirty="0" err="1"/>
              <a:t>захоплююче</a:t>
            </a:r>
            <a:r>
              <a:rPr lang="ru-RU" sz="1400" dirty="0"/>
              <a:t> написано</a:t>
            </a:r>
            <a:r>
              <a:rPr lang="uk-UA" sz="1400" dirty="0"/>
              <a:t>;</a:t>
            </a:r>
            <a:endParaRPr lang="ru-RU" sz="1400" dirty="0"/>
          </a:p>
          <a:p>
            <a:pPr lvl="0"/>
            <a:r>
              <a:rPr lang="ru-RU" sz="1400" dirty="0" err="1"/>
              <a:t>розуміння</a:t>
            </a:r>
            <a:r>
              <a:rPr lang="ru-RU" sz="1400" dirty="0"/>
              <a:t> теми</a:t>
            </a:r>
            <a:r>
              <a:rPr lang="uk-UA" sz="1400" dirty="0"/>
              <a:t>;</a:t>
            </a:r>
            <a:endParaRPr lang="ru-RU" sz="1400" dirty="0"/>
          </a:p>
          <a:p>
            <a:pPr lvl="0"/>
            <a:r>
              <a:rPr lang="ru-RU" sz="1400" dirty="0" err="1"/>
              <a:t>кмітливість</a:t>
            </a:r>
            <a:r>
              <a:rPr lang="uk-UA" sz="1400" dirty="0"/>
              <a:t>;</a:t>
            </a:r>
            <a:endParaRPr lang="ru-RU" sz="1400" dirty="0"/>
          </a:p>
          <a:p>
            <a:pPr lvl="0"/>
            <a:r>
              <a:rPr lang="ru-RU" sz="1400" dirty="0" err="1"/>
              <a:t>вміння</a:t>
            </a:r>
            <a:r>
              <a:rPr lang="ru-RU" sz="1400" dirty="0"/>
              <a:t> </a:t>
            </a:r>
            <a:r>
              <a:rPr lang="ru-RU" sz="1400" dirty="0" err="1"/>
              <a:t>працювати</a:t>
            </a:r>
            <a:r>
              <a:rPr lang="ru-RU" sz="1400" dirty="0"/>
              <a:t> з ТЗ.</a:t>
            </a:r>
          </a:p>
          <a:p>
            <a:r>
              <a:rPr lang="uk-UA" sz="1400" dirty="0"/>
              <a:t>Отже, н</a:t>
            </a:r>
            <a:r>
              <a:rPr lang="ru-RU" sz="1400" dirty="0" err="1"/>
              <a:t>еобхідно</a:t>
            </a:r>
            <a:r>
              <a:rPr lang="ru-RU" sz="1400" dirty="0"/>
              <a:t> </a:t>
            </a:r>
            <a:r>
              <a:rPr lang="ru-RU" sz="1400" dirty="0" err="1"/>
              <a:t>докласти</a:t>
            </a:r>
            <a:r>
              <a:rPr lang="ru-RU" sz="1400" dirty="0"/>
              <a:t> </a:t>
            </a:r>
            <a:r>
              <a:rPr lang="ru-RU" sz="1400" dirty="0" err="1"/>
              <a:t>зусиль</a:t>
            </a:r>
            <a:r>
              <a:rPr lang="ru-RU" sz="1400" dirty="0"/>
              <a:t>, </a:t>
            </a:r>
            <a:r>
              <a:rPr lang="ru-RU" sz="1400" dirty="0" err="1"/>
              <a:t>щоб</a:t>
            </a:r>
            <a:r>
              <a:rPr lang="ru-RU" sz="1400" dirty="0"/>
              <a:t> </a:t>
            </a:r>
            <a:r>
              <a:rPr lang="ru-RU" sz="1400" dirty="0" err="1"/>
              <a:t>розробити</a:t>
            </a:r>
            <a:r>
              <a:rPr lang="uk-UA" sz="1400" dirty="0"/>
              <a:t> практичні рекомендації та наукові</a:t>
            </a:r>
            <a:r>
              <a:rPr lang="ru-RU" sz="1400" dirty="0"/>
              <a:t> методики </a:t>
            </a:r>
            <a:r>
              <a:rPr lang="ru-RU" sz="1400" dirty="0" err="1"/>
              <a:t>написання</a:t>
            </a:r>
            <a:r>
              <a:rPr lang="ru-RU" sz="1400" dirty="0"/>
              <a:t> </a:t>
            </a:r>
            <a:r>
              <a:rPr lang="ru-RU" sz="1400" dirty="0" err="1"/>
              <a:t>текстів</a:t>
            </a:r>
            <a:r>
              <a:rPr lang="ru-RU" sz="1400" dirty="0"/>
              <a:t> для </a:t>
            </a:r>
            <a:r>
              <a:rPr lang="en-US" sz="1400" dirty="0"/>
              <a:t>SEO</a:t>
            </a:r>
            <a:r>
              <a:rPr lang="ru-RU" sz="1400" dirty="0"/>
              <a:t>, </a:t>
            </a:r>
            <a:r>
              <a:rPr lang="en-US" sz="1400" dirty="0"/>
              <a:t>LSI</a:t>
            </a:r>
            <a:r>
              <a:rPr lang="ru-RU" sz="1400" dirty="0"/>
              <a:t>, </a:t>
            </a:r>
            <a:r>
              <a:rPr lang="ru-RU" sz="1400" dirty="0" err="1"/>
              <a:t>іміджевого</a:t>
            </a:r>
            <a:r>
              <a:rPr lang="ru-RU" sz="1400" dirty="0"/>
              <a:t> </a:t>
            </a:r>
            <a:r>
              <a:rPr lang="uk-UA" sz="1400" dirty="0"/>
              <a:t>та </a:t>
            </a:r>
            <a:r>
              <a:rPr lang="en-US" sz="1400" dirty="0"/>
              <a:t>SMM</a:t>
            </a:r>
            <a:r>
              <a:rPr lang="ru-RU" sz="1400" dirty="0"/>
              <a:t>-</a:t>
            </a:r>
            <a:r>
              <a:rPr lang="ru-RU" sz="1400" dirty="0" err="1"/>
              <a:t>копірайтингу</a:t>
            </a:r>
            <a:r>
              <a:rPr lang="ru-RU" sz="1400" dirty="0"/>
              <a:t>. </a:t>
            </a:r>
            <a:r>
              <a:rPr lang="uk-UA" sz="1400" dirty="0"/>
              <a:t>Відтак </a:t>
            </a:r>
            <a:r>
              <a:rPr lang="ru-RU" sz="1400" dirty="0" err="1"/>
              <a:t>копірайтинг</a:t>
            </a:r>
            <a:r>
              <a:rPr lang="ru-RU" sz="1400" dirty="0"/>
              <a:t> є одним з </a:t>
            </a:r>
            <a:r>
              <a:rPr lang="ru-RU" sz="1400" dirty="0" err="1"/>
              <a:t>ключових</a:t>
            </a:r>
            <a:r>
              <a:rPr lang="ru-RU" sz="1400" dirty="0"/>
              <a:t> </a:t>
            </a:r>
            <a:r>
              <a:rPr lang="ru-RU" sz="1400" dirty="0" err="1"/>
              <a:t>інструментів</a:t>
            </a:r>
            <a:r>
              <a:rPr lang="ru-RU" sz="1400" dirty="0"/>
              <a:t> для </a:t>
            </a:r>
            <a:r>
              <a:rPr lang="uk-UA" sz="1400" dirty="0"/>
              <a:t>різних сфер </a:t>
            </a:r>
            <a:r>
              <a:rPr lang="ru-RU" sz="1400" dirty="0" err="1"/>
              <a:t>бізнесу</a:t>
            </a:r>
            <a:r>
              <a:rPr lang="uk-UA" sz="1400" dirty="0"/>
              <a:t> та в</a:t>
            </a:r>
            <a:r>
              <a:rPr lang="ru-RU" sz="1400" dirty="0" err="1"/>
              <a:t>икористовується</a:t>
            </a:r>
            <a:r>
              <a:rPr lang="ru-RU" sz="1400" dirty="0"/>
              <a:t> для продажу </a:t>
            </a:r>
            <a:r>
              <a:rPr lang="ru-RU" sz="1400" dirty="0" err="1"/>
              <a:t>товарів</a:t>
            </a:r>
            <a:r>
              <a:rPr lang="ru-RU" sz="1400" dirty="0"/>
              <a:t> та </a:t>
            </a:r>
            <a:r>
              <a:rPr lang="ru-RU" sz="1400" dirty="0" err="1"/>
              <a:t>послуг</a:t>
            </a:r>
            <a:r>
              <a:rPr lang="ru-RU" sz="1400" dirty="0"/>
              <a:t>. Основною метою </a:t>
            </a:r>
            <a:r>
              <a:rPr lang="ru-RU" sz="1400" dirty="0" err="1"/>
              <a:t>цього</a:t>
            </a:r>
            <a:r>
              <a:rPr lang="ru-RU" sz="1400" dirty="0"/>
              <a:t> </a:t>
            </a:r>
            <a:r>
              <a:rPr lang="ru-RU" sz="1400" dirty="0" err="1"/>
              <a:t>інструменту</a:t>
            </a:r>
            <a:r>
              <a:rPr lang="ru-RU" sz="1400" dirty="0"/>
              <a:t> є </a:t>
            </a:r>
            <a:r>
              <a:rPr lang="ru-RU" sz="1400" dirty="0" err="1"/>
              <a:t>спонукання</a:t>
            </a:r>
            <a:r>
              <a:rPr lang="ru-RU" sz="1400" dirty="0"/>
              <a:t> </a:t>
            </a:r>
            <a:r>
              <a:rPr lang="ru-RU" sz="1400" dirty="0" err="1"/>
              <a:t>споживача</a:t>
            </a:r>
            <a:r>
              <a:rPr lang="ru-RU" sz="1400" dirty="0"/>
              <a:t> до </a:t>
            </a:r>
            <a:r>
              <a:rPr lang="ru-RU" sz="1400" dirty="0" err="1"/>
              <a:t>дії</a:t>
            </a:r>
            <a:r>
              <a:rPr lang="ru-RU" sz="1400" dirty="0"/>
              <a:t>: </a:t>
            </a:r>
            <a:r>
              <a:rPr lang="ru-RU" sz="1400" dirty="0" err="1"/>
              <a:t>замовлення</a:t>
            </a:r>
            <a:r>
              <a:rPr lang="ru-RU" sz="1400" dirty="0"/>
              <a:t>, </a:t>
            </a:r>
            <a:r>
              <a:rPr lang="ru-RU" sz="1400" dirty="0" err="1"/>
              <a:t>кліку</a:t>
            </a:r>
            <a:r>
              <a:rPr lang="ru-RU" sz="1400" dirty="0"/>
              <a:t> на </a:t>
            </a:r>
            <a:r>
              <a:rPr lang="ru-RU" sz="1400" dirty="0" err="1"/>
              <a:t>сайті</a:t>
            </a:r>
            <a:r>
              <a:rPr lang="ru-RU" sz="1400" dirty="0"/>
              <a:t> </a:t>
            </a:r>
            <a:r>
              <a:rPr lang="ru-RU" sz="1400" dirty="0" err="1"/>
              <a:t>або</a:t>
            </a:r>
            <a:r>
              <a:rPr lang="ru-RU" sz="1400" dirty="0"/>
              <a:t> </a:t>
            </a:r>
            <a:r>
              <a:rPr lang="ru-RU" sz="1400" dirty="0" err="1"/>
              <a:t>дзвінку</a:t>
            </a:r>
            <a:r>
              <a:rPr lang="ru-RU" sz="1400" dirty="0"/>
              <a:t>. В </a:t>
            </a:r>
            <a:r>
              <a:rPr lang="ru-RU" sz="1400" dirty="0" err="1"/>
              <a:t>залежності</a:t>
            </a:r>
            <a:r>
              <a:rPr lang="ru-RU" sz="1400" dirty="0"/>
              <a:t> </a:t>
            </a:r>
            <a:r>
              <a:rPr lang="ru-RU" sz="1400" dirty="0" err="1"/>
              <a:t>від</a:t>
            </a:r>
            <a:r>
              <a:rPr lang="ru-RU" sz="1400" dirty="0"/>
              <a:t> виду </a:t>
            </a:r>
            <a:r>
              <a:rPr lang="ru-RU" sz="1400" dirty="0" err="1"/>
              <a:t>копірайтингу</a:t>
            </a:r>
            <a:r>
              <a:rPr lang="ru-RU" sz="1400" dirty="0"/>
              <a:t> </a:t>
            </a:r>
            <a:r>
              <a:rPr lang="ru-RU" sz="1400" dirty="0" err="1"/>
              <a:t>ви</a:t>
            </a:r>
            <a:r>
              <a:rPr lang="ru-RU" sz="1400" dirty="0"/>
              <a:t> можете </a:t>
            </a:r>
            <a:r>
              <a:rPr lang="ru-RU" sz="1400" dirty="0" err="1"/>
              <a:t>досягти</a:t>
            </a:r>
            <a:r>
              <a:rPr lang="ru-RU" sz="1400" dirty="0"/>
              <a:t> </a:t>
            </a:r>
            <a:r>
              <a:rPr lang="ru-RU" sz="1400" dirty="0" err="1"/>
              <a:t>різних</a:t>
            </a:r>
            <a:r>
              <a:rPr lang="ru-RU" sz="1400" dirty="0"/>
              <a:t> </a:t>
            </a:r>
            <a:r>
              <a:rPr lang="ru-RU" sz="1400" dirty="0" err="1"/>
              <a:t>цілей</a:t>
            </a:r>
            <a:r>
              <a:rPr lang="ru-RU" sz="1400" dirty="0"/>
              <a:t>, </a:t>
            </a:r>
            <a:r>
              <a:rPr lang="ru-RU" sz="1400" dirty="0" err="1"/>
              <a:t>будь-то</a:t>
            </a:r>
            <a:r>
              <a:rPr lang="ru-RU" sz="1400" dirty="0"/>
              <a:t> </a:t>
            </a:r>
            <a:r>
              <a:rPr lang="ru-RU" sz="1400" dirty="0" err="1"/>
              <a:t>налаштування</a:t>
            </a:r>
            <a:r>
              <a:rPr lang="ru-RU" sz="1400" dirty="0"/>
              <a:t> тексту для </a:t>
            </a:r>
            <a:r>
              <a:rPr lang="ru-RU" sz="1400" dirty="0" err="1"/>
              <a:t>пошукових</a:t>
            </a:r>
            <a:r>
              <a:rPr lang="ru-RU" sz="1400" dirty="0"/>
              <a:t> систем </a:t>
            </a:r>
            <a:r>
              <a:rPr lang="ru-RU" sz="1400" dirty="0" err="1"/>
              <a:t>чи</a:t>
            </a:r>
            <a:r>
              <a:rPr lang="ru-RU" sz="1400" dirty="0"/>
              <a:t> продаж </a:t>
            </a:r>
            <a:r>
              <a:rPr lang="ru-RU" sz="1400" dirty="0" err="1"/>
              <a:t>товарів</a:t>
            </a:r>
            <a:r>
              <a:rPr lang="ru-RU" sz="1400" dirty="0"/>
              <a:t>. За </a:t>
            </a:r>
            <a:r>
              <a:rPr lang="ru-RU" sz="1400" dirty="0" err="1"/>
              <a:t>кілька</a:t>
            </a:r>
            <a:r>
              <a:rPr lang="ru-RU" sz="1400" dirty="0"/>
              <a:t> </a:t>
            </a:r>
            <a:r>
              <a:rPr lang="ru-RU" sz="1400" dirty="0" err="1"/>
              <a:t>років</a:t>
            </a:r>
            <a:r>
              <a:rPr lang="ru-RU" sz="1400" dirty="0"/>
              <a:t> </a:t>
            </a:r>
            <a:r>
              <a:rPr lang="ru-RU" sz="1400" dirty="0" err="1"/>
              <a:t>розвиток</a:t>
            </a:r>
            <a:r>
              <a:rPr lang="ru-RU" sz="1400" dirty="0"/>
              <a:t> </a:t>
            </a:r>
            <a:r>
              <a:rPr lang="ru-RU" sz="1400" dirty="0" err="1"/>
              <a:t>нейромереж</a:t>
            </a:r>
            <a:r>
              <a:rPr lang="ru-RU" sz="1400" dirty="0"/>
              <a:t> </a:t>
            </a:r>
            <a:r>
              <a:rPr lang="ru-RU" sz="1400" dirty="0" err="1"/>
              <a:t>зробить</a:t>
            </a:r>
            <a:r>
              <a:rPr lang="ru-RU" sz="1400" dirty="0"/>
              <a:t> актуальною проблему </a:t>
            </a:r>
            <a:r>
              <a:rPr lang="ru-RU" sz="1400" dirty="0" err="1"/>
              <a:t>створення</a:t>
            </a:r>
            <a:r>
              <a:rPr lang="ru-RU" sz="1400" dirty="0"/>
              <a:t> і тих </a:t>
            </a:r>
            <a:r>
              <a:rPr lang="ru-RU" sz="1400" dirty="0" err="1"/>
              <a:t>матеріалів</a:t>
            </a:r>
            <a:r>
              <a:rPr lang="ru-RU" sz="1400" dirty="0"/>
              <a:t>, </a:t>
            </a:r>
            <a:r>
              <a:rPr lang="ru-RU" sz="1400" dirty="0" err="1"/>
              <a:t>зміст</a:t>
            </a:r>
            <a:r>
              <a:rPr lang="ru-RU" sz="1400" dirty="0"/>
              <a:t> </a:t>
            </a:r>
            <a:r>
              <a:rPr lang="ru-RU" sz="1400" dirty="0" err="1"/>
              <a:t>яких</a:t>
            </a:r>
            <a:r>
              <a:rPr lang="ru-RU" sz="1400" dirty="0"/>
              <a:t> </a:t>
            </a:r>
            <a:r>
              <a:rPr lang="ru-RU" sz="1400" dirty="0" err="1"/>
              <a:t>був</a:t>
            </a:r>
            <a:r>
              <a:rPr lang="ru-RU" sz="1400" dirty="0"/>
              <a:t> </a:t>
            </a:r>
            <a:r>
              <a:rPr lang="ru-RU" sz="1400" dirty="0" err="1"/>
              <a:t>би</a:t>
            </a:r>
            <a:r>
              <a:rPr lang="ru-RU" sz="1400" dirty="0"/>
              <a:t> </a:t>
            </a:r>
            <a:r>
              <a:rPr lang="ru-RU" sz="1400" dirty="0" err="1"/>
              <a:t>зрозумілий</a:t>
            </a:r>
            <a:r>
              <a:rPr lang="ru-RU" sz="1400" dirty="0"/>
              <a:t> </a:t>
            </a:r>
            <a:r>
              <a:rPr lang="ru-RU" sz="1400" dirty="0" err="1"/>
              <a:t>пошуковим</a:t>
            </a:r>
            <a:r>
              <a:rPr lang="ru-RU" sz="1400" dirty="0"/>
              <a:t> </a:t>
            </a:r>
            <a:r>
              <a:rPr lang="ru-RU" sz="1400" dirty="0" err="1"/>
              <a:t>механізмам</a:t>
            </a:r>
            <a:r>
              <a:rPr lang="ru-RU" sz="1400" dirty="0"/>
              <a:t>. </a:t>
            </a:r>
            <a:r>
              <a:rPr lang="ru-RU" sz="1400" dirty="0" err="1"/>
              <a:t>Відповідно</a:t>
            </a:r>
            <a:r>
              <a:rPr lang="ru-RU" sz="1400" dirty="0"/>
              <a:t>, </a:t>
            </a:r>
            <a:r>
              <a:rPr lang="ru-RU" sz="1400" dirty="0" err="1"/>
              <a:t>галузь</a:t>
            </a:r>
            <a:r>
              <a:rPr lang="ru-RU" sz="1400" dirty="0"/>
              <a:t> </a:t>
            </a:r>
            <a:r>
              <a:rPr lang="ru-RU" sz="1400" dirty="0" err="1"/>
              <a:t>має</a:t>
            </a:r>
            <a:r>
              <a:rPr lang="ru-RU" sz="1400" dirty="0"/>
              <a:t> </a:t>
            </a:r>
            <a:r>
              <a:rPr lang="ru-RU" sz="1400" dirty="0" err="1"/>
              <a:t>вийти</a:t>
            </a:r>
            <a:r>
              <a:rPr lang="ru-RU" sz="1400" dirty="0"/>
              <a:t> </a:t>
            </a:r>
            <a:r>
              <a:rPr lang="ru-RU" sz="1400" dirty="0" err="1"/>
              <a:t>із</a:t>
            </a:r>
            <a:r>
              <a:rPr lang="ru-RU" sz="1400" dirty="0"/>
              <a:t> </a:t>
            </a:r>
            <a:r>
              <a:rPr lang="ru-RU" sz="1400" dirty="0" err="1"/>
              <a:t>суто</a:t>
            </a:r>
            <a:r>
              <a:rPr lang="ru-RU" sz="1400" dirty="0"/>
              <a:t> </a:t>
            </a:r>
            <a:r>
              <a:rPr lang="uk-UA" sz="1400" dirty="0"/>
              <a:t>практичної ніші, а місцями навіть </a:t>
            </a:r>
            <a:r>
              <a:rPr lang="ru-RU" sz="1400" dirty="0" err="1"/>
              <a:t>ужиткової</a:t>
            </a:r>
            <a:r>
              <a:rPr lang="ru-RU" sz="1400" dirty="0"/>
              <a:t> і </a:t>
            </a:r>
            <a:r>
              <a:rPr lang="uk-UA" sz="1400" dirty="0"/>
              <a:t>все ж </a:t>
            </a:r>
            <a:r>
              <a:rPr lang="ru-RU" sz="1400" dirty="0"/>
              <a:t>таки набути </a:t>
            </a:r>
            <a:r>
              <a:rPr lang="ru-RU" sz="1400" dirty="0" err="1"/>
              <a:t>свого</a:t>
            </a:r>
            <a:r>
              <a:rPr lang="ru-RU" sz="1400" dirty="0"/>
              <a:t> </a:t>
            </a:r>
            <a:r>
              <a:rPr lang="ru-RU" sz="1400" dirty="0" err="1"/>
              <a:t>наукового</a:t>
            </a:r>
            <a:r>
              <a:rPr lang="ru-RU" sz="1400" dirty="0"/>
              <a:t> </a:t>
            </a:r>
            <a:r>
              <a:rPr lang="ru-RU" sz="1400" dirty="0" err="1"/>
              <a:t>осмислення</a:t>
            </a:r>
            <a:r>
              <a:rPr lang="ru-RU" sz="1400"/>
              <a:t>.</a:t>
            </a:r>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57449726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ru-RU" sz="1400" b="1" dirty="0"/>
              <a:t>Давайте </a:t>
            </a:r>
            <a:r>
              <a:rPr lang="ru-RU" sz="1400" b="1" dirty="0" err="1"/>
              <a:t>розглянемо</a:t>
            </a:r>
            <a:r>
              <a:rPr lang="ru-RU" sz="1400" b="1" dirty="0"/>
              <a:t> </a:t>
            </a:r>
            <a:r>
              <a:rPr lang="ru-RU" sz="1400" b="1" dirty="0" err="1"/>
              <a:t>основні</a:t>
            </a:r>
            <a:r>
              <a:rPr lang="ru-RU" sz="1400" b="1" dirty="0"/>
              <a:t> </a:t>
            </a:r>
            <a:r>
              <a:rPr lang="ru-RU" sz="1400" b="1" dirty="0" err="1"/>
              <a:t>види</a:t>
            </a:r>
            <a:r>
              <a:rPr lang="ru-RU" sz="1400" b="1" dirty="0"/>
              <a:t> </a:t>
            </a:r>
            <a:r>
              <a:rPr lang="ru-RU" sz="1400" b="1" dirty="0" err="1"/>
              <a:t>візуального</a:t>
            </a:r>
            <a:r>
              <a:rPr lang="ru-RU" sz="1400" b="1" dirty="0"/>
              <a:t> контенту:</a:t>
            </a:r>
            <a:endParaRPr lang="ru-RU" sz="1400" dirty="0"/>
          </a:p>
          <a:p>
            <a:pPr lvl="0"/>
            <a:r>
              <a:rPr lang="ru-RU" sz="1400" i="1" dirty="0" err="1"/>
              <a:t>Зображення</a:t>
            </a:r>
            <a:r>
              <a:rPr lang="ru-RU" sz="1400" i="1" dirty="0"/>
              <a:t>.</a:t>
            </a:r>
            <a:r>
              <a:rPr lang="ru-RU" sz="1400" dirty="0"/>
              <a:t> Картинка в одну </a:t>
            </a:r>
            <a:r>
              <a:rPr lang="ru-RU" sz="1400" dirty="0" err="1"/>
              <a:t>мить</a:t>
            </a:r>
            <a:r>
              <a:rPr lang="ru-RU" sz="1400" dirty="0"/>
              <a:t> </a:t>
            </a:r>
            <a:r>
              <a:rPr lang="ru-RU" sz="1400" dirty="0" err="1"/>
              <a:t>передає</a:t>
            </a:r>
            <a:r>
              <a:rPr lang="ru-RU" sz="1400" dirty="0"/>
              <a:t> </a:t>
            </a:r>
            <a:r>
              <a:rPr lang="ru-RU" sz="1400" dirty="0" err="1"/>
              <a:t>аудиторії</a:t>
            </a:r>
            <a:r>
              <a:rPr lang="ru-RU" sz="1400" dirty="0"/>
              <a:t> великий </a:t>
            </a:r>
            <a:r>
              <a:rPr lang="ru-RU" sz="1400" dirty="0" err="1"/>
              <a:t>обсяг</a:t>
            </a:r>
            <a:r>
              <a:rPr lang="ru-RU" sz="1400" dirty="0"/>
              <a:t> </a:t>
            </a:r>
            <a:r>
              <a:rPr lang="ru-RU" sz="1400" dirty="0" err="1"/>
              <a:t>інформації</a:t>
            </a:r>
            <a:r>
              <a:rPr lang="ru-RU" sz="1400" dirty="0"/>
              <a:t>, не </a:t>
            </a:r>
            <a:r>
              <a:rPr lang="ru-RU" sz="1400" dirty="0" err="1"/>
              <a:t>обтяжуючи</a:t>
            </a:r>
            <a:r>
              <a:rPr lang="ru-RU" sz="1400" dirty="0"/>
              <a:t> </a:t>
            </a:r>
            <a:r>
              <a:rPr lang="ru-RU" sz="1400" dirty="0" err="1"/>
              <a:t>людину</a:t>
            </a:r>
            <a:r>
              <a:rPr lang="ru-RU" sz="1400" dirty="0"/>
              <a:t> </a:t>
            </a:r>
            <a:r>
              <a:rPr lang="ru-RU" sz="1400" dirty="0" err="1"/>
              <a:t>необхідністю</a:t>
            </a:r>
            <a:r>
              <a:rPr lang="ru-RU" sz="1400" dirty="0"/>
              <a:t> </a:t>
            </a:r>
            <a:r>
              <a:rPr lang="ru-RU" sz="1400" dirty="0" err="1"/>
              <a:t>заглиблюватися</a:t>
            </a:r>
            <a:r>
              <a:rPr lang="ru-RU" sz="1400" dirty="0"/>
              <a:t> в </a:t>
            </a:r>
            <a:r>
              <a:rPr lang="ru-RU" sz="1400" dirty="0" err="1"/>
              <a:t>читання</a:t>
            </a:r>
            <a:r>
              <a:rPr lang="ru-RU" sz="1400" dirty="0"/>
              <a:t>. </a:t>
            </a:r>
            <a:r>
              <a:rPr lang="ru-RU" sz="1400" dirty="0" err="1"/>
              <a:t>Фотографії</a:t>
            </a:r>
            <a:r>
              <a:rPr lang="ru-RU" sz="1400" dirty="0"/>
              <a:t> </a:t>
            </a:r>
            <a:r>
              <a:rPr lang="ru-RU" sz="1400" dirty="0" err="1"/>
              <a:t>розбивають</a:t>
            </a:r>
            <a:r>
              <a:rPr lang="ru-RU" sz="1400" dirty="0"/>
              <a:t> </a:t>
            </a:r>
            <a:r>
              <a:rPr lang="ru-RU" sz="1400" dirty="0" err="1"/>
              <a:t>довгий</a:t>
            </a:r>
            <a:r>
              <a:rPr lang="ru-RU" sz="1400" dirty="0"/>
              <a:t> текст, </a:t>
            </a:r>
            <a:r>
              <a:rPr lang="ru-RU" sz="1400" dirty="0" err="1"/>
              <a:t>надають</a:t>
            </a:r>
            <a:r>
              <a:rPr lang="ru-RU" sz="1400" dirty="0"/>
              <a:t> </a:t>
            </a:r>
            <a:r>
              <a:rPr lang="ru-RU" sz="1400" dirty="0" err="1"/>
              <a:t>йому</a:t>
            </a:r>
            <a:r>
              <a:rPr lang="ru-RU" sz="1400" dirty="0"/>
              <a:t> </a:t>
            </a:r>
            <a:r>
              <a:rPr lang="ru-RU" sz="1400" dirty="0" err="1"/>
              <a:t>легкості</a:t>
            </a:r>
            <a:r>
              <a:rPr lang="ru-RU" sz="1400" dirty="0"/>
              <a:t>. Але не </a:t>
            </a:r>
            <a:r>
              <a:rPr lang="uk-UA" sz="1400" dirty="0"/>
              <a:t>варто </a:t>
            </a:r>
            <a:r>
              <a:rPr lang="ru-RU" sz="1400" dirty="0" err="1"/>
              <a:t>забуват</a:t>
            </a:r>
            <a:r>
              <a:rPr lang="uk-UA" sz="1400" dirty="0"/>
              <a:t>и</a:t>
            </a:r>
            <a:r>
              <a:rPr lang="ru-RU" sz="1400" dirty="0"/>
              <a:t>, </a:t>
            </a:r>
            <a:r>
              <a:rPr lang="ru-RU" sz="1400" dirty="0" err="1"/>
              <a:t>що</a:t>
            </a:r>
            <a:r>
              <a:rPr lang="ru-RU" sz="1400" dirty="0"/>
              <a:t> для </a:t>
            </a:r>
            <a:r>
              <a:rPr lang="ru-RU" sz="1400" dirty="0" err="1"/>
              <a:t>використання</a:t>
            </a:r>
            <a:r>
              <a:rPr lang="ru-RU" sz="1400" dirty="0"/>
              <a:t> в </a:t>
            </a:r>
            <a:r>
              <a:rPr lang="ru-RU" sz="1400" dirty="0" err="1"/>
              <a:t>різних</a:t>
            </a:r>
            <a:r>
              <a:rPr lang="ru-RU" sz="1400" dirty="0"/>
              <a:t> </a:t>
            </a:r>
            <a:r>
              <a:rPr lang="ru-RU" sz="1400" dirty="0" err="1"/>
              <a:t>соцмережах</a:t>
            </a:r>
            <a:r>
              <a:rPr lang="ru-RU" sz="1400" dirty="0"/>
              <a:t> </a:t>
            </a:r>
            <a:r>
              <a:rPr lang="ru-RU" sz="1400" dirty="0" err="1"/>
              <a:t>зображення</a:t>
            </a:r>
            <a:r>
              <a:rPr lang="ru-RU" sz="1400" dirty="0"/>
              <a:t> </a:t>
            </a:r>
            <a:r>
              <a:rPr lang="ru-RU" sz="1400" dirty="0" err="1"/>
              <a:t>потрібно</a:t>
            </a:r>
            <a:r>
              <a:rPr lang="ru-RU" sz="1400" dirty="0"/>
              <a:t> </a:t>
            </a:r>
            <a:r>
              <a:rPr lang="ru-RU" sz="1400" dirty="0" err="1"/>
              <a:t>спеціально</a:t>
            </a:r>
            <a:r>
              <a:rPr lang="ru-RU" sz="1400" dirty="0"/>
              <a:t> </a:t>
            </a:r>
            <a:r>
              <a:rPr lang="ru-RU" sz="1400" dirty="0" err="1"/>
              <a:t>готувати</a:t>
            </a:r>
            <a:r>
              <a:rPr lang="ru-RU" sz="1400" dirty="0"/>
              <a:t>. Те, </a:t>
            </a:r>
            <a:r>
              <a:rPr lang="ru-RU" sz="1400" dirty="0" err="1"/>
              <a:t>що</a:t>
            </a:r>
            <a:r>
              <a:rPr lang="ru-RU" sz="1400" dirty="0"/>
              <a:t> годиться для </a:t>
            </a:r>
            <a:r>
              <a:rPr lang="ru-RU" sz="1400" dirty="0" err="1"/>
              <a:t>Instagram</a:t>
            </a:r>
            <a:r>
              <a:rPr lang="ru-RU" sz="1400" dirty="0"/>
              <a:t>, буде </a:t>
            </a:r>
            <a:r>
              <a:rPr lang="ru-RU" sz="1400" dirty="0" err="1"/>
              <a:t>невигідно</a:t>
            </a:r>
            <a:r>
              <a:rPr lang="ru-RU" sz="1400" dirty="0"/>
              <a:t> </a:t>
            </a:r>
            <a:r>
              <a:rPr lang="ru-RU" sz="1400" dirty="0" err="1"/>
              <a:t>виглядати</a:t>
            </a:r>
            <a:r>
              <a:rPr lang="ru-RU" sz="1400" dirty="0"/>
              <a:t> в </a:t>
            </a:r>
            <a:r>
              <a:rPr lang="ru-RU" sz="1400" dirty="0" err="1"/>
              <a:t>Facebook</a:t>
            </a:r>
            <a:r>
              <a:rPr lang="ru-RU" sz="1400" dirty="0"/>
              <a:t>.</a:t>
            </a:r>
          </a:p>
          <a:p>
            <a:pPr lvl="0"/>
            <a:r>
              <a:rPr lang="ru-RU" sz="1400" i="1" dirty="0" err="1"/>
              <a:t>Відеоролики</a:t>
            </a:r>
            <a:r>
              <a:rPr lang="ru-RU" sz="1400" i="1" dirty="0"/>
              <a:t> та </a:t>
            </a:r>
            <a:r>
              <a:rPr lang="ru-RU" sz="1400" i="1" dirty="0" err="1"/>
              <a:t>анімації</a:t>
            </a:r>
            <a:r>
              <a:rPr lang="ru-RU" sz="1400" i="1" dirty="0"/>
              <a:t>.</a:t>
            </a:r>
            <a:r>
              <a:rPr lang="ru-RU" sz="1400" dirty="0"/>
              <a:t> </a:t>
            </a:r>
            <a:r>
              <a:rPr lang="ru-RU" sz="1400" dirty="0" err="1"/>
              <a:t>Лайфхак</a:t>
            </a:r>
            <a:r>
              <a:rPr lang="ru-RU" sz="1400" dirty="0"/>
              <a:t>, </a:t>
            </a:r>
            <a:r>
              <a:rPr lang="ru-RU" sz="1400" dirty="0" err="1"/>
              <a:t>таймлапс</a:t>
            </a:r>
            <a:r>
              <a:rPr lang="ru-RU" sz="1400" dirty="0"/>
              <a:t> і </a:t>
            </a:r>
            <a:r>
              <a:rPr lang="ru-RU" sz="1400" dirty="0" err="1"/>
              <a:t>короткі</a:t>
            </a:r>
            <a:r>
              <a:rPr lang="ru-RU" sz="1400" dirty="0"/>
              <a:t> огляди </a:t>
            </a:r>
            <a:r>
              <a:rPr lang="ru-RU" sz="1400" dirty="0" err="1"/>
              <a:t>сьогодні</a:t>
            </a:r>
            <a:r>
              <a:rPr lang="ru-RU" sz="1400" dirty="0"/>
              <a:t> </a:t>
            </a:r>
            <a:r>
              <a:rPr lang="ru-RU" sz="1400" dirty="0" err="1"/>
              <a:t>надзвичайно</a:t>
            </a:r>
            <a:r>
              <a:rPr lang="ru-RU" sz="1400" dirty="0"/>
              <a:t> </a:t>
            </a:r>
            <a:r>
              <a:rPr lang="ru-RU" sz="1400" dirty="0" err="1"/>
              <a:t>затребувані</a:t>
            </a:r>
            <a:r>
              <a:rPr lang="ru-RU" sz="1400" dirty="0"/>
              <a:t>. При </a:t>
            </a:r>
            <a:r>
              <a:rPr lang="ru-RU" sz="1400" dirty="0" err="1"/>
              <a:t>цьому</a:t>
            </a:r>
            <a:r>
              <a:rPr lang="ru-RU" sz="1400" dirty="0"/>
              <a:t> </a:t>
            </a:r>
            <a:r>
              <a:rPr lang="ru-RU" sz="1400" dirty="0" err="1"/>
              <a:t>необов’язково</a:t>
            </a:r>
            <a:r>
              <a:rPr lang="ru-RU" sz="1400" dirty="0"/>
              <a:t> </a:t>
            </a:r>
            <a:r>
              <a:rPr lang="ru-RU" sz="1400" dirty="0" err="1"/>
              <a:t>насичувати</a:t>
            </a:r>
            <a:r>
              <a:rPr lang="ru-RU" sz="1400" dirty="0"/>
              <a:t> </a:t>
            </a:r>
            <a:r>
              <a:rPr lang="ru-RU" sz="1400" dirty="0" err="1"/>
              <a:t>їх</a:t>
            </a:r>
            <a:r>
              <a:rPr lang="ru-RU" sz="1400" dirty="0"/>
              <a:t> </a:t>
            </a:r>
            <a:r>
              <a:rPr lang="ru-RU" sz="1400" dirty="0" err="1"/>
              <a:t>закадровим</a:t>
            </a:r>
            <a:r>
              <a:rPr lang="ru-RU" sz="1400" dirty="0"/>
              <a:t> текстом, </a:t>
            </a:r>
            <a:r>
              <a:rPr lang="ru-RU" sz="1400" dirty="0" err="1"/>
              <a:t>оскільки</a:t>
            </a:r>
            <a:r>
              <a:rPr lang="ru-RU" sz="1400" dirty="0"/>
              <a:t>, як уже </a:t>
            </a:r>
            <a:r>
              <a:rPr lang="ru-RU" sz="1400" dirty="0" err="1"/>
              <a:t>говорилося</a:t>
            </a:r>
            <a:r>
              <a:rPr lang="ru-RU" sz="1400" dirty="0"/>
              <a:t> </a:t>
            </a:r>
            <a:r>
              <a:rPr lang="ru-RU" sz="1400" dirty="0" err="1"/>
              <a:t>вище</a:t>
            </a:r>
            <a:r>
              <a:rPr lang="ru-RU" sz="1400" dirty="0"/>
              <a:t>, </a:t>
            </a:r>
            <a:r>
              <a:rPr lang="ru-RU" sz="1400" dirty="0" err="1"/>
              <a:t>більша</a:t>
            </a:r>
            <a:r>
              <a:rPr lang="ru-RU" sz="1400" dirty="0"/>
              <a:t> </a:t>
            </a:r>
            <a:r>
              <a:rPr lang="ru-RU" sz="1400" dirty="0" err="1"/>
              <a:t>частина</a:t>
            </a:r>
            <a:r>
              <a:rPr lang="ru-RU" sz="1400" dirty="0"/>
              <a:t> </a:t>
            </a:r>
            <a:r>
              <a:rPr lang="ru-RU" sz="1400" dirty="0" err="1"/>
              <a:t>користувачів</a:t>
            </a:r>
            <a:r>
              <a:rPr lang="ru-RU" sz="1400" dirty="0"/>
              <a:t> </a:t>
            </a:r>
            <a:r>
              <a:rPr lang="ru-RU" sz="1400" dirty="0" err="1"/>
              <a:t>переглядає</a:t>
            </a:r>
            <a:r>
              <a:rPr lang="ru-RU" sz="1400" dirty="0"/>
              <a:t> ролики, не </a:t>
            </a:r>
            <a:r>
              <a:rPr lang="ru-RU" sz="1400" dirty="0" err="1"/>
              <a:t>включаючи</a:t>
            </a:r>
            <a:r>
              <a:rPr lang="ru-RU" sz="1400" dirty="0"/>
              <a:t> </a:t>
            </a:r>
            <a:r>
              <a:rPr lang="ru-RU" sz="1400" dirty="0" err="1"/>
              <a:t>динаміки</a:t>
            </a:r>
            <a:r>
              <a:rPr lang="ru-RU" sz="1400" dirty="0"/>
              <a:t>.</a:t>
            </a:r>
          </a:p>
          <a:p>
            <a:pPr lvl="0"/>
            <a:r>
              <a:rPr lang="ru-RU" sz="1400" i="1" dirty="0" err="1"/>
              <a:t>Інфографіка</a:t>
            </a:r>
            <a:r>
              <a:rPr lang="ru-RU" sz="1400" i="1" dirty="0"/>
              <a:t>.</a:t>
            </a:r>
            <a:r>
              <a:rPr lang="ru-RU" sz="1400" dirty="0"/>
              <a:t> Таким чином</a:t>
            </a:r>
            <a:r>
              <a:rPr lang="uk-UA" sz="1400" dirty="0"/>
              <a:t>,</a:t>
            </a:r>
            <a:r>
              <a:rPr lang="ru-RU" sz="1400" dirty="0"/>
              <a:t> </a:t>
            </a:r>
            <a:r>
              <a:rPr lang="ru-RU" sz="1400" dirty="0" err="1"/>
              <a:t>можна</a:t>
            </a:r>
            <a:r>
              <a:rPr lang="ru-RU" sz="1400" dirty="0"/>
              <a:t> </a:t>
            </a:r>
            <a:r>
              <a:rPr lang="ru-RU" sz="1400" dirty="0" err="1"/>
              <a:t>об’єднати</a:t>
            </a:r>
            <a:r>
              <a:rPr lang="ru-RU" sz="1400" dirty="0"/>
              <a:t> і </a:t>
            </a:r>
            <a:r>
              <a:rPr lang="ru-RU" sz="1400" dirty="0" err="1"/>
              <a:t>структурувати</a:t>
            </a:r>
            <a:r>
              <a:rPr lang="ru-RU" sz="1400" dirty="0"/>
              <a:t> </a:t>
            </a:r>
            <a:r>
              <a:rPr lang="ru-RU" sz="1400" dirty="0" err="1"/>
              <a:t>величезні</a:t>
            </a:r>
            <a:r>
              <a:rPr lang="ru-RU" sz="1400" dirty="0"/>
              <a:t> </a:t>
            </a:r>
            <a:r>
              <a:rPr lang="ru-RU" sz="1400" dirty="0" err="1"/>
              <a:t>пласти</a:t>
            </a:r>
            <a:r>
              <a:rPr lang="ru-RU" sz="1400" dirty="0"/>
              <a:t> </a:t>
            </a:r>
            <a:r>
              <a:rPr lang="ru-RU" sz="1400" dirty="0" err="1"/>
              <a:t>інформації</a:t>
            </a:r>
            <a:r>
              <a:rPr lang="ru-RU" sz="1400" dirty="0"/>
              <a:t>, </a:t>
            </a:r>
            <a:r>
              <a:rPr lang="ru-RU" sz="1400" dirty="0" err="1"/>
              <a:t>показати</a:t>
            </a:r>
            <a:r>
              <a:rPr lang="ru-RU" sz="1400" dirty="0"/>
              <a:t> </a:t>
            </a:r>
            <a:r>
              <a:rPr lang="ru-RU" sz="1400" dirty="0" err="1"/>
              <a:t>сильні</a:t>
            </a:r>
            <a:r>
              <a:rPr lang="ru-RU" sz="1400" dirty="0"/>
              <a:t> </a:t>
            </a:r>
            <a:r>
              <a:rPr lang="ru-RU" sz="1400" dirty="0" err="1"/>
              <a:t>сторони</a:t>
            </a:r>
            <a:r>
              <a:rPr lang="ru-RU" sz="1400" dirty="0"/>
              <a:t> і </a:t>
            </a:r>
            <a:r>
              <a:rPr lang="ru-RU" sz="1400" dirty="0" err="1"/>
              <a:t>переваги</a:t>
            </a:r>
            <a:r>
              <a:rPr lang="ru-RU" sz="1400" dirty="0"/>
              <a:t> продукту за </a:t>
            </a:r>
            <a:r>
              <a:rPr lang="ru-RU" sz="1400" dirty="0" err="1"/>
              <a:t>допомогою</a:t>
            </a:r>
            <a:r>
              <a:rPr lang="ru-RU" sz="1400" dirty="0"/>
              <a:t> цифр. </a:t>
            </a:r>
            <a:r>
              <a:rPr lang="ru-RU" sz="1400" dirty="0" err="1"/>
              <a:t>Читачеві</a:t>
            </a:r>
            <a:r>
              <a:rPr lang="ru-RU" sz="1400" dirty="0"/>
              <a:t> </a:t>
            </a:r>
            <a:r>
              <a:rPr lang="ru-RU" sz="1400" dirty="0" err="1"/>
              <a:t>простіше</a:t>
            </a:r>
            <a:r>
              <a:rPr lang="ru-RU" sz="1400" dirty="0"/>
              <a:t> </a:t>
            </a:r>
            <a:r>
              <a:rPr lang="ru-RU" sz="1400" dirty="0" err="1"/>
              <a:t>сприймати</a:t>
            </a:r>
            <a:r>
              <a:rPr lang="ru-RU" sz="1400" dirty="0"/>
              <a:t> </a:t>
            </a:r>
            <a:r>
              <a:rPr lang="ru-RU" sz="1400" dirty="0" err="1"/>
              <a:t>дані</a:t>
            </a:r>
            <a:r>
              <a:rPr lang="ru-RU" sz="1400" dirty="0"/>
              <a:t>, </a:t>
            </a:r>
            <a:r>
              <a:rPr lang="ru-RU" sz="1400" dirty="0" err="1"/>
              <a:t>якщо</a:t>
            </a:r>
            <a:r>
              <a:rPr lang="ru-RU" sz="1400" dirty="0"/>
              <a:t> вони </a:t>
            </a:r>
            <a:r>
              <a:rPr lang="ru-RU" sz="1400" dirty="0" err="1"/>
              <a:t>представлені</a:t>
            </a:r>
            <a:r>
              <a:rPr lang="ru-RU" sz="1400" dirty="0"/>
              <a:t> у </a:t>
            </a:r>
            <a:r>
              <a:rPr lang="ru-RU" sz="1400" dirty="0" err="1"/>
              <a:t>вигляді</a:t>
            </a:r>
            <a:r>
              <a:rPr lang="ru-RU" sz="1400" dirty="0"/>
              <a:t> </a:t>
            </a:r>
            <a:r>
              <a:rPr lang="ru-RU" sz="1400" dirty="0" err="1"/>
              <a:t>барвистих</a:t>
            </a:r>
            <a:r>
              <a:rPr lang="ru-RU" sz="1400" dirty="0"/>
              <a:t> </a:t>
            </a:r>
            <a:r>
              <a:rPr lang="ru-RU" sz="1400" dirty="0" err="1"/>
              <a:t>графіків</a:t>
            </a:r>
            <a:r>
              <a:rPr lang="ru-RU" sz="1400" dirty="0"/>
              <a:t>, </a:t>
            </a:r>
            <a:r>
              <a:rPr lang="ru-RU" sz="1400" dirty="0" err="1"/>
              <a:t>таблиць</a:t>
            </a:r>
            <a:r>
              <a:rPr lang="ru-RU" sz="1400" dirty="0"/>
              <a:t> і </a:t>
            </a:r>
            <a:r>
              <a:rPr lang="ru-RU" sz="1400" dirty="0" err="1"/>
              <a:t>списків</a:t>
            </a:r>
            <a:r>
              <a:rPr lang="ru-RU" sz="1400" dirty="0"/>
              <a:t>. </a:t>
            </a:r>
            <a:r>
              <a:rPr lang="ru-RU" sz="1400" dirty="0" err="1"/>
              <a:t>Створити</a:t>
            </a:r>
            <a:r>
              <a:rPr lang="ru-RU" sz="1400" dirty="0"/>
              <a:t> </a:t>
            </a:r>
            <a:r>
              <a:rPr lang="ru-RU" sz="1400" dirty="0" err="1"/>
              <a:t>такий</a:t>
            </a:r>
            <a:r>
              <a:rPr lang="ru-RU" sz="1400" dirty="0"/>
              <a:t> контент нескладно, </a:t>
            </a:r>
            <a:r>
              <a:rPr lang="ru-RU" sz="1400" dirty="0" err="1"/>
              <a:t>оскільки</a:t>
            </a:r>
            <a:r>
              <a:rPr lang="ru-RU" sz="1400" dirty="0"/>
              <a:t> </a:t>
            </a:r>
            <a:r>
              <a:rPr lang="ru-RU" sz="1400" dirty="0" err="1"/>
              <a:t>існує</a:t>
            </a:r>
            <a:r>
              <a:rPr lang="ru-RU" sz="1400" dirty="0"/>
              <a:t> </a:t>
            </a:r>
            <a:r>
              <a:rPr lang="ru-RU" sz="1400" dirty="0" err="1"/>
              <a:t>маса</a:t>
            </a:r>
            <a:r>
              <a:rPr lang="ru-RU" sz="1400" dirty="0"/>
              <a:t> онлайн-</a:t>
            </a:r>
            <a:r>
              <a:rPr lang="ru-RU" sz="1400" dirty="0" err="1"/>
              <a:t>сервісів</a:t>
            </a:r>
            <a:r>
              <a:rPr lang="ru-RU" sz="1400" dirty="0"/>
              <a:t>, </a:t>
            </a:r>
            <a:r>
              <a:rPr lang="ru-RU" sz="1400" dirty="0" err="1"/>
              <a:t>які</a:t>
            </a:r>
            <a:r>
              <a:rPr lang="ru-RU" sz="1400" dirty="0"/>
              <a:t> за </a:t>
            </a:r>
            <a:r>
              <a:rPr lang="ru-RU" sz="1400" dirty="0" err="1"/>
              <a:t>допомогою</a:t>
            </a:r>
            <a:r>
              <a:rPr lang="ru-RU" sz="1400" dirty="0"/>
              <a:t> </a:t>
            </a:r>
            <a:r>
              <a:rPr lang="ru-RU" sz="1400" dirty="0" err="1"/>
              <a:t>шаблонів</a:t>
            </a:r>
            <a:r>
              <a:rPr lang="ru-RU" sz="1400" dirty="0"/>
              <a:t> </a:t>
            </a:r>
            <a:r>
              <a:rPr lang="ru-RU" sz="1400" dirty="0" err="1"/>
              <a:t>генерують</a:t>
            </a:r>
            <a:r>
              <a:rPr lang="ru-RU" sz="1400" dirty="0"/>
              <a:t> </a:t>
            </a:r>
            <a:r>
              <a:rPr lang="ru-RU" sz="1400" dirty="0" err="1"/>
              <a:t>оригінальну</a:t>
            </a:r>
            <a:r>
              <a:rPr lang="ru-RU" sz="1400" dirty="0"/>
              <a:t> </a:t>
            </a:r>
            <a:r>
              <a:rPr lang="ru-RU" sz="1400" dirty="0" err="1"/>
              <a:t>інфографіку</a:t>
            </a:r>
            <a:r>
              <a:rPr lang="ru-RU" sz="1400" dirty="0"/>
              <a:t>.</a:t>
            </a:r>
          </a:p>
          <a:p>
            <a:pPr lvl="0"/>
            <a:r>
              <a:rPr lang="ru-RU" sz="1400" i="1" dirty="0" err="1"/>
              <a:t>Презентації</a:t>
            </a:r>
            <a:r>
              <a:rPr lang="ru-RU" sz="1400" i="1" dirty="0"/>
              <a:t>.</a:t>
            </a:r>
            <a:r>
              <a:rPr lang="ru-RU" sz="1400" dirty="0"/>
              <a:t> Даний </a:t>
            </a:r>
            <a:r>
              <a:rPr lang="ru-RU" sz="1400" dirty="0" err="1"/>
              <a:t>інструмент</a:t>
            </a:r>
            <a:r>
              <a:rPr lang="ru-RU" sz="1400" dirty="0"/>
              <a:t> </a:t>
            </a:r>
            <a:r>
              <a:rPr lang="ru-RU" sz="1400" dirty="0" err="1"/>
              <a:t>гармонійно</a:t>
            </a:r>
            <a:r>
              <a:rPr lang="ru-RU" sz="1400" dirty="0"/>
              <a:t> </a:t>
            </a:r>
            <a:r>
              <a:rPr lang="ru-RU" sz="1400" dirty="0" err="1"/>
              <a:t>поєднує</a:t>
            </a:r>
            <a:r>
              <a:rPr lang="ru-RU" sz="1400" dirty="0"/>
              <a:t> </a:t>
            </a:r>
            <a:r>
              <a:rPr lang="ru-RU" sz="1400" dirty="0" err="1"/>
              <a:t>інформативність</a:t>
            </a:r>
            <a:r>
              <a:rPr lang="ru-RU" sz="1400" dirty="0"/>
              <a:t> тексту і </a:t>
            </a:r>
            <a:r>
              <a:rPr lang="ru-RU" sz="1400" dirty="0" err="1"/>
              <a:t>візуальну</a:t>
            </a:r>
            <a:r>
              <a:rPr lang="ru-RU" sz="1400" dirty="0"/>
              <a:t> </a:t>
            </a:r>
            <a:r>
              <a:rPr lang="ru-RU" sz="1400" dirty="0" err="1"/>
              <a:t>привабливість</a:t>
            </a:r>
            <a:r>
              <a:rPr lang="ru-RU" sz="1400" dirty="0"/>
              <a:t> </a:t>
            </a:r>
            <a:r>
              <a:rPr lang="ru-RU" sz="1400" dirty="0" err="1"/>
              <a:t>зображення</a:t>
            </a:r>
            <a:r>
              <a:rPr lang="ru-RU" sz="1400" dirty="0"/>
              <a:t>. Чудово </a:t>
            </a:r>
            <a:r>
              <a:rPr lang="ru-RU" sz="1400" dirty="0" err="1"/>
              <a:t>підходить</a:t>
            </a:r>
            <a:r>
              <a:rPr lang="ru-RU" sz="1400" dirty="0"/>
              <a:t> для того, </a:t>
            </a:r>
            <a:r>
              <a:rPr lang="ru-RU" sz="1400" dirty="0" err="1"/>
              <a:t>щоб</a:t>
            </a:r>
            <a:r>
              <a:rPr lang="ru-RU" sz="1400" dirty="0"/>
              <a:t> </a:t>
            </a:r>
            <a:r>
              <a:rPr lang="ru-RU" sz="1400" dirty="0" err="1"/>
              <a:t>продемонструвати</a:t>
            </a:r>
            <a:r>
              <a:rPr lang="ru-RU" sz="1400" dirty="0"/>
              <a:t> </a:t>
            </a:r>
            <a:r>
              <a:rPr lang="ru-RU" sz="1400" dirty="0" err="1"/>
              <a:t>пропозицію</a:t>
            </a:r>
            <a:r>
              <a:rPr lang="ru-RU" sz="1400" dirty="0"/>
              <a:t>, детально, але не нудно </a:t>
            </a:r>
            <a:r>
              <a:rPr lang="ru-RU" sz="1400" dirty="0" err="1"/>
              <a:t>розповісти</a:t>
            </a:r>
            <a:r>
              <a:rPr lang="ru-RU" sz="1400" dirty="0"/>
              <a:t> </a:t>
            </a:r>
            <a:r>
              <a:rPr lang="ru-RU" sz="1400" dirty="0" err="1"/>
              <a:t>пропродукцію</a:t>
            </a:r>
            <a:r>
              <a:rPr lang="ru-RU" sz="1400" dirty="0"/>
              <a:t>. </a:t>
            </a:r>
            <a:r>
              <a:rPr lang="uk-UA" sz="1400" dirty="0"/>
              <a:t>Відтак д</a:t>
            </a:r>
            <a:r>
              <a:rPr lang="ru-RU" sz="1400" dirty="0"/>
              <a:t>ля </a:t>
            </a:r>
            <a:r>
              <a:rPr lang="ru-RU" sz="1400" dirty="0" err="1"/>
              <a:t>соцмереж</a:t>
            </a:r>
            <a:r>
              <a:rPr lang="ru-RU" sz="1400" dirty="0"/>
              <a:t> </a:t>
            </a:r>
            <a:r>
              <a:rPr lang="ru-RU" sz="1400" dirty="0" err="1"/>
              <a:t>презентація</a:t>
            </a:r>
            <a:r>
              <a:rPr lang="ru-RU" sz="1400" dirty="0"/>
              <a:t> не </a:t>
            </a:r>
            <a:r>
              <a:rPr lang="ru-RU" sz="1400" dirty="0" err="1"/>
              <a:t>підійде</a:t>
            </a:r>
            <a:r>
              <a:rPr lang="ru-RU" sz="1400" dirty="0"/>
              <a:t>, а ось для сайту </a:t>
            </a:r>
            <a:r>
              <a:rPr lang="ru-RU" sz="1400" dirty="0" err="1"/>
              <a:t>компанії</a:t>
            </a:r>
            <a:r>
              <a:rPr lang="ru-RU" sz="1400" dirty="0"/>
              <a:t> – те, </a:t>
            </a:r>
            <a:r>
              <a:rPr lang="ru-RU" sz="1400" dirty="0" err="1"/>
              <a:t>що</a:t>
            </a:r>
            <a:r>
              <a:rPr lang="ru-RU" sz="1400" dirty="0"/>
              <a:t> </a:t>
            </a:r>
            <a:r>
              <a:rPr lang="ru-RU" sz="1400" dirty="0" err="1"/>
              <a:t>потрібно</a:t>
            </a:r>
            <a:r>
              <a:rPr lang="ru-RU" sz="1400" dirty="0"/>
              <a:t>.</a:t>
            </a:r>
          </a:p>
          <a:p>
            <a:r>
              <a:rPr lang="ru-RU" sz="1400" dirty="0" err="1"/>
              <a:t>Якщо</a:t>
            </a:r>
            <a:r>
              <a:rPr lang="ru-RU" sz="1400" dirty="0"/>
              <a:t> </a:t>
            </a:r>
            <a:r>
              <a:rPr lang="ru-RU" sz="1400" dirty="0" err="1"/>
              <a:t>говорити</a:t>
            </a:r>
            <a:r>
              <a:rPr lang="ru-RU" sz="1400" dirty="0"/>
              <a:t> про </a:t>
            </a:r>
            <a:r>
              <a:rPr lang="ru-RU" sz="1400" dirty="0" err="1"/>
              <a:t>соціальні</a:t>
            </a:r>
            <a:r>
              <a:rPr lang="ru-RU" sz="1400" dirty="0"/>
              <a:t> </a:t>
            </a:r>
            <a:r>
              <a:rPr lang="ru-RU" sz="1400" dirty="0" err="1"/>
              <a:t>мережі</a:t>
            </a:r>
            <a:r>
              <a:rPr lang="ru-RU" sz="1400" dirty="0"/>
              <a:t>, то </a:t>
            </a:r>
            <a:r>
              <a:rPr lang="ru-RU" sz="1400" dirty="0" err="1"/>
              <a:t>варто</a:t>
            </a:r>
            <a:r>
              <a:rPr lang="ru-RU" sz="1400" dirty="0"/>
              <a:t> </a:t>
            </a:r>
            <a:r>
              <a:rPr lang="ru-RU" sz="1400" dirty="0" err="1"/>
              <a:t>згадати</a:t>
            </a:r>
            <a:r>
              <a:rPr lang="ru-RU" sz="1400" dirty="0"/>
              <a:t> про </a:t>
            </a:r>
            <a:r>
              <a:rPr lang="ru-RU" sz="1400" dirty="0" err="1"/>
              <a:t>меми</a:t>
            </a:r>
            <a:r>
              <a:rPr lang="ru-RU" sz="1400" dirty="0"/>
              <a:t>, картинки з цитатами, </a:t>
            </a:r>
            <a:r>
              <a:rPr lang="ru-RU" sz="1400" dirty="0" err="1"/>
              <a:t>зображення</a:t>
            </a:r>
            <a:r>
              <a:rPr lang="ru-RU" sz="1400" dirty="0"/>
              <a:t> з загадками. Все </a:t>
            </a:r>
            <a:r>
              <a:rPr lang="ru-RU" sz="1400" dirty="0" err="1"/>
              <a:t>це</a:t>
            </a:r>
            <a:r>
              <a:rPr lang="ru-RU" sz="1400" dirty="0"/>
              <a:t> </a:t>
            </a:r>
            <a:r>
              <a:rPr lang="ru-RU" sz="1400" dirty="0" err="1"/>
              <a:t>викликає</a:t>
            </a:r>
            <a:r>
              <a:rPr lang="ru-RU" sz="1400" dirty="0"/>
              <a:t> </a:t>
            </a:r>
            <a:r>
              <a:rPr lang="ru-RU" sz="1400" dirty="0" err="1"/>
              <a:t>живий</a:t>
            </a:r>
            <a:r>
              <a:rPr lang="ru-RU" sz="1400" dirty="0"/>
              <a:t> </a:t>
            </a:r>
            <a:r>
              <a:rPr lang="ru-RU" sz="1400" dirty="0" err="1"/>
              <a:t>відгук</a:t>
            </a:r>
            <a:r>
              <a:rPr lang="ru-RU" sz="1400" dirty="0"/>
              <a:t> </a:t>
            </a:r>
            <a:r>
              <a:rPr lang="ru-RU" sz="1400" dirty="0" err="1"/>
              <a:t>публіки</a:t>
            </a:r>
            <a:r>
              <a:rPr lang="ru-RU" sz="1400" dirty="0"/>
              <a:t> і </a:t>
            </a:r>
            <a:r>
              <a:rPr lang="ru-RU" sz="1400" dirty="0" err="1"/>
              <a:t>теж</a:t>
            </a:r>
            <a:r>
              <a:rPr lang="ru-RU" sz="1400" dirty="0"/>
              <a:t> є </a:t>
            </a:r>
            <a:r>
              <a:rPr lang="ru-RU" sz="1400" dirty="0" err="1"/>
              <a:t>частиною</a:t>
            </a:r>
            <a:r>
              <a:rPr lang="ru-RU" sz="1400" dirty="0"/>
              <a:t> масштабного </a:t>
            </a:r>
            <a:r>
              <a:rPr lang="ru-RU" sz="1400" dirty="0" err="1"/>
              <a:t>світу</a:t>
            </a:r>
            <a:r>
              <a:rPr lang="ru-RU" sz="1400" dirty="0"/>
              <a:t> </a:t>
            </a:r>
            <a:r>
              <a:rPr lang="ru-RU" sz="1400" dirty="0" err="1"/>
              <a:t>візуального</a:t>
            </a:r>
            <a:r>
              <a:rPr lang="ru-RU" sz="1400" dirty="0"/>
              <a:t> маркетингу. </a:t>
            </a:r>
            <a:r>
              <a:rPr lang="ru-RU" sz="1400" dirty="0" err="1"/>
              <a:t>Однак</a:t>
            </a:r>
            <a:r>
              <a:rPr lang="ru-RU" sz="1400" dirty="0"/>
              <a:t> не </a:t>
            </a:r>
            <a:r>
              <a:rPr lang="ru-RU" sz="1400" dirty="0" err="1"/>
              <a:t>слід</a:t>
            </a:r>
            <a:r>
              <a:rPr lang="ru-RU" sz="1400" dirty="0"/>
              <a:t> </a:t>
            </a:r>
            <a:r>
              <a:rPr lang="ru-RU" sz="1400" dirty="0" err="1"/>
              <a:t>зловживати</a:t>
            </a:r>
            <a:r>
              <a:rPr lang="ru-RU" sz="1400" dirty="0"/>
              <a:t> </a:t>
            </a:r>
            <a:r>
              <a:rPr lang="ru-RU" sz="1400" dirty="0" err="1"/>
              <a:t>розважальним</a:t>
            </a:r>
            <a:r>
              <a:rPr lang="ru-RU" sz="1400" dirty="0"/>
              <a:t> контентом і </a:t>
            </a:r>
            <a:r>
              <a:rPr lang="ru-RU" sz="1400" dirty="0" err="1"/>
              <a:t>робити</a:t>
            </a:r>
            <a:r>
              <a:rPr lang="ru-RU" sz="1400" dirty="0"/>
              <a:t> на </a:t>
            </a:r>
            <a:r>
              <a:rPr lang="ru-RU" sz="1400" dirty="0" err="1"/>
              <a:t>нього</a:t>
            </a:r>
            <a:r>
              <a:rPr lang="ru-RU" sz="1400" dirty="0"/>
              <a:t> </a:t>
            </a:r>
            <a:r>
              <a:rPr lang="ru-RU" sz="1400" dirty="0" err="1"/>
              <a:t>основну</a:t>
            </a:r>
            <a:r>
              <a:rPr lang="ru-RU" sz="1400" dirty="0"/>
              <a:t> ставку. Нехай </a:t>
            </a:r>
            <a:r>
              <a:rPr lang="ru-RU" sz="1400" dirty="0" err="1"/>
              <a:t>він</a:t>
            </a:r>
            <a:r>
              <a:rPr lang="ru-RU" sz="1400" dirty="0"/>
              <a:t> </a:t>
            </a:r>
            <a:r>
              <a:rPr lang="ru-RU" sz="1400" dirty="0" err="1"/>
              <a:t>виступає</a:t>
            </a:r>
            <a:r>
              <a:rPr lang="ru-RU" sz="1400" dirty="0"/>
              <a:t> в </a:t>
            </a:r>
            <a:r>
              <a:rPr lang="ru-RU" sz="1400" dirty="0" err="1"/>
              <a:t>якості</a:t>
            </a:r>
            <a:r>
              <a:rPr lang="ru-RU" sz="1400" dirty="0"/>
              <a:t> </a:t>
            </a:r>
            <a:r>
              <a:rPr lang="ru-RU" sz="1400" dirty="0" err="1"/>
              <a:t>регулярної</a:t>
            </a:r>
            <a:r>
              <a:rPr lang="ru-RU" sz="1400" dirty="0"/>
              <a:t> рубрики, яку ваша </a:t>
            </a:r>
            <a:r>
              <a:rPr lang="ru-RU" sz="1400" dirty="0" err="1"/>
              <a:t>аудиторія</a:t>
            </a:r>
            <a:r>
              <a:rPr lang="ru-RU" sz="1400" dirty="0"/>
              <a:t> буде з </a:t>
            </a:r>
            <a:r>
              <a:rPr lang="ru-RU" sz="1400" dirty="0" err="1"/>
              <a:t>нетерпінням</a:t>
            </a:r>
            <a:r>
              <a:rPr lang="ru-RU" sz="1400" dirty="0"/>
              <a:t> </a:t>
            </a:r>
            <a:r>
              <a:rPr lang="ru-RU" sz="1400" dirty="0" err="1"/>
              <a:t>чекати</a:t>
            </a:r>
            <a:r>
              <a:rPr lang="ru-RU" sz="1400" dirty="0"/>
              <a:t>.</a:t>
            </a:r>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6576184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uk-UA" sz="1400" dirty="0"/>
              <a:t>Для отримання якісного візуального контенту варто звернути увагу на наступні рекомендації:</a:t>
            </a:r>
            <a:endParaRPr lang="ru-RU" sz="1400" dirty="0"/>
          </a:p>
          <a:p>
            <a:r>
              <a:rPr lang="uk-UA" sz="1400" dirty="0"/>
              <a:t>1) П</a:t>
            </a:r>
            <a:r>
              <a:rPr lang="ru-RU" sz="1400" dirty="0" err="1"/>
              <a:t>одивіться</a:t>
            </a:r>
            <a:r>
              <a:rPr lang="ru-RU" sz="1400" dirty="0"/>
              <a:t>, як </a:t>
            </a:r>
            <a:r>
              <a:rPr lang="ru-RU" sz="1400" dirty="0" err="1"/>
              <a:t>оформляють</a:t>
            </a:r>
            <a:r>
              <a:rPr lang="ru-RU" sz="1400" dirty="0"/>
              <a:t> </a:t>
            </a:r>
            <a:r>
              <a:rPr lang="ru-RU" sz="1400" dirty="0" err="1"/>
              <a:t>свої</a:t>
            </a:r>
            <a:r>
              <a:rPr lang="ru-RU" sz="1400" dirty="0"/>
              <a:t> </a:t>
            </a:r>
            <a:r>
              <a:rPr lang="ru-RU" sz="1400" dirty="0" err="1"/>
              <a:t>сторінки</a:t>
            </a:r>
            <a:r>
              <a:rPr lang="uk-UA" sz="1400" dirty="0"/>
              <a:t>, наприклад</a:t>
            </a:r>
            <a:r>
              <a:rPr lang="ru-RU" sz="1400" dirty="0"/>
              <a:t> </a:t>
            </a:r>
            <a:r>
              <a:rPr lang="ru-RU" sz="1400" dirty="0" err="1"/>
              <a:t>продавці</a:t>
            </a:r>
            <a:r>
              <a:rPr lang="ru-RU" sz="1400" dirty="0"/>
              <a:t> </a:t>
            </a:r>
            <a:r>
              <a:rPr lang="ru-RU" sz="1400" dirty="0" err="1"/>
              <a:t>одягу</a:t>
            </a:r>
            <a:r>
              <a:rPr lang="ru-RU" sz="1400" dirty="0"/>
              <a:t> і </a:t>
            </a:r>
            <a:r>
              <a:rPr lang="ru-RU" sz="1400" dirty="0" err="1"/>
              <a:t>аксесуарів</a:t>
            </a:r>
            <a:r>
              <a:rPr lang="ru-RU" sz="1400" dirty="0"/>
              <a:t>. </a:t>
            </a:r>
            <a:r>
              <a:rPr lang="ru-RU" sz="1400" dirty="0" err="1"/>
              <a:t>Здебільшого</a:t>
            </a:r>
            <a:r>
              <a:rPr lang="ru-RU" sz="1400" dirty="0"/>
              <a:t> </a:t>
            </a:r>
            <a:r>
              <a:rPr lang="ru-RU" sz="1400" dirty="0" err="1"/>
              <a:t>це</a:t>
            </a:r>
            <a:r>
              <a:rPr lang="ru-RU" sz="1400" dirty="0"/>
              <a:t> фото на стандартному </a:t>
            </a:r>
            <a:r>
              <a:rPr lang="ru-RU" sz="1400" dirty="0" err="1"/>
              <a:t>фоні</a:t>
            </a:r>
            <a:r>
              <a:rPr lang="ru-RU" sz="1400" dirty="0"/>
              <a:t> </a:t>
            </a:r>
            <a:r>
              <a:rPr lang="uk-UA" sz="1400" dirty="0"/>
              <a:t>та</a:t>
            </a:r>
            <a:r>
              <a:rPr lang="ru-RU" sz="1400" dirty="0"/>
              <a:t> </a:t>
            </a:r>
            <a:r>
              <a:rPr lang="ru-RU" sz="1400" dirty="0" err="1"/>
              <a:t>селфі</a:t>
            </a:r>
            <a:r>
              <a:rPr lang="ru-RU" sz="1400" dirty="0"/>
              <a:t>. </a:t>
            </a:r>
            <a:r>
              <a:rPr lang="ru-RU" sz="1400" dirty="0" err="1"/>
              <a:t>Обробка</a:t>
            </a:r>
            <a:r>
              <a:rPr lang="ru-RU" sz="1400" dirty="0"/>
              <a:t> </a:t>
            </a:r>
            <a:r>
              <a:rPr lang="ru-RU" sz="1400" dirty="0" err="1"/>
              <a:t>зображення</a:t>
            </a:r>
            <a:r>
              <a:rPr lang="ru-RU" sz="1400" dirty="0"/>
              <a:t> проводиться за </a:t>
            </a:r>
            <a:r>
              <a:rPr lang="ru-RU" sz="1400" dirty="0" err="1"/>
              <a:t>допомогою</a:t>
            </a:r>
            <a:r>
              <a:rPr lang="ru-RU" sz="1400" dirty="0"/>
              <a:t> </a:t>
            </a:r>
            <a:r>
              <a:rPr lang="ru-RU" sz="1400" dirty="0" err="1"/>
              <a:t>спеціальних</a:t>
            </a:r>
            <a:r>
              <a:rPr lang="ru-RU" sz="1400" dirty="0"/>
              <a:t> </a:t>
            </a:r>
            <a:r>
              <a:rPr lang="ru-RU" sz="1400" dirty="0" err="1"/>
              <a:t>сервісів</a:t>
            </a:r>
            <a:r>
              <a:rPr lang="ru-RU" sz="1400" dirty="0"/>
              <a:t> </a:t>
            </a:r>
            <a:r>
              <a:rPr lang="ru-RU" sz="1400" dirty="0" err="1"/>
              <a:t>або</a:t>
            </a:r>
            <a:r>
              <a:rPr lang="ru-RU" sz="1400" dirty="0"/>
              <a:t> </a:t>
            </a:r>
            <a:r>
              <a:rPr lang="ru-RU" sz="1400" dirty="0" err="1"/>
              <a:t>додатків</a:t>
            </a:r>
            <a:r>
              <a:rPr lang="ru-RU" sz="1400" dirty="0"/>
              <a:t>. </a:t>
            </a:r>
            <a:r>
              <a:rPr lang="ru-RU" sz="1400" dirty="0" err="1"/>
              <a:t>Обрізка</a:t>
            </a:r>
            <a:r>
              <a:rPr lang="ru-RU" sz="1400" dirty="0"/>
              <a:t> </a:t>
            </a:r>
            <a:r>
              <a:rPr lang="ru-RU" sz="1400" dirty="0" err="1"/>
              <a:t>кадрів</a:t>
            </a:r>
            <a:r>
              <a:rPr lang="ru-RU" sz="1400" dirty="0"/>
              <a:t> і </a:t>
            </a:r>
            <a:r>
              <a:rPr lang="ru-RU" sz="1400" dirty="0" err="1"/>
              <a:t>оптимізація</a:t>
            </a:r>
            <a:r>
              <a:rPr lang="ru-RU" sz="1400" dirty="0"/>
              <a:t> </a:t>
            </a:r>
            <a:r>
              <a:rPr lang="ru-RU" sz="1400" dirty="0" err="1"/>
              <a:t>під</a:t>
            </a:r>
            <a:r>
              <a:rPr lang="ru-RU" sz="1400" dirty="0"/>
              <a:t> </a:t>
            </a:r>
            <a:r>
              <a:rPr lang="ru-RU" sz="1400" dirty="0" err="1"/>
              <a:t>вимоги</a:t>
            </a:r>
            <a:r>
              <a:rPr lang="ru-RU" sz="1400" dirty="0"/>
              <a:t> </a:t>
            </a:r>
            <a:r>
              <a:rPr lang="ru-RU" sz="1400" dirty="0" err="1"/>
              <a:t>соцмереж</a:t>
            </a:r>
            <a:r>
              <a:rPr lang="ru-RU" sz="1400" dirty="0"/>
              <a:t> </a:t>
            </a:r>
            <a:r>
              <a:rPr lang="ru-RU" sz="1400" dirty="0" err="1"/>
              <a:t>теж</a:t>
            </a:r>
            <a:r>
              <a:rPr lang="ru-RU" sz="1400" dirty="0"/>
              <a:t> </a:t>
            </a:r>
            <a:r>
              <a:rPr lang="ru-RU" sz="1400" dirty="0" err="1"/>
              <a:t>виконуються</a:t>
            </a:r>
            <a:r>
              <a:rPr lang="ru-RU" sz="1400" dirty="0"/>
              <a:t> онлайн.</a:t>
            </a:r>
          </a:p>
          <a:p>
            <a:r>
              <a:rPr lang="uk-UA" sz="1400" dirty="0"/>
              <a:t>2) </a:t>
            </a:r>
            <a:r>
              <a:rPr lang="ru-RU" sz="1400" dirty="0" err="1"/>
              <a:t>Рекламна</a:t>
            </a:r>
            <a:r>
              <a:rPr lang="ru-RU" sz="1400" dirty="0"/>
              <a:t> </a:t>
            </a:r>
            <a:r>
              <a:rPr lang="ru-RU" sz="1400" dirty="0" err="1"/>
              <a:t>фотосесія</a:t>
            </a:r>
            <a:r>
              <a:rPr lang="ru-RU" sz="1400" dirty="0"/>
              <a:t> </a:t>
            </a:r>
            <a:r>
              <a:rPr lang="ru-RU" sz="1400" dirty="0" err="1"/>
              <a:t>потрібна</a:t>
            </a:r>
            <a:r>
              <a:rPr lang="ru-RU" sz="1400" dirty="0"/>
              <a:t>, </a:t>
            </a:r>
            <a:r>
              <a:rPr lang="ru-RU" sz="1400" dirty="0" err="1"/>
              <a:t>щоб</a:t>
            </a:r>
            <a:r>
              <a:rPr lang="ru-RU" sz="1400" dirty="0"/>
              <a:t> на </a:t>
            </a:r>
            <a:r>
              <a:rPr lang="ru-RU" sz="1400" dirty="0" err="1"/>
              <a:t>основі</a:t>
            </a:r>
            <a:r>
              <a:rPr lang="ru-RU" sz="1400" dirty="0"/>
              <a:t> </a:t>
            </a:r>
            <a:r>
              <a:rPr lang="ru-RU" sz="1400" dirty="0" err="1"/>
              <a:t>отриманих</a:t>
            </a:r>
            <a:r>
              <a:rPr lang="ru-RU" sz="1400" dirty="0"/>
              <a:t> </a:t>
            </a:r>
            <a:r>
              <a:rPr lang="ru-RU" sz="1400" dirty="0" err="1"/>
              <a:t>кадрів</a:t>
            </a:r>
            <a:r>
              <a:rPr lang="ru-RU" sz="1400" dirty="0"/>
              <a:t> </a:t>
            </a:r>
            <a:r>
              <a:rPr lang="ru-RU" sz="1400" dirty="0" err="1"/>
              <a:t>створювати</a:t>
            </a:r>
            <a:r>
              <a:rPr lang="ru-RU" sz="1400" dirty="0"/>
              <a:t> </a:t>
            </a:r>
            <a:r>
              <a:rPr lang="ru-RU" sz="1400" dirty="0" err="1"/>
              <a:t>макети</a:t>
            </a:r>
            <a:r>
              <a:rPr lang="ru-RU" sz="1400" dirty="0"/>
              <a:t> для </a:t>
            </a:r>
            <a:r>
              <a:rPr lang="ru-RU" sz="1400" dirty="0" err="1"/>
              <a:t>корпоративної</a:t>
            </a:r>
            <a:r>
              <a:rPr lang="ru-RU" sz="1400" dirty="0"/>
              <a:t> </a:t>
            </a:r>
            <a:r>
              <a:rPr lang="uk-UA" sz="1400" dirty="0"/>
              <a:t>та</a:t>
            </a:r>
            <a:r>
              <a:rPr lang="ru-RU" sz="1400" dirty="0"/>
              <a:t> </a:t>
            </a:r>
            <a:r>
              <a:rPr lang="ru-RU" sz="1400" dirty="0" err="1"/>
              <a:t>представницької</a:t>
            </a:r>
            <a:r>
              <a:rPr lang="ru-RU" sz="1400" dirty="0"/>
              <a:t> </a:t>
            </a:r>
            <a:r>
              <a:rPr lang="ru-RU" sz="1400" dirty="0" err="1"/>
              <a:t>продукції</a:t>
            </a:r>
            <a:r>
              <a:rPr lang="ru-RU" sz="1400" dirty="0"/>
              <a:t>. </a:t>
            </a:r>
            <a:r>
              <a:rPr lang="ru-RU" sz="1400" dirty="0" err="1"/>
              <a:t>Буклети</a:t>
            </a:r>
            <a:r>
              <a:rPr lang="ru-RU" sz="1400" dirty="0"/>
              <a:t>, меню, каталоги, </a:t>
            </a:r>
            <a:r>
              <a:rPr lang="ru-RU" sz="1400" dirty="0" err="1"/>
              <a:t>галереї</a:t>
            </a:r>
            <a:r>
              <a:rPr lang="ru-RU" sz="1400" dirty="0"/>
              <a:t> </a:t>
            </a:r>
            <a:r>
              <a:rPr lang="ru-RU" sz="1400" dirty="0" err="1"/>
              <a:t>сайтів</a:t>
            </a:r>
            <a:r>
              <a:rPr lang="ru-RU" sz="1400" dirty="0"/>
              <a:t> і </a:t>
            </a:r>
            <a:r>
              <a:rPr lang="ru-RU" sz="1400" dirty="0" err="1"/>
              <a:t>альбоми</a:t>
            </a:r>
            <a:r>
              <a:rPr lang="ru-RU" sz="1400" dirty="0"/>
              <a:t> в </a:t>
            </a:r>
            <a:r>
              <a:rPr lang="ru-RU" sz="1400" dirty="0" err="1"/>
              <a:t>соцмережах</a:t>
            </a:r>
            <a:r>
              <a:rPr lang="ru-RU" sz="1400" dirty="0"/>
              <a:t> </a:t>
            </a:r>
            <a:r>
              <a:rPr lang="ru-RU" sz="1400" dirty="0" err="1"/>
              <a:t>краще</a:t>
            </a:r>
            <a:r>
              <a:rPr lang="ru-RU" sz="1400" dirty="0"/>
              <a:t> </a:t>
            </a:r>
            <a:r>
              <a:rPr lang="ru-RU" sz="1400" dirty="0" err="1"/>
              <a:t>заповнювати</a:t>
            </a:r>
            <a:r>
              <a:rPr lang="ru-RU" sz="1400" dirty="0"/>
              <a:t> </a:t>
            </a:r>
            <a:r>
              <a:rPr lang="ru-RU" sz="1400" dirty="0" err="1"/>
              <a:t>високоякісним</a:t>
            </a:r>
            <a:r>
              <a:rPr lang="ru-RU" sz="1400" dirty="0"/>
              <a:t> контентом. За </a:t>
            </a:r>
            <a:r>
              <a:rPr lang="ru-RU" sz="1400" dirty="0" err="1"/>
              <a:t>допомогою</a:t>
            </a:r>
            <a:r>
              <a:rPr lang="ru-RU" sz="1400" dirty="0"/>
              <a:t> </a:t>
            </a:r>
            <a:r>
              <a:rPr lang="ru-RU" sz="1400" dirty="0" err="1"/>
              <a:t>зображень</a:t>
            </a:r>
            <a:r>
              <a:rPr lang="ru-RU" sz="1400" dirty="0"/>
              <a:t> </a:t>
            </a:r>
            <a:r>
              <a:rPr lang="ru-RU" sz="1400" dirty="0" err="1"/>
              <a:t>ви</a:t>
            </a:r>
            <a:r>
              <a:rPr lang="ru-RU" sz="1400" dirty="0"/>
              <a:t> не </a:t>
            </a:r>
            <a:r>
              <a:rPr lang="ru-RU" sz="1400" dirty="0" err="1"/>
              <a:t>тільки</a:t>
            </a:r>
            <a:r>
              <a:rPr lang="ru-RU" sz="1400" dirty="0"/>
              <a:t> </a:t>
            </a:r>
            <a:r>
              <a:rPr lang="ru-RU" sz="1400" dirty="0" err="1"/>
              <a:t>презентуєте</a:t>
            </a:r>
            <a:r>
              <a:rPr lang="ru-RU" sz="1400" dirty="0"/>
              <a:t> </a:t>
            </a:r>
            <a:r>
              <a:rPr lang="ru-RU" sz="1400" dirty="0" err="1"/>
              <a:t>власну</a:t>
            </a:r>
            <a:r>
              <a:rPr lang="ru-RU" sz="1400" dirty="0"/>
              <a:t> </a:t>
            </a:r>
            <a:r>
              <a:rPr lang="ru-RU" sz="1400" dirty="0" err="1"/>
              <a:t>продукцію</a:t>
            </a:r>
            <a:r>
              <a:rPr lang="ru-RU" sz="1400" dirty="0"/>
              <a:t>, а й </a:t>
            </a:r>
            <a:r>
              <a:rPr lang="ru-RU" sz="1400" dirty="0" err="1"/>
              <a:t>заявляєте</a:t>
            </a:r>
            <a:r>
              <a:rPr lang="ru-RU" sz="1400" dirty="0"/>
              <a:t> про </a:t>
            </a:r>
            <a:r>
              <a:rPr lang="ru-RU" sz="1400" dirty="0" err="1"/>
              <a:t>своє</a:t>
            </a:r>
            <a:r>
              <a:rPr lang="ru-RU" sz="1400" dirty="0"/>
              <a:t> </a:t>
            </a:r>
            <a:r>
              <a:rPr lang="ru-RU" sz="1400" dirty="0" err="1"/>
              <a:t>ставлення</a:t>
            </a:r>
            <a:r>
              <a:rPr lang="ru-RU" sz="1400" dirty="0"/>
              <a:t> до </a:t>
            </a:r>
            <a:r>
              <a:rPr lang="ru-RU" sz="1400" dirty="0" err="1"/>
              <a:t>клієнта</a:t>
            </a:r>
            <a:r>
              <a:rPr lang="ru-RU" sz="1400" dirty="0"/>
              <a:t> і </a:t>
            </a:r>
            <a:r>
              <a:rPr lang="ru-RU" sz="1400" dirty="0" err="1"/>
              <a:t>бізнесу</a:t>
            </a:r>
            <a:r>
              <a:rPr lang="ru-RU" sz="1400" dirty="0"/>
              <a:t> в </a:t>
            </a:r>
            <a:r>
              <a:rPr lang="ru-RU" sz="1400" dirty="0" err="1"/>
              <a:t>цілому</a:t>
            </a:r>
            <a:r>
              <a:rPr lang="ru-RU" sz="1400" dirty="0"/>
              <a:t>. </a:t>
            </a:r>
            <a:r>
              <a:rPr lang="ru-RU" sz="1400" dirty="0" err="1"/>
              <a:t>Красиві</a:t>
            </a:r>
            <a:r>
              <a:rPr lang="ru-RU" sz="1400" dirty="0"/>
              <a:t> фото, </a:t>
            </a:r>
            <a:r>
              <a:rPr lang="ru-RU" sz="1400" dirty="0" err="1"/>
              <a:t>зроблені</a:t>
            </a:r>
            <a:r>
              <a:rPr lang="ru-RU" sz="1400" dirty="0"/>
              <a:t> на </a:t>
            </a:r>
            <a:r>
              <a:rPr lang="ru-RU" sz="1400" dirty="0" err="1"/>
              <a:t>професійному</a:t>
            </a:r>
            <a:r>
              <a:rPr lang="ru-RU" sz="1400" dirty="0"/>
              <a:t> </a:t>
            </a:r>
            <a:r>
              <a:rPr lang="ru-RU" sz="1400" dirty="0" err="1"/>
              <a:t>обладнанні</a:t>
            </a:r>
            <a:r>
              <a:rPr lang="ru-RU" sz="1400" dirty="0"/>
              <a:t>, – </a:t>
            </a:r>
            <a:r>
              <a:rPr lang="ru-RU" sz="1400" dirty="0" err="1"/>
              <a:t>це</a:t>
            </a:r>
            <a:r>
              <a:rPr lang="ru-RU" sz="1400" dirty="0"/>
              <a:t> маркер </a:t>
            </a:r>
            <a:r>
              <a:rPr lang="ru-RU" sz="1400" dirty="0" err="1"/>
              <a:t>серйозності</a:t>
            </a:r>
            <a:r>
              <a:rPr lang="ru-RU" sz="1400" dirty="0"/>
              <a:t> </a:t>
            </a:r>
            <a:r>
              <a:rPr lang="uk-UA" sz="1400" dirty="0"/>
              <a:t>та</a:t>
            </a:r>
            <a:r>
              <a:rPr lang="ru-RU" sz="1400" dirty="0"/>
              <a:t> </a:t>
            </a:r>
            <a:r>
              <a:rPr lang="ru-RU" sz="1400" dirty="0" err="1"/>
              <a:t>відповідальності</a:t>
            </a:r>
            <a:r>
              <a:rPr lang="ru-RU" sz="1400" dirty="0"/>
              <a:t> </a:t>
            </a:r>
            <a:r>
              <a:rPr lang="ru-RU" sz="1400" dirty="0" err="1"/>
              <a:t>компанії</a:t>
            </a:r>
            <a:r>
              <a:rPr lang="ru-RU" sz="1400" dirty="0"/>
              <a:t>.</a:t>
            </a:r>
          </a:p>
          <a:p>
            <a:r>
              <a:rPr lang="ru-RU" sz="1400" b="1" dirty="0" err="1"/>
              <a:t>Всі</a:t>
            </a:r>
            <a:r>
              <a:rPr lang="ru-RU" sz="1400" b="1" dirty="0"/>
              <a:t> </a:t>
            </a:r>
            <a:r>
              <a:rPr lang="ru-RU" sz="1400" u="sng" dirty="0" err="1">
                <a:hlinkClick r:id="rId2"/>
              </a:rPr>
              <a:t>комерційні</a:t>
            </a:r>
            <a:r>
              <a:rPr lang="ru-RU" sz="1400" u="sng" dirty="0">
                <a:hlinkClick r:id="rId2"/>
              </a:rPr>
              <a:t> </a:t>
            </a:r>
            <a:r>
              <a:rPr lang="ru-RU" sz="1400" u="sng" dirty="0" err="1">
                <a:hlinkClick r:id="rId2"/>
              </a:rPr>
              <a:t>фотографії</a:t>
            </a:r>
            <a:r>
              <a:rPr lang="ru-RU" sz="1400" b="1" dirty="0"/>
              <a:t> </a:t>
            </a:r>
            <a:r>
              <a:rPr lang="ru-RU" sz="1400" b="1" dirty="0" err="1"/>
              <a:t>можна</a:t>
            </a:r>
            <a:r>
              <a:rPr lang="ru-RU" sz="1400" b="1" dirty="0"/>
              <a:t> </a:t>
            </a:r>
            <a:r>
              <a:rPr lang="ru-RU" sz="1400" b="1" dirty="0" err="1"/>
              <a:t>розділити</a:t>
            </a:r>
            <a:r>
              <a:rPr lang="ru-RU" sz="1400" b="1" dirty="0"/>
              <a:t> на три </a:t>
            </a:r>
            <a:r>
              <a:rPr lang="ru-RU" sz="1400" b="1" dirty="0" err="1"/>
              <a:t>великі</a:t>
            </a:r>
            <a:r>
              <a:rPr lang="ru-RU" sz="1400" b="1" dirty="0"/>
              <a:t> </a:t>
            </a:r>
            <a:r>
              <a:rPr lang="ru-RU" sz="1400" b="1" dirty="0" err="1"/>
              <a:t>групи</a:t>
            </a:r>
            <a:r>
              <a:rPr lang="ru-RU" sz="1400" b="1" dirty="0"/>
              <a:t>:</a:t>
            </a:r>
            <a:endParaRPr lang="ru-RU" sz="1400" dirty="0"/>
          </a:p>
          <a:p>
            <a:pPr lvl="0"/>
            <a:r>
              <a:rPr lang="ru-RU" sz="1400" i="1" dirty="0" err="1"/>
              <a:t>Предметні</a:t>
            </a:r>
            <a:r>
              <a:rPr lang="ru-RU" sz="1400" i="1" dirty="0"/>
              <a:t> фото.</a:t>
            </a:r>
            <a:r>
              <a:rPr lang="ru-RU" sz="1400" dirty="0"/>
              <a:t> </a:t>
            </a:r>
            <a:r>
              <a:rPr lang="ru-RU" sz="1400" dirty="0" err="1"/>
              <a:t>Демонструють</a:t>
            </a:r>
            <a:r>
              <a:rPr lang="ru-RU" sz="1400" dirty="0"/>
              <a:t> </a:t>
            </a:r>
            <a:r>
              <a:rPr lang="ru-RU" sz="1400" dirty="0" err="1"/>
              <a:t>зовнішні</a:t>
            </a:r>
            <a:r>
              <a:rPr lang="ru-RU" sz="1400" dirty="0"/>
              <a:t> характеристики </a:t>
            </a:r>
            <a:r>
              <a:rPr lang="ru-RU" sz="1400" dirty="0" err="1"/>
              <a:t>продукції</a:t>
            </a:r>
            <a:r>
              <a:rPr lang="ru-RU" sz="1400" dirty="0"/>
              <a:t>. </a:t>
            </a:r>
            <a:r>
              <a:rPr lang="ru-RU" sz="1400" dirty="0" err="1"/>
              <a:t>Підвидом</a:t>
            </a:r>
            <a:r>
              <a:rPr lang="ru-RU" sz="1400" dirty="0"/>
              <a:t> предметного фото є </a:t>
            </a:r>
            <a:r>
              <a:rPr lang="ru-RU" sz="1400" dirty="0" err="1"/>
              <a:t>food-зйомка</a:t>
            </a:r>
            <a:r>
              <a:rPr lang="ru-RU" sz="1400" dirty="0"/>
              <a:t>, яка </a:t>
            </a:r>
            <a:r>
              <a:rPr lang="ru-RU" sz="1400" dirty="0" err="1"/>
              <a:t>презентує</a:t>
            </a:r>
            <a:r>
              <a:rPr lang="ru-RU" sz="1400" dirty="0"/>
              <a:t> </a:t>
            </a:r>
            <a:r>
              <a:rPr lang="ru-RU" sz="1400" dirty="0" err="1"/>
              <a:t>потенційному</a:t>
            </a:r>
            <a:r>
              <a:rPr lang="ru-RU" sz="1400" dirty="0"/>
              <a:t> </a:t>
            </a:r>
            <a:r>
              <a:rPr lang="ru-RU" sz="1400" dirty="0" err="1"/>
              <a:t>покупцеві</a:t>
            </a:r>
            <a:r>
              <a:rPr lang="ru-RU" sz="1400" dirty="0"/>
              <a:t> </a:t>
            </a:r>
            <a:r>
              <a:rPr lang="ru-RU" sz="1400" dirty="0" err="1"/>
              <a:t>продукти</a:t>
            </a:r>
            <a:r>
              <a:rPr lang="ru-RU" sz="1400" dirty="0"/>
              <a:t> </a:t>
            </a:r>
            <a:r>
              <a:rPr lang="ru-RU" sz="1400" dirty="0" err="1"/>
              <a:t>харчування</a:t>
            </a:r>
            <a:r>
              <a:rPr lang="ru-RU" sz="1400" dirty="0"/>
              <a:t> </a:t>
            </a:r>
            <a:r>
              <a:rPr lang="ru-RU" sz="1400" dirty="0" err="1"/>
              <a:t>або</a:t>
            </a:r>
            <a:r>
              <a:rPr lang="ru-RU" sz="1400" dirty="0"/>
              <a:t> </a:t>
            </a:r>
            <a:r>
              <a:rPr lang="ru-RU" sz="1400" dirty="0" err="1"/>
              <a:t>готові</a:t>
            </a:r>
            <a:r>
              <a:rPr lang="ru-RU" sz="1400" dirty="0"/>
              <a:t> страви. </a:t>
            </a:r>
            <a:r>
              <a:rPr lang="ru-RU" sz="1400" dirty="0" err="1"/>
              <a:t>Сюди</a:t>
            </a:r>
            <a:r>
              <a:rPr lang="ru-RU" sz="1400" dirty="0"/>
              <a:t> ж </a:t>
            </a:r>
            <a:r>
              <a:rPr lang="ru-RU" sz="1400" dirty="0" err="1"/>
              <a:t>відносяться</a:t>
            </a:r>
            <a:r>
              <a:rPr lang="ru-RU" sz="1400" dirty="0"/>
              <a:t> і </a:t>
            </a:r>
            <a:r>
              <a:rPr lang="ru-RU" sz="1400" dirty="0" err="1"/>
              <a:t>каталожні</a:t>
            </a:r>
            <a:r>
              <a:rPr lang="ru-RU" sz="1400" dirty="0"/>
              <a:t> </a:t>
            </a:r>
            <a:r>
              <a:rPr lang="ru-RU" sz="1400" dirty="0" err="1"/>
              <a:t>знімки</a:t>
            </a:r>
            <a:r>
              <a:rPr lang="ru-RU" sz="1400" dirty="0"/>
              <a:t> </a:t>
            </a:r>
            <a:r>
              <a:rPr lang="ru-RU" sz="1400" dirty="0" err="1"/>
              <a:t>одягу</a:t>
            </a:r>
            <a:r>
              <a:rPr lang="ru-RU" sz="1400" dirty="0"/>
              <a:t>, </a:t>
            </a:r>
            <a:r>
              <a:rPr lang="ru-RU" sz="1400" dirty="0" err="1"/>
              <a:t>взуття</a:t>
            </a:r>
            <a:r>
              <a:rPr lang="ru-RU" sz="1400" dirty="0"/>
              <a:t>, </a:t>
            </a:r>
            <a:r>
              <a:rPr lang="ru-RU" sz="1400" dirty="0" err="1"/>
              <a:t>аксесуарів</a:t>
            </a:r>
            <a:r>
              <a:rPr lang="ru-RU" sz="1400" dirty="0"/>
              <a:t>.</a:t>
            </a:r>
          </a:p>
          <a:p>
            <a:pPr lvl="0"/>
            <a:r>
              <a:rPr lang="ru-RU" sz="1400" i="1" dirty="0" err="1"/>
              <a:t>Інтер’єрні</a:t>
            </a:r>
            <a:r>
              <a:rPr lang="ru-RU" sz="1400" i="1" dirty="0"/>
              <a:t> фото.</a:t>
            </a:r>
            <a:r>
              <a:rPr lang="ru-RU" sz="1400" dirty="0"/>
              <a:t> </a:t>
            </a:r>
            <a:r>
              <a:rPr lang="ru-RU" sz="1400" dirty="0" err="1"/>
              <a:t>Показують</a:t>
            </a:r>
            <a:r>
              <a:rPr lang="ru-RU" sz="1400" dirty="0"/>
              <a:t> у </a:t>
            </a:r>
            <a:r>
              <a:rPr lang="ru-RU" sz="1400" dirty="0" err="1"/>
              <a:t>всій</a:t>
            </a:r>
            <a:r>
              <a:rPr lang="ru-RU" sz="1400" dirty="0"/>
              <a:t> </a:t>
            </a:r>
            <a:r>
              <a:rPr lang="ru-RU" sz="1400" dirty="0" err="1"/>
              <a:t>красі</a:t>
            </a:r>
            <a:r>
              <a:rPr lang="ru-RU" sz="1400" dirty="0"/>
              <a:t> дизайн </a:t>
            </a:r>
            <a:r>
              <a:rPr lang="ru-RU" sz="1400" dirty="0" err="1"/>
              <a:t>приміщень</a:t>
            </a:r>
            <a:r>
              <a:rPr lang="ru-RU" sz="1400" dirty="0"/>
              <a:t> і </a:t>
            </a:r>
            <a:r>
              <a:rPr lang="ru-RU" sz="1400" dirty="0" err="1"/>
              <a:t>меблі</a:t>
            </a:r>
            <a:r>
              <a:rPr lang="ru-RU" sz="1400" dirty="0"/>
              <a:t>. </a:t>
            </a:r>
            <a:r>
              <a:rPr lang="ru-RU" sz="1400" dirty="0" err="1"/>
              <a:t>Передають</a:t>
            </a:r>
            <a:r>
              <a:rPr lang="ru-RU" sz="1400" dirty="0"/>
              <a:t> </a:t>
            </a:r>
            <a:r>
              <a:rPr lang="ru-RU" sz="1400" dirty="0" err="1"/>
              <a:t>особливості</a:t>
            </a:r>
            <a:r>
              <a:rPr lang="ru-RU" sz="1400" dirty="0"/>
              <a:t> </a:t>
            </a:r>
            <a:r>
              <a:rPr lang="ru-RU" sz="1400" dirty="0" err="1"/>
              <a:t>планування</a:t>
            </a:r>
            <a:r>
              <a:rPr lang="ru-RU" sz="1400" dirty="0"/>
              <a:t> </a:t>
            </a:r>
            <a:r>
              <a:rPr lang="ru-RU" sz="1400" dirty="0" err="1"/>
              <a:t>будівлі</a:t>
            </a:r>
            <a:r>
              <a:rPr lang="ru-RU" sz="1400" dirty="0"/>
              <a:t>, </a:t>
            </a:r>
            <a:r>
              <a:rPr lang="ru-RU" sz="1400" dirty="0" err="1"/>
              <a:t>роблять</a:t>
            </a:r>
            <a:r>
              <a:rPr lang="ru-RU" sz="1400" dirty="0"/>
              <a:t> акцент на </a:t>
            </a:r>
            <a:r>
              <a:rPr lang="ru-RU" sz="1400" dirty="0" err="1"/>
              <a:t>функціональних</a:t>
            </a:r>
            <a:r>
              <a:rPr lang="ru-RU" sz="1400" dirty="0"/>
              <a:t> і </a:t>
            </a:r>
            <a:r>
              <a:rPr lang="ru-RU" sz="1400" dirty="0" err="1"/>
              <a:t>ергономічних</a:t>
            </a:r>
            <a:r>
              <a:rPr lang="ru-RU" sz="1400" dirty="0"/>
              <a:t> </a:t>
            </a:r>
            <a:r>
              <a:rPr lang="ru-RU" sz="1400" dirty="0" err="1"/>
              <a:t>особливостях</a:t>
            </a:r>
            <a:r>
              <a:rPr lang="ru-RU" sz="1400" dirty="0"/>
              <a:t> </a:t>
            </a:r>
            <a:r>
              <a:rPr lang="ru-RU" sz="1400" dirty="0" err="1"/>
              <a:t>кімнат</a:t>
            </a:r>
            <a:r>
              <a:rPr lang="ru-RU" sz="1400" dirty="0"/>
              <a:t>.</a:t>
            </a:r>
          </a:p>
          <a:p>
            <a:pPr lvl="0"/>
            <a:r>
              <a:rPr lang="ru-RU" sz="1400" i="1" dirty="0" err="1"/>
              <a:t>Іміджеві</a:t>
            </a:r>
            <a:r>
              <a:rPr lang="ru-RU" sz="1400" i="1" dirty="0"/>
              <a:t> фото.</a:t>
            </a:r>
            <a:r>
              <a:rPr lang="ru-RU" sz="1400" dirty="0"/>
              <a:t> </a:t>
            </a:r>
            <a:r>
              <a:rPr lang="ru-RU" sz="1400" dirty="0" err="1"/>
              <a:t>Відрізняються</a:t>
            </a:r>
            <a:r>
              <a:rPr lang="ru-RU" sz="1400" dirty="0"/>
              <a:t> </a:t>
            </a:r>
            <a:r>
              <a:rPr lang="ru-RU" sz="1400" dirty="0" err="1"/>
              <a:t>тим</a:t>
            </a:r>
            <a:r>
              <a:rPr lang="ru-RU" sz="1400" dirty="0"/>
              <a:t>, </a:t>
            </a:r>
            <a:r>
              <a:rPr lang="ru-RU" sz="1400" dirty="0" err="1"/>
              <a:t>що</a:t>
            </a:r>
            <a:r>
              <a:rPr lang="ru-RU" sz="1400" dirty="0"/>
              <a:t> </a:t>
            </a:r>
            <a:r>
              <a:rPr lang="ru-RU" sz="1400" dirty="0" err="1"/>
              <a:t>мають</a:t>
            </a:r>
            <a:r>
              <a:rPr lang="ru-RU" sz="1400" dirty="0"/>
              <a:t> </a:t>
            </a:r>
            <a:r>
              <a:rPr lang="ru-RU" sz="1400" dirty="0" err="1"/>
              <a:t>певний</a:t>
            </a:r>
            <a:r>
              <a:rPr lang="ru-RU" sz="1400" dirty="0"/>
              <a:t> сюжет. </a:t>
            </a:r>
            <a:r>
              <a:rPr lang="ru-RU" sz="1400" dirty="0" err="1"/>
              <a:t>Такі</a:t>
            </a:r>
            <a:r>
              <a:rPr lang="ru-RU" sz="1400" dirty="0"/>
              <a:t> </a:t>
            </a:r>
            <a:r>
              <a:rPr lang="ru-RU" sz="1400" dirty="0" err="1"/>
              <a:t>знімки</a:t>
            </a:r>
            <a:r>
              <a:rPr lang="ru-RU" sz="1400" dirty="0"/>
              <a:t> не просто </a:t>
            </a:r>
            <a:r>
              <a:rPr lang="ru-RU" sz="1400" dirty="0" err="1"/>
              <a:t>презентують</a:t>
            </a:r>
            <a:r>
              <a:rPr lang="ru-RU" sz="1400" dirty="0"/>
              <a:t> товар, а </a:t>
            </a:r>
            <a:r>
              <a:rPr lang="ru-RU" sz="1400" dirty="0" err="1"/>
              <a:t>розповідають</a:t>
            </a:r>
            <a:r>
              <a:rPr lang="ru-RU" sz="1400" dirty="0"/>
              <a:t> </a:t>
            </a:r>
            <a:r>
              <a:rPr lang="ru-RU" sz="1400" dirty="0" err="1"/>
              <a:t>якусь</a:t>
            </a:r>
            <a:r>
              <a:rPr lang="ru-RU" sz="1400" dirty="0"/>
              <a:t> </a:t>
            </a:r>
            <a:r>
              <a:rPr lang="ru-RU" sz="1400" dirty="0" err="1"/>
              <a:t>історію</a:t>
            </a:r>
            <a:r>
              <a:rPr lang="ru-RU" sz="1400" dirty="0"/>
              <a:t>. У </a:t>
            </a:r>
            <a:r>
              <a:rPr lang="ru-RU" sz="1400" dirty="0" err="1"/>
              <a:t>центрі</a:t>
            </a:r>
            <a:r>
              <a:rPr lang="ru-RU" sz="1400" dirty="0"/>
              <a:t> </a:t>
            </a:r>
            <a:r>
              <a:rPr lang="ru-RU" sz="1400" dirty="0" err="1"/>
              <a:t>співвідношення</a:t>
            </a:r>
            <a:r>
              <a:rPr lang="ru-RU" sz="1400" dirty="0"/>
              <a:t> </a:t>
            </a:r>
            <a:r>
              <a:rPr lang="ru-RU" sz="1400" dirty="0" err="1"/>
              <a:t>телевізора</a:t>
            </a:r>
            <a:r>
              <a:rPr lang="ru-RU" sz="1400" dirty="0"/>
              <a:t> не </a:t>
            </a:r>
            <a:r>
              <a:rPr lang="ru-RU" sz="1400" dirty="0" err="1"/>
              <a:t>продукція</a:t>
            </a:r>
            <a:r>
              <a:rPr lang="ru-RU" sz="1400" dirty="0"/>
              <a:t> </a:t>
            </a:r>
            <a:r>
              <a:rPr lang="ru-RU" sz="1400" dirty="0" err="1"/>
              <a:t>або</a:t>
            </a:r>
            <a:r>
              <a:rPr lang="ru-RU" sz="1400" dirty="0"/>
              <a:t> модель, а </a:t>
            </a:r>
            <a:r>
              <a:rPr lang="ru-RU" sz="1400" dirty="0" err="1"/>
              <a:t>ідея</a:t>
            </a:r>
            <a:r>
              <a:rPr lang="ru-RU" sz="1400" dirty="0"/>
              <a:t>, яка і покликана «</a:t>
            </a:r>
            <a:r>
              <a:rPr lang="ru-RU" sz="1400" dirty="0" err="1"/>
              <a:t>зачепити</a:t>
            </a:r>
            <a:r>
              <a:rPr lang="ru-RU" sz="1400" dirty="0"/>
              <a:t>» </a:t>
            </a:r>
            <a:r>
              <a:rPr lang="ru-RU" sz="1400" dirty="0" err="1"/>
              <a:t>клієнта</a:t>
            </a:r>
            <a:r>
              <a:rPr lang="ru-RU" sz="1400" dirty="0"/>
              <a:t>.</a:t>
            </a:r>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72430580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ru-RU" sz="1400" dirty="0" err="1"/>
              <a:t>Студійна</a:t>
            </a:r>
            <a:r>
              <a:rPr lang="ru-RU" sz="1400" dirty="0"/>
              <a:t> </a:t>
            </a:r>
            <a:r>
              <a:rPr lang="ru-RU" sz="1400" dirty="0" err="1"/>
              <a:t>зйомка</a:t>
            </a:r>
            <a:r>
              <a:rPr lang="ru-RU" sz="1400" dirty="0"/>
              <a:t> – </a:t>
            </a:r>
            <a:r>
              <a:rPr lang="ru-RU" sz="1400" dirty="0" err="1"/>
              <a:t>найбільш</a:t>
            </a:r>
            <a:r>
              <a:rPr lang="ru-RU" sz="1400" dirty="0"/>
              <a:t> </a:t>
            </a:r>
            <a:r>
              <a:rPr lang="ru-RU" sz="1400" dirty="0" err="1"/>
              <a:t>поширений</a:t>
            </a:r>
            <a:r>
              <a:rPr lang="ru-RU" sz="1400" dirty="0"/>
              <a:t> </a:t>
            </a:r>
            <a:r>
              <a:rPr lang="ru-RU" sz="1400" dirty="0" err="1"/>
              <a:t>варіант</a:t>
            </a:r>
            <a:r>
              <a:rPr lang="ru-RU" sz="1400" dirty="0"/>
              <a:t> </a:t>
            </a:r>
            <a:r>
              <a:rPr lang="ru-RU" sz="1400" dirty="0" err="1"/>
              <a:t>рекламної</a:t>
            </a:r>
            <a:r>
              <a:rPr lang="ru-RU" sz="1400" dirty="0"/>
              <a:t> </a:t>
            </a:r>
            <a:r>
              <a:rPr lang="ru-RU" sz="1400" dirty="0" err="1"/>
              <a:t>фотосесії</a:t>
            </a:r>
            <a:r>
              <a:rPr lang="ru-RU" sz="1400" dirty="0"/>
              <a:t>. Тут </a:t>
            </a:r>
            <a:r>
              <a:rPr lang="ru-RU" sz="1400" dirty="0" err="1"/>
              <a:t>можна</a:t>
            </a:r>
            <a:r>
              <a:rPr lang="ru-RU" sz="1400" dirty="0"/>
              <a:t> </a:t>
            </a:r>
            <a:r>
              <a:rPr lang="ru-RU" sz="1400" dirty="0" err="1"/>
              <a:t>вибудувати</a:t>
            </a:r>
            <a:r>
              <a:rPr lang="ru-RU" sz="1400" dirty="0"/>
              <a:t> </a:t>
            </a:r>
            <a:r>
              <a:rPr lang="ru-RU" sz="1400" dirty="0" err="1"/>
              <a:t>хороше</a:t>
            </a:r>
            <a:r>
              <a:rPr lang="ru-RU" sz="1400" dirty="0"/>
              <a:t> </a:t>
            </a:r>
            <a:r>
              <a:rPr lang="ru-RU" sz="1400" dirty="0" err="1"/>
              <a:t>освітлення</a:t>
            </a:r>
            <a:r>
              <a:rPr lang="ru-RU" sz="1400" dirty="0"/>
              <a:t>, </a:t>
            </a:r>
            <a:r>
              <a:rPr lang="ru-RU" sz="1400" dirty="0" err="1"/>
              <a:t>поекспериментувати</a:t>
            </a:r>
            <a:r>
              <a:rPr lang="ru-RU" sz="1400" dirty="0"/>
              <a:t> з фонами і ракурсами. Для </a:t>
            </a:r>
            <a:r>
              <a:rPr lang="ru-RU" sz="1400" dirty="0" err="1"/>
              <a:t>фотографування</a:t>
            </a:r>
            <a:r>
              <a:rPr lang="ru-RU" sz="1400" dirty="0"/>
              <a:t> </a:t>
            </a:r>
            <a:r>
              <a:rPr lang="ru-RU" sz="1400" dirty="0" err="1"/>
              <a:t>їжі</a:t>
            </a:r>
            <a:r>
              <a:rPr lang="ru-RU" sz="1400" dirty="0"/>
              <a:t> і </a:t>
            </a:r>
            <a:r>
              <a:rPr lang="ru-RU" sz="1400" dirty="0" err="1"/>
              <a:t>напоїв</a:t>
            </a:r>
            <a:r>
              <a:rPr lang="ru-RU" sz="1400" dirty="0"/>
              <a:t> </a:t>
            </a:r>
            <a:r>
              <a:rPr lang="ru-RU" sz="1400" dirty="0" err="1"/>
              <a:t>нерідко</a:t>
            </a:r>
            <a:r>
              <a:rPr lang="ru-RU" sz="1400" dirty="0"/>
              <a:t> </a:t>
            </a:r>
            <a:r>
              <a:rPr lang="ru-RU" sz="1400" dirty="0" err="1"/>
              <a:t>запрошують</a:t>
            </a:r>
            <a:r>
              <a:rPr lang="ru-RU" sz="1400" dirty="0"/>
              <a:t> </a:t>
            </a:r>
            <a:r>
              <a:rPr lang="ru-RU" sz="1400" dirty="0" err="1"/>
              <a:t>food-стилістів</a:t>
            </a:r>
            <a:r>
              <a:rPr lang="ru-RU" sz="1400" dirty="0"/>
              <a:t>, </a:t>
            </a:r>
            <a:r>
              <a:rPr lang="ru-RU" sz="1400" dirty="0" err="1"/>
              <a:t>які</a:t>
            </a:r>
            <a:r>
              <a:rPr lang="ru-RU" sz="1400" dirty="0"/>
              <a:t> </a:t>
            </a:r>
            <a:r>
              <a:rPr lang="ru-RU" sz="1400" dirty="0" err="1"/>
              <a:t>відповідають</a:t>
            </a:r>
            <a:r>
              <a:rPr lang="ru-RU" sz="1400" dirty="0"/>
              <a:t> за </a:t>
            </a:r>
            <a:r>
              <a:rPr lang="ru-RU" sz="1400" dirty="0" err="1"/>
              <a:t>апетитний</a:t>
            </a:r>
            <a:r>
              <a:rPr lang="ru-RU" sz="1400" dirty="0"/>
              <a:t> </a:t>
            </a:r>
            <a:r>
              <a:rPr lang="ru-RU" sz="1400" dirty="0" err="1"/>
              <a:t>вигляд</a:t>
            </a:r>
            <a:r>
              <a:rPr lang="ru-RU" sz="1400" dirty="0"/>
              <a:t> </a:t>
            </a:r>
            <a:r>
              <a:rPr lang="ru-RU" sz="1400" dirty="0" err="1"/>
              <a:t>страв</a:t>
            </a:r>
            <a:r>
              <a:rPr lang="ru-RU" sz="1400" dirty="0"/>
              <a:t> і </a:t>
            </a:r>
            <a:r>
              <a:rPr lang="ru-RU" sz="1400" dirty="0" err="1"/>
              <a:t>загальну</a:t>
            </a:r>
            <a:r>
              <a:rPr lang="ru-RU" sz="1400" dirty="0"/>
              <a:t> </a:t>
            </a:r>
            <a:r>
              <a:rPr lang="ru-RU" sz="1400" dirty="0" err="1"/>
              <a:t>композицію</a:t>
            </a:r>
            <a:r>
              <a:rPr lang="ru-RU" sz="1400" dirty="0"/>
              <a:t> кадру.</a:t>
            </a:r>
          </a:p>
          <a:p>
            <a:r>
              <a:rPr lang="ru-RU" sz="1400" dirty="0" err="1"/>
              <a:t>Рекламувати</a:t>
            </a:r>
            <a:r>
              <a:rPr lang="ru-RU" sz="1400" dirty="0"/>
              <a:t> продукт на фото </a:t>
            </a:r>
            <a:r>
              <a:rPr lang="ru-RU" sz="1400" dirty="0" err="1"/>
              <a:t>можна</a:t>
            </a:r>
            <a:r>
              <a:rPr lang="ru-RU" sz="1400" dirty="0"/>
              <a:t> прямо </a:t>
            </a:r>
            <a:r>
              <a:rPr lang="ru-RU" sz="1400" dirty="0" err="1"/>
              <a:t>або</a:t>
            </a:r>
            <a:r>
              <a:rPr lang="ru-RU" sz="1400" dirty="0"/>
              <a:t> неочевидно, </a:t>
            </a:r>
            <a:r>
              <a:rPr lang="ru-RU" sz="1400" dirty="0" err="1"/>
              <a:t>показуючи</a:t>
            </a:r>
            <a:r>
              <a:rPr lang="ru-RU" sz="1400" dirty="0"/>
              <a:t> </a:t>
            </a:r>
            <a:r>
              <a:rPr lang="ru-RU" sz="1400" dirty="0" err="1"/>
              <a:t>лише</a:t>
            </a:r>
            <a:r>
              <a:rPr lang="ru-RU" sz="1400" dirty="0"/>
              <a:t> </a:t>
            </a:r>
            <a:r>
              <a:rPr lang="ru-RU" sz="1400" dirty="0" err="1"/>
              <a:t>особливості</a:t>
            </a:r>
            <a:r>
              <a:rPr lang="ru-RU" sz="1400" dirty="0"/>
              <a:t> товару </a:t>
            </a:r>
            <a:r>
              <a:rPr lang="ru-RU" sz="1400" dirty="0" err="1"/>
              <a:t>або</a:t>
            </a:r>
            <a:r>
              <a:rPr lang="ru-RU" sz="1400" dirty="0"/>
              <a:t> </a:t>
            </a:r>
            <a:r>
              <a:rPr lang="ru-RU" sz="1400" dirty="0" err="1"/>
              <a:t>зовнішній</a:t>
            </a:r>
            <a:r>
              <a:rPr lang="ru-RU" sz="1400" dirty="0"/>
              <a:t> </a:t>
            </a:r>
            <a:r>
              <a:rPr lang="ru-RU" sz="1400" dirty="0" err="1"/>
              <a:t>вигляд</a:t>
            </a:r>
            <a:r>
              <a:rPr lang="ru-RU" sz="1400" dirty="0"/>
              <a:t>. </a:t>
            </a:r>
            <a:r>
              <a:rPr lang="ru-RU" sz="1400" dirty="0" err="1"/>
              <a:t>Включення</a:t>
            </a:r>
            <a:r>
              <a:rPr lang="ru-RU" sz="1400" dirty="0"/>
              <a:t> в фото логотипу </a:t>
            </a:r>
            <a:r>
              <a:rPr lang="ru-RU" sz="1400" dirty="0" err="1"/>
              <a:t>сприяє</a:t>
            </a:r>
            <a:r>
              <a:rPr lang="ru-RU" sz="1400" dirty="0"/>
              <a:t> </a:t>
            </a:r>
            <a:r>
              <a:rPr lang="ru-RU" sz="1400" dirty="0" err="1"/>
              <a:t>популяризації</a:t>
            </a:r>
            <a:r>
              <a:rPr lang="ru-RU" sz="1400" dirty="0"/>
              <a:t> </a:t>
            </a:r>
            <a:r>
              <a:rPr lang="ru-RU" sz="1400" dirty="0" err="1"/>
              <a:t>символіки</a:t>
            </a:r>
            <a:r>
              <a:rPr lang="ru-RU" sz="1400" dirty="0"/>
              <a:t> бренду і </a:t>
            </a:r>
            <a:r>
              <a:rPr lang="ru-RU" sz="1400" dirty="0" err="1"/>
              <a:t>підвищення</a:t>
            </a:r>
            <a:r>
              <a:rPr lang="ru-RU" sz="1400" dirty="0"/>
              <a:t> </a:t>
            </a:r>
            <a:r>
              <a:rPr lang="ru-RU" sz="1400" dirty="0" err="1"/>
              <a:t>впізнаваності</a:t>
            </a:r>
            <a:r>
              <a:rPr lang="ru-RU" sz="1400" dirty="0"/>
              <a:t>, </a:t>
            </a:r>
            <a:r>
              <a:rPr lang="ru-RU" sz="1400" dirty="0" err="1"/>
              <a:t>що</a:t>
            </a:r>
            <a:r>
              <a:rPr lang="ru-RU" sz="1400" dirty="0"/>
              <a:t> </a:t>
            </a:r>
            <a:r>
              <a:rPr lang="ru-RU" sz="1400" dirty="0" err="1"/>
              <a:t>дуже</a:t>
            </a:r>
            <a:r>
              <a:rPr lang="ru-RU" sz="1400" dirty="0"/>
              <a:t> </a:t>
            </a:r>
            <a:r>
              <a:rPr lang="ru-RU" sz="1400" dirty="0" err="1"/>
              <a:t>важливо</a:t>
            </a:r>
            <a:r>
              <a:rPr lang="ru-RU" sz="1400" dirty="0"/>
              <a:t> в </a:t>
            </a:r>
            <a:r>
              <a:rPr lang="ru-RU" sz="1400" dirty="0" err="1"/>
              <a:t>світі</a:t>
            </a:r>
            <a:r>
              <a:rPr lang="ru-RU" sz="1400" dirty="0"/>
              <a:t>, де </a:t>
            </a:r>
            <a:r>
              <a:rPr lang="ru-RU" sz="1400" dirty="0" err="1"/>
              <a:t>стартапи</a:t>
            </a:r>
            <a:r>
              <a:rPr lang="ru-RU" sz="1400" dirty="0"/>
              <a:t> </a:t>
            </a:r>
            <a:r>
              <a:rPr lang="ru-RU" sz="1400" dirty="0" err="1"/>
              <a:t>стрімко</a:t>
            </a:r>
            <a:r>
              <a:rPr lang="ru-RU" sz="1400" dirty="0"/>
              <a:t> </a:t>
            </a:r>
            <a:r>
              <a:rPr lang="ru-RU" sz="1400" dirty="0" err="1"/>
              <a:t>змінюють</a:t>
            </a:r>
            <a:r>
              <a:rPr lang="ru-RU" sz="1400" dirty="0"/>
              <a:t> один одного.</a:t>
            </a:r>
          </a:p>
          <a:p>
            <a:r>
              <a:rPr lang="en-US" sz="1400" u="sng" dirty="0">
                <a:hlinkClick r:id="rId2"/>
              </a:rPr>
              <a:t>C</a:t>
            </a:r>
            <a:r>
              <a:rPr lang="uk-UA" sz="1400" u="sng" dirty="0" err="1">
                <a:hlinkClick r:id="rId2"/>
              </a:rPr>
              <a:t>кладовими</a:t>
            </a:r>
            <a:r>
              <a:rPr lang="uk-UA" sz="1400" u="sng" dirty="0">
                <a:hlinkClick r:id="rId2"/>
              </a:rPr>
              <a:t> візуального посту є:</a:t>
            </a:r>
            <a:endParaRPr lang="ru-RU" sz="1400" dirty="0"/>
          </a:p>
          <a:p>
            <a:r>
              <a:rPr lang="uk-UA" sz="1400" dirty="0"/>
              <a:t>1. </a:t>
            </a:r>
            <a:r>
              <a:rPr lang="uk-UA" sz="1400" i="1" dirty="0"/>
              <a:t>Фотографія або фон.</a:t>
            </a:r>
            <a:r>
              <a:rPr lang="uk-UA" sz="1400" dirty="0"/>
              <a:t> Якщо ви продаєте товар, то для хороших постів вам потрібні фотографії безпосередньо цього товару. Люди повинні бачити те, що ви рекламуєте.</a:t>
            </a:r>
            <a:endParaRPr lang="ru-RU" sz="1400" dirty="0"/>
          </a:p>
          <a:p>
            <a:r>
              <a:rPr lang="uk-UA" sz="1400" dirty="0"/>
              <a:t>2. </a:t>
            </a:r>
            <a:r>
              <a:rPr lang="uk-UA" sz="1400" i="1" dirty="0"/>
              <a:t>Шрифт.</a:t>
            </a:r>
            <a:r>
              <a:rPr lang="uk-UA" sz="1400" dirty="0"/>
              <a:t> Дуже важливо мати свій фірмовий стиль і писати певним шрифтом.</a:t>
            </a:r>
            <a:endParaRPr lang="ru-RU" sz="1400" dirty="0"/>
          </a:p>
          <a:p>
            <a:r>
              <a:rPr lang="uk-UA" sz="1400" dirty="0"/>
              <a:t>3. </a:t>
            </a:r>
            <a:r>
              <a:rPr lang="uk-UA" sz="1400" i="1" dirty="0"/>
              <a:t>Кольори.</a:t>
            </a:r>
            <a:r>
              <a:rPr lang="uk-UA" sz="1400" dirty="0"/>
              <a:t> Потрібно розуміти поєднання кольорів, щоб у вас на зображенні не було абстракції – дивишся і розумієш, що зовсім не те, що усвідомлюєш побачити. Начебто написана хороша інформація, але візуально оформлено не дуже добре.</a:t>
            </a:r>
            <a:endParaRPr lang="ru-RU" sz="1400" dirty="0"/>
          </a:p>
          <a:p>
            <a:r>
              <a:rPr lang="uk-UA" sz="1400" dirty="0"/>
              <a:t>4. </a:t>
            </a:r>
            <a:r>
              <a:rPr lang="uk-UA" sz="1400" i="1" dirty="0" err="1"/>
              <a:t>Брендинг</a:t>
            </a:r>
            <a:r>
              <a:rPr lang="uk-UA" sz="1400" i="1" dirty="0"/>
              <a:t>.</a:t>
            </a:r>
            <a:r>
              <a:rPr lang="uk-UA" sz="1400" dirty="0"/>
              <a:t> Це передача вашого фірмового стилю.</a:t>
            </a:r>
            <a:endParaRPr lang="ru-RU" sz="1400" dirty="0"/>
          </a:p>
          <a:p>
            <a:r>
              <a:rPr lang="uk-UA" sz="1400" dirty="0"/>
              <a:t>5. </a:t>
            </a:r>
            <a:r>
              <a:rPr lang="uk-UA" sz="1400" i="1" dirty="0"/>
              <a:t>Підкладка.</a:t>
            </a:r>
            <a:r>
              <a:rPr lang="uk-UA" sz="1400" dirty="0"/>
              <a:t> Під підкладкою мається на увазі елементи дизайну, які допомагають прочитувати текст набагато легше, ніж якби він був прямо доданий на саму картинку.</a:t>
            </a:r>
            <a:endParaRPr lang="ru-RU" sz="1400" dirty="0"/>
          </a:p>
          <a:p>
            <a:r>
              <a:rPr lang="uk-UA" sz="1400" dirty="0"/>
              <a:t>6. </a:t>
            </a:r>
            <a:r>
              <a:rPr lang="uk-UA" sz="1400" i="1" dirty="0"/>
              <a:t>Заклик до дії.</a:t>
            </a:r>
            <a:r>
              <a:rPr lang="uk-UA" sz="1400" dirty="0"/>
              <a:t> Обов'язковий елемент гарного продає посади. Вам потрібно сказати передплатнику, які подальші дії він повинен зробити після того, як побачить ваш пост. Наприклад, купити або дізнатися докладніше про вашу акції або перейти на сайт.</a:t>
            </a:r>
            <a:endParaRPr lang="ru-RU" sz="1400" dirty="0"/>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649165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uk-UA" sz="1400" dirty="0"/>
              <a:t>Підводячи підсумки слід зазначити те, що використання фотографій дає ефект, обов'язково додавайте текст до картинок. По-перше, це краще читається, по-друге, ви можете повідомити користувачеві в два рази більше інформації, ніж якщо ви напишете текст просто в підкладці. Крім того, користуйтеся елементами дизайну, це максимально можна передати обсягом в 2-3 пропозиції. Здійснення </a:t>
            </a:r>
            <a:r>
              <a:rPr lang="uk-UA" sz="1400" dirty="0" err="1"/>
              <a:t>брендингу</a:t>
            </a:r>
            <a:r>
              <a:rPr lang="uk-UA" sz="1400" dirty="0"/>
              <a:t> всього контенту, який має відношення до вашої компанії, бізнесу. Додавання логотипу на кожну з фотографій та обов'язкове закликання до дії для того, щоб людям не потрібно було довго перебувати в роздумах і як наслідок все це допоможе виділитися на загальному тлі.</a:t>
            </a:r>
            <a:endParaRPr lang="ru-RU" sz="1400" dirty="0"/>
          </a:p>
          <a:p>
            <a:r>
              <a:rPr lang="ru-RU" sz="1400" dirty="0"/>
              <a:t> </a:t>
            </a:r>
          </a:p>
          <a:p>
            <a:r>
              <a:rPr lang="uk-UA" sz="1400" b="1" dirty="0"/>
              <a:t>7.</a:t>
            </a:r>
            <a:r>
              <a:rPr lang="ru-RU" sz="1400" b="1" dirty="0"/>
              <a:t>2.</a:t>
            </a:r>
            <a:r>
              <a:rPr lang="uk-UA" sz="1400" b="1" dirty="0"/>
              <a:t> Складання контент плану</a:t>
            </a:r>
            <a:endParaRPr lang="ru-RU" sz="1400" dirty="0"/>
          </a:p>
          <a:p>
            <a:r>
              <a:rPr lang="uk-UA" sz="1400" dirty="0"/>
              <a:t>За даними агентства </a:t>
            </a:r>
            <a:r>
              <a:rPr lang="uk-UA" sz="1400" dirty="0" err="1"/>
              <a:t>Smart</a:t>
            </a:r>
            <a:r>
              <a:rPr lang="uk-UA" sz="1400" dirty="0"/>
              <a:t> </a:t>
            </a:r>
            <a:r>
              <a:rPr lang="uk-UA" sz="1400" dirty="0" err="1"/>
              <a:t>Insights</a:t>
            </a:r>
            <a:r>
              <a:rPr lang="uk-UA" sz="1400" dirty="0"/>
              <a:t>, 50% компаній не мають стратегії створення та розміщення контенту. Це сліпий шлях з великою кількістю базових помилок, які стоять часу, грошей і навіть бізнесу. Повна його протилежність – стратегія, яка включає в себе планування, дослідження, аналіз і дії.</a:t>
            </a:r>
            <a:endParaRPr lang="ru-RU" sz="1400" dirty="0"/>
          </a:p>
          <a:p>
            <a:r>
              <a:rPr lang="uk-UA" sz="1400" dirty="0"/>
              <a:t>Правила ведення контент-плану враховують особливості цільової аудиторії, специфіку публікації та формат матеріалу. На практиці контент-план або «портфель тем» – це документ у вигляді таблиць (як правило Excel, </a:t>
            </a:r>
            <a:r>
              <a:rPr lang="uk-UA" sz="1400" dirty="0" err="1"/>
              <a:t>Google</a:t>
            </a:r>
            <a:r>
              <a:rPr lang="uk-UA" sz="1400" dirty="0"/>
              <a:t> </a:t>
            </a:r>
            <a:r>
              <a:rPr lang="uk-UA" sz="1400" dirty="0" err="1"/>
              <a:t>Docs</a:t>
            </a:r>
            <a:r>
              <a:rPr lang="uk-UA" sz="1400" dirty="0"/>
              <a:t>) зі згадуванням тематик або назви статей, які будуть актуальні і цікаві цільовій аудиторії. </a:t>
            </a:r>
            <a:endParaRPr lang="ru-RU" sz="1400" dirty="0"/>
          </a:p>
          <a:p>
            <a:r>
              <a:rPr lang="uk-UA" sz="1400" dirty="0"/>
              <a:t>Тому цей документ стане в нагоді і молодим компаніям, які тільки запустили свій проект, і досвідченим гравцям в бізнесі.</a:t>
            </a:r>
            <a:endParaRPr lang="ru-RU" sz="1400" dirty="0"/>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51105027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uk-UA" sz="1400" dirty="0"/>
              <a:t>Структура контент-плану різниться в залежності від пріоритетів і підходів конкретних компаній. Зразкові колонки стандартного контент-плану для </a:t>
            </a:r>
            <a:r>
              <a:rPr lang="uk-UA" sz="1400" dirty="0" err="1"/>
              <a:t>блогу</a:t>
            </a:r>
            <a:r>
              <a:rPr lang="uk-UA" sz="1400" dirty="0"/>
              <a:t> включають в себе:</a:t>
            </a:r>
            <a:endParaRPr lang="ru-RU" sz="1400" dirty="0"/>
          </a:p>
          <a:p>
            <a:r>
              <a:rPr lang="uk-UA" sz="1400" dirty="0"/>
              <a:t> – назва або приблизна тема матеріалу;</a:t>
            </a:r>
            <a:endParaRPr lang="ru-RU" sz="1400" dirty="0"/>
          </a:p>
          <a:p>
            <a:r>
              <a:rPr lang="uk-UA" sz="1400" dirty="0"/>
              <a:t> – посилання, джерела інформації, приклади та підказки;</a:t>
            </a:r>
            <a:endParaRPr lang="ru-RU" sz="1400" dirty="0"/>
          </a:p>
          <a:p>
            <a:r>
              <a:rPr lang="uk-UA" sz="1400" dirty="0"/>
              <a:t> – ім'я та прізвище відповідального;</a:t>
            </a:r>
            <a:endParaRPr lang="ru-RU" sz="1400" dirty="0"/>
          </a:p>
          <a:p>
            <a:r>
              <a:rPr lang="uk-UA" sz="1400" dirty="0"/>
              <a:t> – дата публікації;</a:t>
            </a:r>
            <a:endParaRPr lang="ru-RU" sz="1400" dirty="0"/>
          </a:p>
          <a:p>
            <a:r>
              <a:rPr lang="uk-UA" sz="1400" dirty="0"/>
              <a:t> – статус (опубліковано, готове, очікує публікації);</a:t>
            </a:r>
            <a:endParaRPr lang="ru-RU" sz="1400" dirty="0"/>
          </a:p>
          <a:p>
            <a:r>
              <a:rPr lang="uk-UA" sz="1400" dirty="0"/>
              <a:t> – статистику: відсоток відмов, час читання, показники «</a:t>
            </a:r>
            <a:r>
              <a:rPr lang="uk-UA" sz="1400" dirty="0" err="1"/>
              <a:t>лайкінга</a:t>
            </a:r>
            <a:r>
              <a:rPr lang="uk-UA" sz="1400" dirty="0"/>
              <a:t>» і «</a:t>
            </a:r>
            <a:r>
              <a:rPr lang="uk-UA" sz="1400" dirty="0" err="1"/>
              <a:t>шеринг</a:t>
            </a:r>
            <a:r>
              <a:rPr lang="uk-UA" sz="1400" dirty="0"/>
              <a:t>».</a:t>
            </a:r>
            <a:endParaRPr lang="ru-RU" sz="1400" dirty="0"/>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98818529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uk-UA" sz="1400" dirty="0"/>
              <a:t>На </a:t>
            </a:r>
            <a:r>
              <a:rPr lang="uk-UA" sz="1400" dirty="0" err="1"/>
              <a:t>скріншоті</a:t>
            </a:r>
            <a:r>
              <a:rPr lang="uk-UA" sz="1400" dirty="0"/>
              <a:t> відкрита вкладка «Аналітика за травень 2017». Вона містить перелік статей з показниками їх ефективності: кількість унікальних </a:t>
            </a:r>
            <a:r>
              <a:rPr lang="uk-UA" sz="1400" dirty="0" err="1"/>
              <a:t>хостів</a:t>
            </a:r>
            <a:r>
              <a:rPr lang="uk-UA" sz="1400" dirty="0"/>
              <a:t>, відсоток відмов, глибина переглядів, середній час. Отже, щоб «портфель тем» був більш зрозумілим і змістовним, можна додати колонки «Тип контенту» (розважальний, що продає, інформаційний та інше), «Ключові фрази», «Місце розміщення» (якщо ви зосереджені не тільки на ведення </a:t>
            </a:r>
            <a:r>
              <a:rPr lang="uk-UA" sz="1400" dirty="0" err="1"/>
              <a:t>блогу</a:t>
            </a:r>
            <a:r>
              <a:rPr lang="uk-UA" sz="1400" dirty="0"/>
              <a:t>). Кількість колонок в контент-плані залежить від того, скільки людина займається написанням матеріалів. Якщо виконавців більше одного, бажано робити його більш поглибленим, щоб у авторів не виникало питань до керівника відділу з маркетингу.</a:t>
            </a:r>
            <a:endParaRPr lang="ru-RU" sz="1400" dirty="0"/>
          </a:p>
          <a:p>
            <a:r>
              <a:rPr lang="uk-UA" sz="1400" dirty="0"/>
              <a:t>«Портфель тем» допоможе вам збирати теми для майбутніх статей. Він потрібен для запису в ньому думок. Таким чином, ви забезпечите себе від можливого дефіциту ідей, з яким рано чи пізно стикаються багато контент-менеджерів. Існує 3 основних джерела для черпання натхнення:</a:t>
            </a:r>
            <a:r>
              <a:rPr lang="uk-UA" sz="1400" dirty="0" err="1"/>
              <a:t>блоги</a:t>
            </a:r>
            <a:r>
              <a:rPr lang="uk-UA" sz="1400" dirty="0"/>
              <a:t> та email-розсилки конкурентів; тематичні форуми; відділ продажів компанії.</a:t>
            </a:r>
            <a:endParaRPr lang="ru-RU" sz="1400" dirty="0"/>
          </a:p>
          <a:p>
            <a:r>
              <a:rPr lang="uk-UA" sz="1400" dirty="0"/>
              <a:t>Для визначення відповідних тим, використовуйте статистичні дані: які статті отримують максимальний відгук, а які – мінімальний. На допомогу вам також прийде сервіс </a:t>
            </a:r>
            <a:r>
              <a:rPr lang="uk-UA" sz="1400" dirty="0" err="1"/>
              <a:t>Google</a:t>
            </a:r>
            <a:r>
              <a:rPr lang="uk-UA" sz="1400" dirty="0"/>
              <a:t> </a:t>
            </a:r>
            <a:r>
              <a:rPr lang="uk-UA" sz="1400" dirty="0" err="1"/>
              <a:t>Trends</a:t>
            </a:r>
            <a:r>
              <a:rPr lang="uk-UA" sz="1400" dirty="0"/>
              <a:t>. Натомість потрібно зайти в розділ «Популярні запити», налаштуйте фільтр країни і перегляньте, що і коли шукали користувачі. Відстежуючи ефективність опублікованих матеріалів, з часом контент-менеджер визначить подачу і стиль, які найбільш затребувані серед читачів. Під час «фільтрації» зібраних ідей керуйтеся двома критеріями: користь для цільової аудиторії та відповідно актуальність. Варто складати контент-план щомісяця в разі, якщо не робити цього завчасно, можна вибитися зі звичного графіка, а значить підвести свою цільову аудиторію.</a:t>
            </a:r>
            <a:endParaRPr lang="ru-RU" sz="1400" dirty="0"/>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88352914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uk-UA" sz="1400" u="sng" dirty="0">
                <a:hlinkClick r:id="rId2"/>
              </a:rPr>
              <a:t>Для комплексного контент-плану</a:t>
            </a:r>
            <a:r>
              <a:rPr lang="uk-UA" sz="1400" dirty="0"/>
              <a:t> необхідно використовувати різні види просування (</a:t>
            </a:r>
            <a:r>
              <a:rPr lang="uk-UA" sz="1400" dirty="0" err="1"/>
              <a:t>блогінг</a:t>
            </a:r>
            <a:r>
              <a:rPr lang="uk-UA" sz="1400" dirty="0"/>
              <a:t>, SMM, гостьовий </a:t>
            </a:r>
            <a:r>
              <a:rPr lang="uk-UA" sz="1400" dirty="0" err="1"/>
              <a:t>постинг</a:t>
            </a:r>
            <a:r>
              <a:rPr lang="uk-UA" sz="1400" dirty="0"/>
              <a:t> та ін.), оптимальний варіант для неї – графік дій з декількома сторінками. Кожна з них призначена для матеріалів конкретного типу. Такий контент-план набагато зручніше, ніж довгий </a:t>
            </a:r>
            <a:r>
              <a:rPr lang="uk-UA" sz="1400" dirty="0" err="1"/>
              <a:t>невідсортований</a:t>
            </a:r>
            <a:r>
              <a:rPr lang="uk-UA" sz="1400" dirty="0"/>
              <a:t> список тем. Тим більше можна щомісяця створювати окремий план, але краще, щоб він містив 12 вкладок на цілий рік. В такому випадку вам не доведеться шукати контент-плани за попередні місяці, щоб перевірити збіги в темах статей.</a:t>
            </a:r>
            <a:endParaRPr lang="ru-RU" sz="1400" dirty="0"/>
          </a:p>
          <a:p>
            <a:r>
              <a:rPr lang="uk-UA" sz="1400" dirty="0"/>
              <a:t>Часті помилки, які припускають під час складання контент-плану:</a:t>
            </a:r>
            <a:endParaRPr lang="ru-RU" sz="1400" dirty="0"/>
          </a:p>
          <a:p>
            <a:r>
              <a:rPr lang="uk-UA" sz="1400" dirty="0"/>
              <a:t>1. </a:t>
            </a:r>
            <a:r>
              <a:rPr lang="uk-UA" sz="1400" i="1" dirty="0"/>
              <a:t>Наслідування конкурентам.</a:t>
            </a:r>
            <a:r>
              <a:rPr lang="uk-UA" sz="1400" dirty="0"/>
              <a:t> Одна справа запозичувати у них деякі теми та ідеї, інше – повністю повторювати їх </a:t>
            </a:r>
            <a:r>
              <a:rPr lang="uk-UA" sz="1400" dirty="0" err="1"/>
              <a:t>блог</a:t>
            </a:r>
            <a:r>
              <a:rPr lang="uk-UA" sz="1400" dirty="0"/>
              <a:t> або сайт. Не використовуйте заголовки суперників в чистому вигляді, придумуйте для них альтернативні варіанти. Так, ваш матеріал буде відрізнятися від інших статей в пошуковій видачі, а значить є шанс, що користувачі звернуть увагу саме на нього.</a:t>
            </a:r>
            <a:endParaRPr lang="ru-RU" sz="1400" dirty="0"/>
          </a:p>
          <a:p>
            <a:r>
              <a:rPr lang="uk-UA" sz="1400" dirty="0"/>
              <a:t>2. </a:t>
            </a:r>
            <a:r>
              <a:rPr lang="uk-UA" sz="1400" i="1" dirty="0"/>
              <a:t>Заповнення колонок «для галочки».</a:t>
            </a:r>
            <a:r>
              <a:rPr lang="uk-UA" sz="1400" dirty="0"/>
              <a:t> Якщо контент-менеджер співпрацює з </a:t>
            </a:r>
            <a:r>
              <a:rPr lang="uk-UA" sz="1400" dirty="0" err="1"/>
              <a:t>копирайтерами-фрілансерами</a:t>
            </a:r>
            <a:r>
              <a:rPr lang="uk-UA" sz="1400" dirty="0"/>
              <a:t>, йому варто складати детальний графік публікацій з зразковими планами статей. Завдяки цьому, у авторів буде чітке уявлення про зміст текстів.</a:t>
            </a:r>
            <a:endParaRPr lang="ru-RU" sz="1400" dirty="0"/>
          </a:p>
          <a:p>
            <a:r>
              <a:rPr lang="uk-UA" sz="1400" dirty="0"/>
              <a:t>3. </a:t>
            </a:r>
            <a:r>
              <a:rPr lang="uk-UA" sz="1400" i="1" dirty="0"/>
              <a:t>Вибір тривіальних тем.</a:t>
            </a:r>
            <a:r>
              <a:rPr lang="uk-UA" sz="1400" dirty="0"/>
              <a:t> Читачі закривають статтю, якщо в ній міститься знайома їм інформація. Вони навіть не відкриють публікацію, якщо заголовок буде нудним і непривабливим. Тому додавайте в назви текстів трохи провокації. Наприклад, «Чому в вашому </a:t>
            </a:r>
            <a:r>
              <a:rPr lang="uk-UA" sz="1400" dirty="0" err="1"/>
              <a:t>інтернет-магазині</a:t>
            </a:r>
            <a:r>
              <a:rPr lang="uk-UA" sz="1400" dirty="0"/>
              <a:t> низькі продажі». Такий заголовок приверне увагу власників </a:t>
            </a:r>
            <a:r>
              <a:rPr lang="uk-UA" sz="1400" dirty="0" err="1"/>
              <a:t>онлайн-магазинів</a:t>
            </a:r>
            <a:r>
              <a:rPr lang="uk-UA" sz="1400" dirty="0"/>
              <a:t>, які незадоволені своїм прибутком.</a:t>
            </a:r>
            <a:endParaRPr lang="ru-RU" sz="1400" dirty="0"/>
          </a:p>
          <a:p>
            <a:r>
              <a:rPr lang="uk-UA" sz="1400" dirty="0"/>
              <a:t>4. </a:t>
            </a:r>
            <a:r>
              <a:rPr lang="uk-UA" sz="1400" i="1" dirty="0"/>
              <a:t>Вибір погано освітлених тем.</a:t>
            </a:r>
            <a:r>
              <a:rPr lang="uk-UA" sz="1400" dirty="0"/>
              <a:t> Перш ніж додати ідею в контент-план, переконайтеся, що ви або </a:t>
            </a:r>
            <a:r>
              <a:rPr lang="uk-UA" sz="1400" dirty="0" err="1"/>
              <a:t>копірайтер</a:t>
            </a:r>
            <a:r>
              <a:rPr lang="uk-UA" sz="1400" dirty="0"/>
              <a:t> зможете її реалізувати. Адже іноді для написання експертної статті автору просто не вистачає досвіду і джерел інформації.</a:t>
            </a:r>
            <a:endParaRPr lang="ru-RU" sz="1400" dirty="0"/>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29645587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одзаголовок 2"/>
          <p:cNvSpPr>
            <a:spLocks noGrp="1"/>
          </p:cNvSpPr>
          <p:nvPr>
            <p:ph type="subTitle" idx="1"/>
          </p:nvPr>
        </p:nvSpPr>
        <p:spPr>
          <a:xfrm>
            <a:off x="107504" y="260648"/>
            <a:ext cx="8712967" cy="6336703"/>
          </a:xfrm>
        </p:spPr>
        <p:txBody>
          <a:bodyPr>
            <a:normAutofit/>
          </a:bodyPr>
          <a:lstStyle/>
          <a:p>
            <a:r>
              <a:rPr lang="uk-UA" sz="1400" dirty="0"/>
              <a:t>5. </a:t>
            </a:r>
            <a:r>
              <a:rPr lang="uk-UA" sz="1400" i="1" dirty="0"/>
              <a:t>Нехтування аналітикою.</a:t>
            </a:r>
            <a:r>
              <a:rPr lang="uk-UA" sz="1400" dirty="0"/>
              <a:t> Подумайте, яка початкова мета вашого контент-плану? Спланувати просування проекту на основі текстів. Але ви не зможете цього зробити без регулярного аналізу своїх дій. Щоб відстежити ефективність текстів, ви можете: провести попередній аналіз. Для цього перечитайте свої публікації, оцініть їх читабельність, зрозумілість, переконливість, також оцінити опублікований матеріал. Вас буде цікавити </a:t>
            </a:r>
            <a:r>
              <a:rPr lang="uk-UA" sz="1400" dirty="0" err="1"/>
              <a:t>залученість</a:t>
            </a:r>
            <a:r>
              <a:rPr lang="uk-UA" sz="1400" dirty="0"/>
              <a:t> користувачів, соціальна взаємодія (кількість </a:t>
            </a:r>
            <a:r>
              <a:rPr lang="uk-UA" sz="1400" dirty="0" err="1"/>
              <a:t>лайків</a:t>
            </a:r>
            <a:r>
              <a:rPr lang="uk-UA" sz="1400" dirty="0"/>
              <a:t> і </a:t>
            </a:r>
            <a:r>
              <a:rPr lang="uk-UA" sz="1400" dirty="0" err="1"/>
              <a:t>репоста</a:t>
            </a:r>
            <a:r>
              <a:rPr lang="uk-UA" sz="1400" dirty="0"/>
              <a:t> в </a:t>
            </a:r>
            <a:r>
              <a:rPr lang="uk-UA" sz="1400" dirty="0" err="1"/>
              <a:t>соцмережах</a:t>
            </a:r>
            <a:r>
              <a:rPr lang="uk-UA" sz="1400" dirty="0"/>
              <a:t>), позиції ключових фраз сторінок в пошуковій видачі.</a:t>
            </a:r>
            <a:endParaRPr lang="ru-RU" sz="1400" dirty="0"/>
          </a:p>
          <a:p>
            <a:r>
              <a:rPr lang="ru-RU" sz="1400" dirty="0" err="1"/>
              <a:t>Можна</a:t>
            </a:r>
            <a:r>
              <a:rPr lang="ru-RU" sz="1400" dirty="0"/>
              <a:t> </a:t>
            </a:r>
            <a:r>
              <a:rPr lang="ru-RU" sz="1400" dirty="0" err="1"/>
              <a:t>виділити</a:t>
            </a:r>
            <a:r>
              <a:rPr lang="ru-RU" sz="1400" dirty="0"/>
              <a:t> 4 </a:t>
            </a:r>
            <a:r>
              <a:rPr lang="ru-RU" sz="1400" dirty="0" err="1"/>
              <a:t>основних</a:t>
            </a:r>
            <a:r>
              <a:rPr lang="ru-RU" sz="1400" dirty="0"/>
              <a:t> </a:t>
            </a:r>
            <a:r>
              <a:rPr lang="ru-RU" sz="1400" dirty="0" err="1"/>
              <a:t>типи</a:t>
            </a:r>
            <a:r>
              <a:rPr lang="ru-RU" sz="1400" dirty="0"/>
              <a:t> </a:t>
            </a:r>
            <a:r>
              <a:rPr lang="ru-RU" sz="1400" dirty="0" err="1"/>
              <a:t>публікацій</a:t>
            </a:r>
            <a:r>
              <a:rPr lang="ru-RU" sz="1400" dirty="0"/>
              <a:t>, </a:t>
            </a:r>
            <a:r>
              <a:rPr lang="ru-RU" sz="1400" dirty="0" err="1"/>
              <a:t>які</a:t>
            </a:r>
            <a:r>
              <a:rPr lang="ru-RU" sz="1400" dirty="0"/>
              <a:t> </a:t>
            </a:r>
            <a:r>
              <a:rPr lang="ru-RU" sz="1400" dirty="0" err="1"/>
              <a:t>привертають</a:t>
            </a:r>
            <a:r>
              <a:rPr lang="ru-RU" sz="1400" dirty="0"/>
              <a:t> </a:t>
            </a:r>
            <a:r>
              <a:rPr lang="ru-RU" sz="1400" dirty="0" err="1"/>
              <a:t>увагу</a:t>
            </a:r>
            <a:r>
              <a:rPr lang="ru-RU" sz="1400" dirty="0"/>
              <a:t> до молодого аккаунту: </a:t>
            </a:r>
            <a:r>
              <a:rPr lang="ru-RU" sz="1400" dirty="0" err="1"/>
              <a:t>вибірки</a:t>
            </a:r>
            <a:r>
              <a:rPr lang="ru-RU" sz="1400" dirty="0"/>
              <a:t>, </a:t>
            </a:r>
            <a:r>
              <a:rPr lang="ru-RU" sz="1400" dirty="0" err="1"/>
              <a:t>поради</a:t>
            </a:r>
            <a:r>
              <a:rPr lang="ru-RU" sz="1400" dirty="0"/>
              <a:t>, </a:t>
            </a:r>
            <a:r>
              <a:rPr lang="ru-RU" sz="1400" dirty="0" err="1"/>
              <a:t>ТОПи</a:t>
            </a:r>
            <a:r>
              <a:rPr lang="ru-RU" sz="1400" dirty="0"/>
              <a:t> і рейтинги. </a:t>
            </a:r>
            <a:r>
              <a:rPr lang="ru-RU" sz="1400" u="sng" dirty="0">
                <a:hlinkClick r:id="rId2"/>
              </a:rPr>
              <a:t>Контент-план </a:t>
            </a:r>
            <a:r>
              <a:rPr lang="ru-RU" sz="1400" u="sng" dirty="0" err="1">
                <a:hlinkClick r:id="rId2"/>
              </a:rPr>
              <a:t>дозволяє</a:t>
            </a:r>
            <a:r>
              <a:rPr lang="ru-RU" sz="1400" u="sng" dirty="0">
                <a:hlinkClick r:id="rId2"/>
              </a:rPr>
              <a:t>:</a:t>
            </a:r>
            <a:endParaRPr lang="ru-RU" sz="1400" dirty="0"/>
          </a:p>
          <a:p>
            <a:pPr lvl="0"/>
            <a:r>
              <a:rPr lang="ru-RU" sz="1400" dirty="0" err="1"/>
              <a:t>скласти</a:t>
            </a:r>
            <a:r>
              <a:rPr lang="ru-RU" sz="1400" dirty="0"/>
              <a:t> план </a:t>
            </a:r>
            <a:r>
              <a:rPr lang="ru-RU" sz="1400" dirty="0" err="1"/>
              <a:t>публікацій</a:t>
            </a:r>
            <a:r>
              <a:rPr lang="ru-RU" sz="1400" dirty="0"/>
              <a:t> на 2-4 </a:t>
            </a:r>
            <a:r>
              <a:rPr lang="ru-RU" sz="1400" dirty="0" err="1"/>
              <a:t>тижні</a:t>
            </a:r>
            <a:r>
              <a:rPr lang="ru-RU" sz="1400" dirty="0"/>
              <a:t> вперед;</a:t>
            </a:r>
          </a:p>
          <a:p>
            <a:pPr lvl="0"/>
            <a:r>
              <a:rPr lang="ru-RU" sz="1400" dirty="0" err="1"/>
              <a:t>розбивати</a:t>
            </a:r>
            <a:r>
              <a:rPr lang="ru-RU" sz="1400" dirty="0"/>
              <a:t> </a:t>
            </a:r>
            <a:r>
              <a:rPr lang="ru-RU" sz="1400" dirty="0" err="1"/>
              <a:t>складні</a:t>
            </a:r>
            <a:r>
              <a:rPr lang="ru-RU" sz="1400" dirty="0"/>
              <a:t> теми на </a:t>
            </a:r>
            <a:r>
              <a:rPr lang="ru-RU" sz="1400" dirty="0" err="1"/>
              <a:t>кілька</a:t>
            </a:r>
            <a:r>
              <a:rPr lang="ru-RU" sz="1400" dirty="0"/>
              <a:t> </a:t>
            </a:r>
            <a:r>
              <a:rPr lang="ru-RU" sz="1400" dirty="0" err="1"/>
              <a:t>простих</a:t>
            </a:r>
            <a:r>
              <a:rPr lang="ru-RU" sz="1400" dirty="0"/>
              <a:t> </a:t>
            </a:r>
            <a:r>
              <a:rPr lang="ru-RU" sz="1400" dirty="0" err="1"/>
              <a:t>публікацій</a:t>
            </a:r>
            <a:r>
              <a:rPr lang="ru-RU" sz="1400" dirty="0"/>
              <a:t>;</a:t>
            </a:r>
          </a:p>
          <a:p>
            <a:pPr lvl="0"/>
            <a:r>
              <a:rPr lang="ru-RU" sz="1400" dirty="0" err="1"/>
              <a:t>уникнути</a:t>
            </a:r>
            <a:r>
              <a:rPr lang="ru-RU" sz="1400" dirty="0"/>
              <a:t> страху «чистого </a:t>
            </a:r>
            <a:r>
              <a:rPr lang="ru-RU" sz="1400" dirty="0" err="1"/>
              <a:t>аркуша</a:t>
            </a:r>
            <a:r>
              <a:rPr lang="ru-RU" sz="1400" dirty="0"/>
              <a:t>» і </a:t>
            </a:r>
            <a:r>
              <a:rPr lang="ru-RU" sz="1400" dirty="0" err="1"/>
              <a:t>творчої</a:t>
            </a:r>
            <a:r>
              <a:rPr lang="ru-RU" sz="1400" dirty="0"/>
              <a:t> </a:t>
            </a:r>
            <a:r>
              <a:rPr lang="ru-RU" sz="1400" dirty="0" err="1"/>
              <a:t>кризи</a:t>
            </a:r>
            <a:r>
              <a:rPr lang="ru-RU" sz="1400" dirty="0"/>
              <a:t>;</a:t>
            </a:r>
          </a:p>
          <a:p>
            <a:pPr lvl="0"/>
            <a:r>
              <a:rPr lang="ru-RU" sz="1400" dirty="0" err="1"/>
              <a:t>звільнити</a:t>
            </a:r>
            <a:r>
              <a:rPr lang="ru-RU" sz="1400" dirty="0"/>
              <a:t> час для </a:t>
            </a:r>
            <a:r>
              <a:rPr lang="ru-RU" sz="1400" dirty="0" err="1"/>
              <a:t>інших</a:t>
            </a:r>
            <a:r>
              <a:rPr lang="ru-RU" sz="1400" dirty="0"/>
              <a:t> </a:t>
            </a:r>
            <a:r>
              <a:rPr lang="ru-RU" sz="1400" dirty="0" err="1"/>
              <a:t>завдань</a:t>
            </a:r>
            <a:r>
              <a:rPr lang="ru-RU" sz="1400" dirty="0"/>
              <a:t>;</a:t>
            </a:r>
          </a:p>
          <a:p>
            <a:pPr lvl="0"/>
            <a:r>
              <a:rPr lang="ru-RU" sz="1400" dirty="0" err="1"/>
              <a:t>вітати</a:t>
            </a:r>
            <a:r>
              <a:rPr lang="ru-RU" sz="1400" dirty="0"/>
              <a:t> </a:t>
            </a:r>
            <a:r>
              <a:rPr lang="ru-RU" sz="1400" dirty="0" err="1"/>
              <a:t>підписників</a:t>
            </a:r>
            <a:r>
              <a:rPr lang="ru-RU" sz="1400" dirty="0"/>
              <a:t> </a:t>
            </a:r>
            <a:r>
              <a:rPr lang="ru-RU" sz="1400" dirty="0" err="1"/>
              <a:t>зі</a:t>
            </a:r>
            <a:r>
              <a:rPr lang="ru-RU" sz="1400" dirty="0"/>
              <a:t> </a:t>
            </a:r>
            <a:r>
              <a:rPr lang="ru-RU" sz="1400" dirty="0" err="1"/>
              <a:t>святами</a:t>
            </a:r>
            <a:r>
              <a:rPr lang="ru-RU" sz="1400" dirty="0"/>
              <a:t> </a:t>
            </a:r>
            <a:r>
              <a:rPr lang="ru-RU" sz="1400" dirty="0" err="1"/>
              <a:t>вчасно</a:t>
            </a:r>
            <a:r>
              <a:rPr lang="ru-RU" sz="1400" dirty="0"/>
              <a:t>, а не </a:t>
            </a:r>
            <a:r>
              <a:rPr lang="ru-RU" sz="1400" dirty="0" err="1"/>
              <a:t>випадково</a:t>
            </a:r>
            <a:r>
              <a:rPr lang="ru-RU" sz="1400" dirty="0"/>
              <a:t> </a:t>
            </a:r>
            <a:r>
              <a:rPr lang="ru-RU" sz="1400" dirty="0" err="1"/>
              <a:t>дізнаватися</a:t>
            </a:r>
            <a:r>
              <a:rPr lang="ru-RU" sz="1400" dirty="0"/>
              <a:t> про них перед сном;</a:t>
            </a:r>
          </a:p>
          <a:p>
            <a:pPr lvl="0"/>
            <a:r>
              <a:rPr lang="ru-RU" sz="1400" dirty="0" err="1"/>
              <a:t>оптимізувати</a:t>
            </a:r>
            <a:r>
              <a:rPr lang="ru-RU" sz="1400" dirty="0"/>
              <a:t> </a:t>
            </a:r>
            <a:r>
              <a:rPr lang="ru-RU" sz="1400" dirty="0" err="1"/>
              <a:t>робочі</a:t>
            </a:r>
            <a:r>
              <a:rPr lang="ru-RU" sz="1400" dirty="0"/>
              <a:t> </a:t>
            </a:r>
            <a:r>
              <a:rPr lang="ru-RU" sz="1400" dirty="0" err="1"/>
              <a:t>процеси</a:t>
            </a:r>
            <a:r>
              <a:rPr lang="ru-RU" sz="1400" dirty="0"/>
              <a:t> з командою (</a:t>
            </a:r>
            <a:r>
              <a:rPr lang="ru-RU" sz="1400" dirty="0" err="1"/>
              <a:t>якщо</a:t>
            </a:r>
            <a:r>
              <a:rPr lang="ru-RU" sz="1400" dirty="0"/>
              <a:t> дизайнер </a:t>
            </a:r>
            <a:r>
              <a:rPr lang="ru-RU" sz="1400" dirty="0" err="1"/>
              <a:t>пішов</a:t>
            </a:r>
            <a:r>
              <a:rPr lang="ru-RU" sz="1400" dirty="0"/>
              <a:t> у </a:t>
            </a:r>
            <a:r>
              <a:rPr lang="ru-RU" sz="1400" dirty="0" err="1"/>
              <a:t>відпустку</a:t>
            </a:r>
            <a:r>
              <a:rPr lang="ru-RU" sz="1400" dirty="0"/>
              <a:t>, </a:t>
            </a:r>
            <a:r>
              <a:rPr lang="ru-RU" sz="1400" dirty="0" err="1"/>
              <a:t>нову</a:t>
            </a:r>
            <a:r>
              <a:rPr lang="ru-RU" sz="1400" dirty="0"/>
              <a:t> </a:t>
            </a:r>
            <a:r>
              <a:rPr lang="ru-RU" sz="1400" dirty="0" err="1"/>
              <a:t>сітку</a:t>
            </a:r>
            <a:r>
              <a:rPr lang="ru-RU" sz="1400" dirty="0"/>
              <a:t> </a:t>
            </a:r>
            <a:r>
              <a:rPr lang="ru-RU" sz="1400" dirty="0" err="1"/>
              <a:t>доведеться</a:t>
            </a:r>
            <a:r>
              <a:rPr lang="ru-RU" sz="1400" dirty="0"/>
              <a:t> </a:t>
            </a:r>
            <a:r>
              <a:rPr lang="ru-RU" sz="1400" dirty="0" err="1"/>
              <a:t>робити</a:t>
            </a:r>
            <a:r>
              <a:rPr lang="ru-RU" sz="1400" dirty="0"/>
              <a:t> </a:t>
            </a:r>
            <a:r>
              <a:rPr lang="ru-RU" sz="1400" dirty="0" err="1"/>
              <a:t>самостійно</a:t>
            </a:r>
            <a:r>
              <a:rPr lang="ru-RU" sz="1400" dirty="0"/>
              <a:t>).</a:t>
            </a:r>
          </a:p>
          <a:p>
            <a:r>
              <a:rPr lang="ru-RU" sz="1400" dirty="0" err="1"/>
              <a:t>Якщо</a:t>
            </a:r>
            <a:r>
              <a:rPr lang="ru-RU" sz="1400" dirty="0"/>
              <a:t> ваш аккаунт </a:t>
            </a:r>
            <a:r>
              <a:rPr lang="ru-RU" sz="1400" dirty="0" err="1"/>
              <a:t>популярний</a:t>
            </a:r>
            <a:r>
              <a:rPr lang="ru-RU" sz="1400" dirty="0"/>
              <a:t> (</a:t>
            </a:r>
            <a:r>
              <a:rPr lang="ru-RU" sz="1400" dirty="0" err="1"/>
              <a:t>більше</a:t>
            </a:r>
            <a:r>
              <a:rPr lang="ru-RU" sz="1400" dirty="0"/>
              <a:t> 2-3 </a:t>
            </a:r>
            <a:r>
              <a:rPr lang="ru-RU" sz="1400" dirty="0" err="1"/>
              <a:t>тисяч</a:t>
            </a:r>
            <a:r>
              <a:rPr lang="ru-RU" sz="1400" dirty="0"/>
              <a:t> </a:t>
            </a:r>
            <a:r>
              <a:rPr lang="ru-RU" sz="1400" dirty="0" err="1"/>
              <a:t>передплатників</a:t>
            </a:r>
            <a:r>
              <a:rPr lang="ru-RU" sz="1400" dirty="0"/>
              <a:t>) </a:t>
            </a:r>
            <a:r>
              <a:rPr lang="ru-RU" sz="1400" dirty="0" err="1"/>
              <a:t>можна</a:t>
            </a:r>
            <a:r>
              <a:rPr lang="ru-RU" sz="1400" dirty="0"/>
              <a:t> </a:t>
            </a:r>
            <a:r>
              <a:rPr lang="ru-RU" sz="1400" dirty="0" err="1"/>
              <a:t>змінювати</a:t>
            </a:r>
            <a:r>
              <a:rPr lang="ru-RU" sz="1400" dirty="0"/>
              <a:t> </a:t>
            </a:r>
            <a:r>
              <a:rPr lang="ru-RU" sz="1400" dirty="0" err="1"/>
              <a:t>стратегію</a:t>
            </a:r>
            <a:r>
              <a:rPr lang="ru-RU" sz="1400" dirty="0"/>
              <a:t> і </a:t>
            </a:r>
            <a:r>
              <a:rPr lang="ru-RU" sz="1400" dirty="0" err="1"/>
              <a:t>створювати</a:t>
            </a:r>
            <a:r>
              <a:rPr lang="ru-RU" sz="1400" dirty="0"/>
              <a:t> контент для </a:t>
            </a:r>
            <a:r>
              <a:rPr lang="ru-RU" sz="1400" dirty="0" err="1"/>
              <a:t>комунікації</a:t>
            </a:r>
            <a:r>
              <a:rPr lang="ru-RU" sz="1400" dirty="0"/>
              <a:t> з </a:t>
            </a:r>
            <a:r>
              <a:rPr lang="ru-RU" sz="1400" dirty="0" err="1"/>
              <a:t>підписниками</a:t>
            </a:r>
            <a:r>
              <a:rPr lang="ru-RU" sz="1400" dirty="0"/>
              <a:t>. </a:t>
            </a:r>
            <a:r>
              <a:rPr lang="ru-RU" sz="1400" dirty="0" err="1"/>
              <a:t>Перевірений</a:t>
            </a:r>
            <a:r>
              <a:rPr lang="ru-RU" sz="1400" dirty="0"/>
              <a:t> </a:t>
            </a:r>
            <a:r>
              <a:rPr lang="ru-RU" sz="1400" dirty="0" err="1"/>
              <a:t>спосіб</a:t>
            </a:r>
            <a:r>
              <a:rPr lang="ru-RU" sz="1400" dirty="0"/>
              <a:t> – </a:t>
            </a:r>
            <a:r>
              <a:rPr lang="ru-RU" sz="1400" dirty="0" err="1"/>
              <a:t>спілкування</a:t>
            </a:r>
            <a:r>
              <a:rPr lang="ru-RU" sz="1400" dirty="0"/>
              <a:t> з </a:t>
            </a:r>
            <a:r>
              <a:rPr lang="ru-RU" sz="1400" dirty="0" err="1"/>
              <a:t>аудиторією</a:t>
            </a:r>
            <a:r>
              <a:rPr lang="ru-RU" sz="1400" dirty="0"/>
              <a:t> в </a:t>
            </a:r>
            <a:r>
              <a:rPr lang="ru-RU" sz="1400" dirty="0" err="1"/>
              <a:t>коментарях</a:t>
            </a:r>
            <a:r>
              <a:rPr lang="ru-RU" sz="1400" dirty="0"/>
              <a:t>. </a:t>
            </a:r>
            <a:r>
              <a:rPr lang="ru-RU" sz="1400" dirty="0" err="1"/>
              <a:t>Рекомендуємо</a:t>
            </a:r>
            <a:r>
              <a:rPr lang="ru-RU" sz="1400" dirty="0"/>
              <a:t> адекватно </a:t>
            </a:r>
            <a:r>
              <a:rPr lang="ru-RU" sz="1400" dirty="0" err="1"/>
              <a:t>реагувати</a:t>
            </a:r>
            <a:r>
              <a:rPr lang="ru-RU" sz="1400" dirty="0"/>
              <a:t> на </a:t>
            </a:r>
            <a:r>
              <a:rPr lang="ru-RU" sz="1400" dirty="0" err="1"/>
              <a:t>всі</a:t>
            </a:r>
            <a:r>
              <a:rPr lang="ru-RU" sz="1400" dirty="0"/>
              <a:t> </a:t>
            </a:r>
            <a:r>
              <a:rPr lang="ru-RU" sz="1400" dirty="0" err="1"/>
              <a:t>коментарі</a:t>
            </a:r>
            <a:r>
              <a:rPr lang="ru-RU" sz="1400" dirty="0"/>
              <a:t>, а не </a:t>
            </a:r>
            <a:r>
              <a:rPr lang="ru-RU" sz="1400" dirty="0" err="1"/>
              <a:t>тільки</a:t>
            </a:r>
            <a:r>
              <a:rPr lang="ru-RU" sz="1400" dirty="0"/>
              <a:t> на </a:t>
            </a:r>
            <a:r>
              <a:rPr lang="ru-RU" sz="1400" dirty="0" err="1"/>
              <a:t>позитивні</a:t>
            </a:r>
            <a:r>
              <a:rPr lang="ru-RU" sz="1400" dirty="0"/>
              <a:t>.</a:t>
            </a:r>
          </a:p>
          <a:p>
            <a:endParaRPr lang="uk-UA"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32526356"/>
      </p:ext>
    </p:extLst>
  </p:cSld>
  <p:clrMapOvr>
    <a:masterClrMapping/>
  </p:clrMapOvr>
</p:sld>
</file>

<file path=ppt/theme/theme1.xml><?xml version="1.0" encoding="utf-8"?>
<a:theme xmlns:a="http://schemas.openxmlformats.org/drawingml/2006/main" name="Воздушный поток">
  <a:themeElements>
    <a:clrScheme name="Воздушный поток">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Воздушный поток">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Воздушный поток">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Slipstream</Template>
  <TotalTime>64</TotalTime>
  <Words>3403</Words>
  <Application>Microsoft Office PowerPoint</Application>
  <PresentationFormat>Экран (4:3)</PresentationFormat>
  <Paragraphs>130</Paragraphs>
  <Slides>18</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18</vt:i4>
      </vt:variant>
    </vt:vector>
  </HeadingPairs>
  <TitlesOfParts>
    <vt:vector size="19" baseType="lpstr">
      <vt:lpstr>Воздушный поток</vt:lpstr>
      <vt:lpstr>Тема 7 КОНТЕНТ ПЛАН І МАРКЕТИНГ В СОЦІАЛЬНИХ МЕРЕЖАХ </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Презентация PowerPoint</dc:title>
  <dc:creator>Ann</dc:creator>
  <cp:lastModifiedBy>Ann</cp:lastModifiedBy>
  <cp:revision>21</cp:revision>
  <dcterms:created xsi:type="dcterms:W3CDTF">2021-09-16T19:47:10Z</dcterms:created>
  <dcterms:modified xsi:type="dcterms:W3CDTF">2021-09-16T20:51:52Z</dcterms:modified>
</cp:coreProperties>
</file>

<file path=docProps/thumbnail.jpeg>
</file>