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3" r:id="rId1"/>
  </p:sldMasterIdLst>
  <p:sldIdLst>
    <p:sldId id="273" r:id="rId2"/>
    <p:sldId id="286" r:id="rId3"/>
    <p:sldId id="287" r:id="rId4"/>
    <p:sldId id="280" r:id="rId5"/>
    <p:sldId id="281" r:id="rId6"/>
    <p:sldId id="282" r:id="rId7"/>
    <p:sldId id="283" r:id="rId8"/>
    <p:sldId id="284" r:id="rId9"/>
    <p:sldId id="288" r:id="rId10"/>
    <p:sldId id="285" r:id="rId11"/>
    <p:sldId id="279" r:id="rId12"/>
  </p:sldIdLst>
  <p:sldSz cx="12192000" cy="6858000"/>
  <p:notesSz cx="6735763" cy="9869488"/>
  <p:defaultTextStyle>
    <a:defPPr>
      <a:defRPr lang="uk-UA"/>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0" d="100"/>
          <a:sy n="70" d="100"/>
        </p:scale>
        <p:origin x="714"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4" name="Freeform 6"/>
          <p:cNvSpPr>
            <a:spLocks noChangeArrowheads="1"/>
          </p:cNvSpPr>
          <p:nvPr/>
        </p:nvSpPr>
        <p:spPr bwMode="auto">
          <a:xfrm>
            <a:off x="0" y="4324350"/>
            <a:ext cx="1744663" cy="777875"/>
          </a:xfrm>
          <a:custGeom>
            <a:avLst/>
            <a:gdLst>
              <a:gd name="T0" fmla="*/ 0 w 372"/>
              <a:gd name="T1" fmla="*/ 0 h 166"/>
              <a:gd name="T2" fmla="*/ 372 w 372"/>
              <a:gd name="T3" fmla="*/ 166 h 166"/>
            </a:gdLst>
            <a:ahLst/>
            <a:cxnLst/>
            <a:rect l="T0" t="T1" r="T2" b="T3"/>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w="9525">
            <a:noFill/>
            <a:miter lim="800000"/>
            <a:headEnd/>
            <a:tailEnd/>
          </a:ln>
        </p:spPr>
        <p:txBody>
          <a:bodyPr/>
          <a:lstStyle/>
          <a:p>
            <a:endParaRPr lang="ru-RU"/>
          </a:p>
        </p:txBody>
      </p:sp>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ru-RU" smtClean="0"/>
              <a:t>Образец заголовка</a:t>
            </a:r>
            <a:endParaRPr lang="en-US" dirty="0"/>
          </a:p>
        </p:txBody>
      </p:sp>
      <p:sp>
        <p:nvSpPr>
          <p:cNvPr id="3" name="Subtitle 2"/>
          <p:cNvSpPr>
            <a:spLocks noGrp="1"/>
          </p:cNvSpPr>
          <p:nvPr>
            <p:ph type="subTitle" idx="1"/>
          </p:nvPr>
        </p:nvSpPr>
        <p:spPr>
          <a:xfrm>
            <a:off x="2589213" y="4777379"/>
            <a:ext cx="8915399" cy="1126283"/>
          </a:xfrm>
        </p:spPr>
        <p:txBody>
          <a:bodyPr/>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5" name="Date Placeholder 3"/>
          <p:cNvSpPr>
            <a:spLocks noGrp="1"/>
          </p:cNvSpPr>
          <p:nvPr>
            <p:ph type="dt" sz="half" idx="10"/>
          </p:nvPr>
        </p:nvSpPr>
        <p:spPr/>
        <p:txBody>
          <a:bodyPr/>
          <a:lstStyle>
            <a:lvl1pPr>
              <a:defRPr/>
            </a:lvl1pPr>
          </a:lstStyle>
          <a:p>
            <a:pPr>
              <a:defRPr/>
            </a:pPr>
            <a:fld id="{AB4E96FC-0DE1-4F37-9F0C-DE8E11A81DCA}" type="datetimeFigureOut">
              <a:rPr lang="uk-UA"/>
              <a:pPr>
                <a:defRPr/>
              </a:pPr>
              <a:t>27.11.2017</a:t>
            </a:fld>
            <a:endParaRPr lang="uk-UA"/>
          </a:p>
        </p:txBody>
      </p:sp>
      <p:sp>
        <p:nvSpPr>
          <p:cNvPr id="6" name="Footer Placeholder 4"/>
          <p:cNvSpPr>
            <a:spLocks noGrp="1"/>
          </p:cNvSpPr>
          <p:nvPr>
            <p:ph type="ftr" sz="quarter" idx="11"/>
          </p:nvPr>
        </p:nvSpPr>
        <p:spPr/>
        <p:txBody>
          <a:bodyPr/>
          <a:lstStyle>
            <a:lvl1pPr>
              <a:defRPr/>
            </a:lvl1pPr>
          </a:lstStyle>
          <a:p>
            <a:pPr>
              <a:defRPr/>
            </a:pPr>
            <a:endParaRPr lang="uk-UA"/>
          </a:p>
        </p:txBody>
      </p:sp>
      <p:sp>
        <p:nvSpPr>
          <p:cNvPr id="7" name="Slide Number Placeholder 5"/>
          <p:cNvSpPr>
            <a:spLocks noGrp="1"/>
          </p:cNvSpPr>
          <p:nvPr>
            <p:ph type="sldNum" sz="quarter" idx="12"/>
          </p:nvPr>
        </p:nvSpPr>
        <p:spPr>
          <a:xfrm>
            <a:off x="531813" y="4529138"/>
            <a:ext cx="779462" cy="365125"/>
          </a:xfrm>
        </p:spPr>
        <p:txBody>
          <a:bodyPr/>
          <a:lstStyle>
            <a:lvl1pPr>
              <a:defRPr/>
            </a:lvl1pPr>
          </a:lstStyle>
          <a:p>
            <a:pPr>
              <a:defRPr/>
            </a:pPr>
            <a:fld id="{ABD3D8AB-1069-4CBB-A96F-39CBCF339B57}" type="slidenum">
              <a:rPr lang="uk-UA"/>
              <a:pPr>
                <a:defRPr/>
              </a:pPr>
              <a:t>‹#›</a:t>
            </a:fld>
            <a:endParaRPr lang="uk-U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4" name="Freeform 11"/>
          <p:cNvSpPr>
            <a:spLocks noChangeArrowheads="1"/>
          </p:cNvSpPr>
          <p:nvPr/>
        </p:nvSpPr>
        <p:spPr bwMode="auto">
          <a:xfrm flipV="1">
            <a:off x="-4763" y="3178175"/>
            <a:ext cx="1589088" cy="508000"/>
          </a:xfrm>
          <a:custGeom>
            <a:avLst/>
            <a:gdLst>
              <a:gd name="T0" fmla="*/ 0 w 9248"/>
              <a:gd name="T1" fmla="*/ 0 h 10000"/>
              <a:gd name="T2" fmla="*/ 9248 w 9248"/>
              <a:gd name="T3" fmla="*/ 10000 h 10000"/>
            </a:gdLst>
            <a:ahLst/>
            <a:cxnLst/>
            <a:rect l="T0" t="T1" r="T2" b="T3"/>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w="9525">
            <a:noFill/>
            <a:miter lim="800000"/>
            <a:headEnd/>
            <a:tailEnd/>
          </a:ln>
        </p:spPr>
        <p:txBody>
          <a:bodyPr/>
          <a:lstStyle/>
          <a:p>
            <a:endParaRPr lang="ru-RU"/>
          </a:p>
        </p:txBody>
      </p:sp>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5" name="Date Placeholder 3"/>
          <p:cNvSpPr>
            <a:spLocks noGrp="1"/>
          </p:cNvSpPr>
          <p:nvPr>
            <p:ph type="dt" sz="half" idx="10"/>
          </p:nvPr>
        </p:nvSpPr>
        <p:spPr/>
        <p:txBody>
          <a:bodyPr/>
          <a:lstStyle>
            <a:lvl1pPr>
              <a:defRPr/>
            </a:lvl1pPr>
          </a:lstStyle>
          <a:p>
            <a:pPr>
              <a:defRPr/>
            </a:pPr>
            <a:fld id="{A6036407-F57B-4168-B2DA-793F1BD69BD4}" type="datetimeFigureOut">
              <a:rPr lang="uk-UA"/>
              <a:pPr>
                <a:defRPr/>
              </a:pPr>
              <a:t>27.11.2017</a:t>
            </a:fld>
            <a:endParaRPr lang="uk-UA"/>
          </a:p>
        </p:txBody>
      </p:sp>
      <p:sp>
        <p:nvSpPr>
          <p:cNvPr id="6" name="Footer Placeholder 4"/>
          <p:cNvSpPr>
            <a:spLocks noGrp="1"/>
          </p:cNvSpPr>
          <p:nvPr>
            <p:ph type="ftr" sz="quarter" idx="11"/>
          </p:nvPr>
        </p:nvSpPr>
        <p:spPr/>
        <p:txBody>
          <a:bodyPr/>
          <a:lstStyle>
            <a:lvl1pPr>
              <a:defRPr/>
            </a:lvl1pPr>
          </a:lstStyle>
          <a:p>
            <a:pPr>
              <a:defRPr/>
            </a:pPr>
            <a:endParaRPr lang="uk-UA"/>
          </a:p>
        </p:txBody>
      </p:sp>
      <p:sp>
        <p:nvSpPr>
          <p:cNvPr id="7" name="Slide Number Placeholder 5"/>
          <p:cNvSpPr>
            <a:spLocks noGrp="1"/>
          </p:cNvSpPr>
          <p:nvPr>
            <p:ph type="sldNum" sz="quarter" idx="12"/>
          </p:nvPr>
        </p:nvSpPr>
        <p:spPr>
          <a:xfrm>
            <a:off x="531813" y="3244850"/>
            <a:ext cx="779462" cy="365125"/>
          </a:xfrm>
        </p:spPr>
        <p:txBody>
          <a:bodyPr/>
          <a:lstStyle>
            <a:lvl1pPr>
              <a:defRPr/>
            </a:lvl1pPr>
          </a:lstStyle>
          <a:p>
            <a:pPr>
              <a:defRPr/>
            </a:pPr>
            <a:fld id="{677E5928-E07E-4AF7-91CF-A294F8E2D07B}" type="slidenum">
              <a:rPr lang="uk-UA"/>
              <a:pPr>
                <a:defRPr/>
              </a:pPr>
              <a:t>‹#›</a:t>
            </a:fld>
            <a:endParaRPr lang="uk-U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5" name="Freeform 11"/>
          <p:cNvSpPr>
            <a:spLocks noChangeArrowheads="1"/>
          </p:cNvSpPr>
          <p:nvPr/>
        </p:nvSpPr>
        <p:spPr bwMode="auto">
          <a:xfrm flipV="1">
            <a:off x="-4763" y="3178175"/>
            <a:ext cx="1589088" cy="508000"/>
          </a:xfrm>
          <a:custGeom>
            <a:avLst/>
            <a:gdLst>
              <a:gd name="T0" fmla="*/ 0 w 9248"/>
              <a:gd name="T1" fmla="*/ 0 h 10000"/>
              <a:gd name="T2" fmla="*/ 9248 w 9248"/>
              <a:gd name="T3" fmla="*/ 10000 h 10000"/>
            </a:gdLst>
            <a:ahLst/>
            <a:cxnLst/>
            <a:rect l="T0" t="T1" r="T2" b="T3"/>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w="9525">
            <a:noFill/>
            <a:miter lim="800000"/>
            <a:headEnd/>
            <a:tailEnd/>
          </a:ln>
        </p:spPr>
        <p:txBody>
          <a:bodyPr/>
          <a:lstStyle/>
          <a:p>
            <a:endParaRPr lang="ru-RU"/>
          </a:p>
        </p:txBody>
      </p:sp>
      <p:sp>
        <p:nvSpPr>
          <p:cNvPr id="6" name="TextBox 13"/>
          <p:cNvSpPr txBox="1"/>
          <p:nvPr/>
        </p:nvSpPr>
        <p:spPr>
          <a:xfrm>
            <a:off x="2466975" y="647700"/>
            <a:ext cx="609600" cy="585788"/>
          </a:xfrm>
          <a:prstGeom prst="rect">
            <a:avLst/>
          </a:prstGeom>
        </p:spPr>
        <p:txBody>
          <a:bodyPr anchor="ctr"/>
          <a:lstStyle/>
          <a:p>
            <a:pPr fontAlgn="auto">
              <a:spcBef>
                <a:spcPts val="0"/>
              </a:spcBef>
              <a:spcAft>
                <a:spcPts val="0"/>
              </a:spcAft>
              <a:defRPr/>
            </a:pPr>
            <a:r>
              <a:rPr lang="en-US" sz="8000" dirty="0">
                <a:ln w="3175" cmpd="sng">
                  <a:noFill/>
                </a:ln>
                <a:solidFill>
                  <a:schemeClr val="accent1"/>
                </a:solidFill>
                <a:latin typeface="Arial"/>
                <a:cs typeface="+mn-cs"/>
              </a:rPr>
              <a:t>“</a:t>
            </a:r>
          </a:p>
        </p:txBody>
      </p:sp>
      <p:sp>
        <p:nvSpPr>
          <p:cNvPr id="7" name="TextBox 14"/>
          <p:cNvSpPr txBox="1"/>
          <p:nvPr/>
        </p:nvSpPr>
        <p:spPr>
          <a:xfrm>
            <a:off x="11114088" y="2905125"/>
            <a:ext cx="609600" cy="584200"/>
          </a:xfrm>
          <a:prstGeom prst="rect">
            <a:avLst/>
          </a:prstGeom>
        </p:spPr>
        <p:txBody>
          <a:bodyPr anchor="ctr"/>
          <a:lstStyle/>
          <a:p>
            <a:pPr fontAlgn="auto">
              <a:spcBef>
                <a:spcPts val="0"/>
              </a:spcBef>
              <a:spcAft>
                <a:spcPts val="0"/>
              </a:spcAft>
              <a:defRPr/>
            </a:pPr>
            <a:r>
              <a:rPr lang="en-US" sz="8000" dirty="0">
                <a:ln w="3175" cmpd="sng">
                  <a:noFill/>
                </a:ln>
                <a:solidFill>
                  <a:schemeClr val="accent1"/>
                </a:solidFill>
                <a:latin typeface="Arial"/>
                <a:cs typeface="+mn-cs"/>
              </a:rPr>
              <a:t>”</a:t>
            </a:r>
          </a:p>
        </p:txBody>
      </p:sp>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smtClean="0"/>
              <a:t>Образец заголовка</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8" name="Date Placeholder 3"/>
          <p:cNvSpPr>
            <a:spLocks noGrp="1"/>
          </p:cNvSpPr>
          <p:nvPr>
            <p:ph type="dt" sz="half" idx="14"/>
          </p:nvPr>
        </p:nvSpPr>
        <p:spPr/>
        <p:txBody>
          <a:bodyPr/>
          <a:lstStyle>
            <a:lvl1pPr>
              <a:defRPr/>
            </a:lvl1pPr>
          </a:lstStyle>
          <a:p>
            <a:pPr>
              <a:defRPr/>
            </a:pPr>
            <a:fld id="{FBF9C78D-58D9-4683-8329-78EBE26B11E5}" type="datetimeFigureOut">
              <a:rPr lang="uk-UA"/>
              <a:pPr>
                <a:defRPr/>
              </a:pPr>
              <a:t>27.11.2017</a:t>
            </a:fld>
            <a:endParaRPr lang="uk-UA"/>
          </a:p>
        </p:txBody>
      </p:sp>
      <p:sp>
        <p:nvSpPr>
          <p:cNvPr id="9" name="Footer Placeholder 4"/>
          <p:cNvSpPr>
            <a:spLocks noGrp="1"/>
          </p:cNvSpPr>
          <p:nvPr>
            <p:ph type="ftr" sz="quarter" idx="15"/>
          </p:nvPr>
        </p:nvSpPr>
        <p:spPr/>
        <p:txBody>
          <a:bodyPr/>
          <a:lstStyle>
            <a:lvl1pPr>
              <a:defRPr/>
            </a:lvl1pPr>
          </a:lstStyle>
          <a:p>
            <a:pPr>
              <a:defRPr/>
            </a:pPr>
            <a:endParaRPr lang="uk-UA"/>
          </a:p>
        </p:txBody>
      </p:sp>
      <p:sp>
        <p:nvSpPr>
          <p:cNvPr id="10" name="Slide Number Placeholder 5"/>
          <p:cNvSpPr>
            <a:spLocks noGrp="1"/>
          </p:cNvSpPr>
          <p:nvPr>
            <p:ph type="sldNum" sz="quarter" idx="16"/>
          </p:nvPr>
        </p:nvSpPr>
        <p:spPr>
          <a:xfrm>
            <a:off x="531813" y="3244850"/>
            <a:ext cx="779462" cy="365125"/>
          </a:xfrm>
        </p:spPr>
        <p:txBody>
          <a:bodyPr/>
          <a:lstStyle>
            <a:lvl1pPr>
              <a:defRPr/>
            </a:lvl1pPr>
          </a:lstStyle>
          <a:p>
            <a:pPr>
              <a:defRPr/>
            </a:pPr>
            <a:fld id="{2E65AA06-06B6-43FE-91A7-D88F573E3679}" type="slidenum">
              <a:rPr lang="uk-UA"/>
              <a:pPr>
                <a:defRPr/>
              </a:pPr>
              <a:t>‹#›</a:t>
            </a:fld>
            <a:endParaRPr lang="uk-UA"/>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5" name="Freeform 11"/>
          <p:cNvSpPr>
            <a:spLocks noChangeArrowheads="1"/>
          </p:cNvSpPr>
          <p:nvPr/>
        </p:nvSpPr>
        <p:spPr bwMode="auto">
          <a:xfrm flipV="1">
            <a:off x="-4763" y="4911725"/>
            <a:ext cx="1589088" cy="508000"/>
          </a:xfrm>
          <a:custGeom>
            <a:avLst/>
            <a:gdLst>
              <a:gd name="T0" fmla="*/ 0 w 9248"/>
              <a:gd name="T1" fmla="*/ 0 h 10000"/>
              <a:gd name="T2" fmla="*/ 9248 w 9248"/>
              <a:gd name="T3" fmla="*/ 10000 h 10000"/>
            </a:gdLst>
            <a:ahLst/>
            <a:cxnLst/>
            <a:rect l="T0" t="T1" r="T2" b="T3"/>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w="9525">
            <a:noFill/>
            <a:miter lim="800000"/>
            <a:headEnd/>
            <a:tailEnd/>
          </a:ln>
        </p:spPr>
        <p:txBody>
          <a:bodyPr/>
          <a:lstStyle/>
          <a:p>
            <a:endParaRPr lang="ru-RU"/>
          </a:p>
        </p:txBody>
      </p:sp>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ru-RU" smtClean="0"/>
              <a:t>Образец заголовка</a:t>
            </a:r>
            <a:endParaRPr lang="en-US" dirty="0"/>
          </a:p>
        </p:txBody>
      </p:sp>
      <p:sp>
        <p:nvSpPr>
          <p:cNvPr id="4" name="Text Placeholder 3"/>
          <p:cNvSpPr>
            <a:spLocks noGrp="1"/>
          </p:cNvSpPr>
          <p:nvPr>
            <p:ph type="body" sz="half" idx="2"/>
          </p:nvPr>
        </p:nvSpPr>
        <p:spPr>
          <a:xfrm>
            <a:off x="2589213" y="5181600"/>
            <a:ext cx="8915400" cy="729622"/>
          </a:xfrm>
        </p:spPr>
        <p:txBody>
          <a:bodyPr rtlCol="0">
            <a:normAutofit/>
          </a:bodyPr>
          <a:lstStyle>
            <a:lvl1pPr>
              <a:buNone/>
              <a:defRPr lang="en-US">
                <a:solidFill>
                  <a:schemeClr val="tx1">
                    <a:lumMod val="65000"/>
                    <a:lumOff val="35000"/>
                  </a:schemeClr>
                </a:solidFill>
              </a:defRPr>
            </a:lvl1pPr>
          </a:lstStyle>
          <a:p>
            <a:pPr lvl="0"/>
            <a:r>
              <a:rPr lang="ru-RU" smtClean="0"/>
              <a:t>Образец текста</a:t>
            </a:r>
          </a:p>
        </p:txBody>
      </p:sp>
      <p:sp>
        <p:nvSpPr>
          <p:cNvPr id="6" name="Date Placeholder 4"/>
          <p:cNvSpPr>
            <a:spLocks noGrp="1"/>
          </p:cNvSpPr>
          <p:nvPr>
            <p:ph type="dt" sz="half" idx="10"/>
          </p:nvPr>
        </p:nvSpPr>
        <p:spPr/>
        <p:txBody>
          <a:bodyPr/>
          <a:lstStyle>
            <a:lvl1pPr>
              <a:defRPr/>
            </a:lvl1pPr>
          </a:lstStyle>
          <a:p>
            <a:pPr>
              <a:defRPr/>
            </a:pPr>
            <a:fld id="{0493E1E5-DDAE-4B1C-A9CD-DB1C272175A8}" type="datetimeFigureOut">
              <a:rPr lang="uk-UA"/>
              <a:pPr>
                <a:defRPr/>
              </a:pPr>
              <a:t>27.11.2017</a:t>
            </a:fld>
            <a:endParaRPr lang="uk-UA"/>
          </a:p>
        </p:txBody>
      </p:sp>
      <p:sp>
        <p:nvSpPr>
          <p:cNvPr id="7" name="Footer Placeholder 5"/>
          <p:cNvSpPr>
            <a:spLocks noGrp="1"/>
          </p:cNvSpPr>
          <p:nvPr>
            <p:ph type="ftr" sz="quarter" idx="11"/>
          </p:nvPr>
        </p:nvSpPr>
        <p:spPr/>
        <p:txBody>
          <a:bodyPr/>
          <a:lstStyle>
            <a:lvl1pPr>
              <a:defRPr/>
            </a:lvl1pPr>
          </a:lstStyle>
          <a:p>
            <a:pPr>
              <a:defRPr/>
            </a:pPr>
            <a:endParaRPr lang="uk-UA"/>
          </a:p>
        </p:txBody>
      </p:sp>
      <p:sp>
        <p:nvSpPr>
          <p:cNvPr id="8" name="Slide Number Placeholder 6"/>
          <p:cNvSpPr>
            <a:spLocks noGrp="1"/>
          </p:cNvSpPr>
          <p:nvPr>
            <p:ph type="sldNum" sz="quarter" idx="12"/>
          </p:nvPr>
        </p:nvSpPr>
        <p:spPr>
          <a:xfrm>
            <a:off x="531813" y="4983163"/>
            <a:ext cx="779462" cy="365125"/>
          </a:xfrm>
        </p:spPr>
        <p:txBody>
          <a:bodyPr/>
          <a:lstStyle>
            <a:lvl1pPr>
              <a:defRPr/>
            </a:lvl1pPr>
          </a:lstStyle>
          <a:p>
            <a:pPr>
              <a:defRPr/>
            </a:pPr>
            <a:fld id="{088D0C58-D421-4457-BA0E-12548CC13265}" type="slidenum">
              <a:rPr lang="uk-UA"/>
              <a:pPr>
                <a:defRPr/>
              </a:pPr>
              <a:t>‹#›</a:t>
            </a:fld>
            <a:endParaRPr lang="uk-UA"/>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5" name="Freeform 11"/>
          <p:cNvSpPr>
            <a:spLocks noChangeArrowheads="1"/>
          </p:cNvSpPr>
          <p:nvPr/>
        </p:nvSpPr>
        <p:spPr bwMode="auto">
          <a:xfrm flipV="1">
            <a:off x="-4763" y="4911725"/>
            <a:ext cx="1589088" cy="508000"/>
          </a:xfrm>
          <a:custGeom>
            <a:avLst/>
            <a:gdLst>
              <a:gd name="T0" fmla="*/ 0 w 9248"/>
              <a:gd name="T1" fmla="*/ 0 h 10000"/>
              <a:gd name="T2" fmla="*/ 9248 w 9248"/>
              <a:gd name="T3" fmla="*/ 10000 h 10000"/>
            </a:gdLst>
            <a:ahLst/>
            <a:cxnLst/>
            <a:rect l="T0" t="T1" r="T2" b="T3"/>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w="9525">
            <a:noFill/>
            <a:miter lim="800000"/>
            <a:headEnd/>
            <a:tailEnd/>
          </a:ln>
        </p:spPr>
        <p:txBody>
          <a:bodyPr/>
          <a:lstStyle/>
          <a:p>
            <a:endParaRPr lang="ru-RU"/>
          </a:p>
        </p:txBody>
      </p:sp>
      <p:sp>
        <p:nvSpPr>
          <p:cNvPr id="6" name="TextBox 16"/>
          <p:cNvSpPr txBox="1"/>
          <p:nvPr/>
        </p:nvSpPr>
        <p:spPr>
          <a:xfrm>
            <a:off x="2466975" y="647700"/>
            <a:ext cx="609600" cy="585788"/>
          </a:xfrm>
          <a:prstGeom prst="rect">
            <a:avLst/>
          </a:prstGeom>
        </p:spPr>
        <p:txBody>
          <a:bodyPr anchor="ctr"/>
          <a:lstStyle/>
          <a:p>
            <a:pPr fontAlgn="auto">
              <a:spcBef>
                <a:spcPts val="0"/>
              </a:spcBef>
              <a:spcAft>
                <a:spcPts val="0"/>
              </a:spcAft>
              <a:defRPr/>
            </a:pPr>
            <a:r>
              <a:rPr lang="en-US" sz="8000" dirty="0">
                <a:ln w="3175" cmpd="sng">
                  <a:noFill/>
                </a:ln>
                <a:solidFill>
                  <a:schemeClr val="accent1"/>
                </a:solidFill>
                <a:latin typeface="Arial"/>
                <a:cs typeface="+mn-cs"/>
              </a:rPr>
              <a:t>“</a:t>
            </a:r>
          </a:p>
        </p:txBody>
      </p:sp>
      <p:sp>
        <p:nvSpPr>
          <p:cNvPr id="7" name="TextBox 17"/>
          <p:cNvSpPr txBox="1"/>
          <p:nvPr/>
        </p:nvSpPr>
        <p:spPr>
          <a:xfrm>
            <a:off x="11114088" y="2905125"/>
            <a:ext cx="609600" cy="584200"/>
          </a:xfrm>
          <a:prstGeom prst="rect">
            <a:avLst/>
          </a:prstGeom>
        </p:spPr>
        <p:txBody>
          <a:bodyPr anchor="ctr"/>
          <a:lstStyle/>
          <a:p>
            <a:pPr fontAlgn="auto">
              <a:spcBef>
                <a:spcPts val="0"/>
              </a:spcBef>
              <a:spcAft>
                <a:spcPts val="0"/>
              </a:spcAft>
              <a:defRPr/>
            </a:pPr>
            <a:r>
              <a:rPr lang="en-US" sz="8000" dirty="0">
                <a:ln w="3175" cmpd="sng">
                  <a:noFill/>
                </a:ln>
                <a:solidFill>
                  <a:schemeClr val="accent1"/>
                </a:solidFill>
                <a:latin typeface="Arial"/>
                <a:cs typeface="+mn-cs"/>
              </a:rPr>
              <a:t>”</a:t>
            </a:r>
          </a:p>
        </p:txBody>
      </p:sp>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smtClean="0"/>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4" name="Text Placeholder 3"/>
          <p:cNvSpPr>
            <a:spLocks noGrp="1"/>
          </p:cNvSpPr>
          <p:nvPr>
            <p:ph type="body" sz="half" idx="2"/>
          </p:nvPr>
        </p:nvSpPr>
        <p:spPr>
          <a:xfrm>
            <a:off x="2589213" y="5181600"/>
            <a:ext cx="8915400" cy="729622"/>
          </a:xfrm>
        </p:spPr>
        <p:txBody>
          <a:bodyPr rtlCol="0">
            <a:normAutofit/>
          </a:bodyPr>
          <a:lstStyle>
            <a:lvl1pPr>
              <a:buNone/>
              <a:defRPr lang="en-US">
                <a:solidFill>
                  <a:schemeClr val="tx1">
                    <a:lumMod val="65000"/>
                    <a:lumOff val="35000"/>
                  </a:schemeClr>
                </a:solidFill>
              </a:defRPr>
            </a:lvl1pPr>
          </a:lstStyle>
          <a:p>
            <a:pPr lvl="0"/>
            <a:r>
              <a:rPr lang="ru-RU" smtClean="0"/>
              <a:t>Образец текста</a:t>
            </a:r>
          </a:p>
        </p:txBody>
      </p:sp>
      <p:sp>
        <p:nvSpPr>
          <p:cNvPr id="8" name="Date Placeholder 4"/>
          <p:cNvSpPr>
            <a:spLocks noGrp="1"/>
          </p:cNvSpPr>
          <p:nvPr>
            <p:ph type="dt" sz="half" idx="14"/>
          </p:nvPr>
        </p:nvSpPr>
        <p:spPr/>
        <p:txBody>
          <a:bodyPr/>
          <a:lstStyle>
            <a:lvl1pPr>
              <a:defRPr/>
            </a:lvl1pPr>
          </a:lstStyle>
          <a:p>
            <a:pPr>
              <a:defRPr/>
            </a:pPr>
            <a:fld id="{6D0CEEE2-BCC3-411A-A327-DBA6DBB2E515}" type="datetimeFigureOut">
              <a:rPr lang="uk-UA"/>
              <a:pPr>
                <a:defRPr/>
              </a:pPr>
              <a:t>27.11.2017</a:t>
            </a:fld>
            <a:endParaRPr lang="uk-UA"/>
          </a:p>
        </p:txBody>
      </p:sp>
      <p:sp>
        <p:nvSpPr>
          <p:cNvPr id="9" name="Footer Placeholder 5"/>
          <p:cNvSpPr>
            <a:spLocks noGrp="1"/>
          </p:cNvSpPr>
          <p:nvPr>
            <p:ph type="ftr" sz="quarter" idx="15"/>
          </p:nvPr>
        </p:nvSpPr>
        <p:spPr/>
        <p:txBody>
          <a:bodyPr/>
          <a:lstStyle>
            <a:lvl1pPr>
              <a:defRPr/>
            </a:lvl1pPr>
          </a:lstStyle>
          <a:p>
            <a:pPr>
              <a:defRPr/>
            </a:pPr>
            <a:endParaRPr lang="uk-UA"/>
          </a:p>
        </p:txBody>
      </p:sp>
      <p:sp>
        <p:nvSpPr>
          <p:cNvPr id="10" name="Slide Number Placeholder 6"/>
          <p:cNvSpPr>
            <a:spLocks noGrp="1"/>
          </p:cNvSpPr>
          <p:nvPr>
            <p:ph type="sldNum" sz="quarter" idx="16"/>
          </p:nvPr>
        </p:nvSpPr>
        <p:spPr>
          <a:xfrm>
            <a:off x="531813" y="4983163"/>
            <a:ext cx="779462" cy="365125"/>
          </a:xfrm>
        </p:spPr>
        <p:txBody>
          <a:bodyPr/>
          <a:lstStyle>
            <a:lvl1pPr>
              <a:defRPr/>
            </a:lvl1pPr>
          </a:lstStyle>
          <a:p>
            <a:pPr>
              <a:defRPr/>
            </a:pPr>
            <a:fld id="{2A969230-A88E-40F1-AB3A-12513A2B0420}" type="slidenum">
              <a:rPr lang="uk-UA"/>
              <a:pPr>
                <a:defRPr/>
              </a:pPr>
              <a:t>‹#›</a:t>
            </a:fld>
            <a:endParaRPr lang="uk-UA"/>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5" name="Freeform 11"/>
          <p:cNvSpPr>
            <a:spLocks noChangeArrowheads="1"/>
          </p:cNvSpPr>
          <p:nvPr/>
        </p:nvSpPr>
        <p:spPr bwMode="auto">
          <a:xfrm flipV="1">
            <a:off x="-4763" y="4911725"/>
            <a:ext cx="1589088" cy="508000"/>
          </a:xfrm>
          <a:custGeom>
            <a:avLst/>
            <a:gdLst>
              <a:gd name="T0" fmla="*/ 0 w 9248"/>
              <a:gd name="T1" fmla="*/ 0 h 10000"/>
              <a:gd name="T2" fmla="*/ 9248 w 9248"/>
              <a:gd name="T3" fmla="*/ 10000 h 10000"/>
            </a:gdLst>
            <a:ahLst/>
            <a:cxnLst/>
            <a:rect l="T0" t="T1" r="T2" b="T3"/>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w="9525">
            <a:noFill/>
            <a:miter lim="800000"/>
            <a:headEnd/>
            <a:tailEnd/>
          </a:ln>
        </p:spPr>
        <p:txBody>
          <a:bodyPr/>
          <a:lstStyle/>
          <a:p>
            <a:endParaRPr lang="ru-RU"/>
          </a:p>
        </p:txBody>
      </p:sp>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ru-RU" smtClean="0"/>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4" name="Text Placeholder 3"/>
          <p:cNvSpPr>
            <a:spLocks noGrp="1"/>
          </p:cNvSpPr>
          <p:nvPr>
            <p:ph type="body" sz="half" idx="2"/>
          </p:nvPr>
        </p:nvSpPr>
        <p:spPr>
          <a:xfrm>
            <a:off x="2589213" y="5181600"/>
            <a:ext cx="8915400" cy="729622"/>
          </a:xfrm>
        </p:spPr>
        <p:txBody>
          <a:bodyPr rtlCol="0">
            <a:normAutofit/>
          </a:bodyPr>
          <a:lstStyle>
            <a:lvl1pPr>
              <a:buNone/>
              <a:defRPr lang="en-US">
                <a:solidFill>
                  <a:schemeClr val="tx1">
                    <a:lumMod val="65000"/>
                    <a:lumOff val="35000"/>
                  </a:schemeClr>
                </a:solidFill>
              </a:defRPr>
            </a:lvl1pPr>
          </a:lstStyle>
          <a:p>
            <a:pPr lvl="0"/>
            <a:r>
              <a:rPr lang="ru-RU" smtClean="0"/>
              <a:t>Образец текста</a:t>
            </a:r>
          </a:p>
        </p:txBody>
      </p:sp>
      <p:sp>
        <p:nvSpPr>
          <p:cNvPr id="6" name="Date Placeholder 4"/>
          <p:cNvSpPr>
            <a:spLocks noGrp="1"/>
          </p:cNvSpPr>
          <p:nvPr>
            <p:ph type="dt" sz="half" idx="14"/>
          </p:nvPr>
        </p:nvSpPr>
        <p:spPr/>
        <p:txBody>
          <a:bodyPr/>
          <a:lstStyle>
            <a:lvl1pPr>
              <a:defRPr/>
            </a:lvl1pPr>
          </a:lstStyle>
          <a:p>
            <a:pPr>
              <a:defRPr/>
            </a:pPr>
            <a:fld id="{7E0A8A4D-1295-49E8-AE19-3524DB45A215}" type="datetimeFigureOut">
              <a:rPr lang="uk-UA"/>
              <a:pPr>
                <a:defRPr/>
              </a:pPr>
              <a:t>27.11.2017</a:t>
            </a:fld>
            <a:endParaRPr lang="uk-UA"/>
          </a:p>
        </p:txBody>
      </p:sp>
      <p:sp>
        <p:nvSpPr>
          <p:cNvPr id="7" name="Footer Placeholder 5"/>
          <p:cNvSpPr>
            <a:spLocks noGrp="1"/>
          </p:cNvSpPr>
          <p:nvPr>
            <p:ph type="ftr" sz="quarter" idx="15"/>
          </p:nvPr>
        </p:nvSpPr>
        <p:spPr/>
        <p:txBody>
          <a:bodyPr/>
          <a:lstStyle>
            <a:lvl1pPr>
              <a:defRPr/>
            </a:lvl1pPr>
          </a:lstStyle>
          <a:p>
            <a:pPr>
              <a:defRPr/>
            </a:pPr>
            <a:endParaRPr lang="uk-UA"/>
          </a:p>
        </p:txBody>
      </p:sp>
      <p:sp>
        <p:nvSpPr>
          <p:cNvPr id="8" name="Slide Number Placeholder 6"/>
          <p:cNvSpPr>
            <a:spLocks noGrp="1"/>
          </p:cNvSpPr>
          <p:nvPr>
            <p:ph type="sldNum" sz="quarter" idx="16"/>
          </p:nvPr>
        </p:nvSpPr>
        <p:spPr>
          <a:xfrm>
            <a:off x="531813" y="4983163"/>
            <a:ext cx="779462" cy="365125"/>
          </a:xfrm>
        </p:spPr>
        <p:txBody>
          <a:bodyPr/>
          <a:lstStyle>
            <a:lvl1pPr>
              <a:defRPr/>
            </a:lvl1pPr>
          </a:lstStyle>
          <a:p>
            <a:pPr>
              <a:defRPr/>
            </a:pPr>
            <a:fld id="{1D1943C7-25BC-45CE-BCEF-2DF4E7186B24}" type="slidenum">
              <a:rPr lang="uk-UA"/>
              <a:pPr>
                <a:defRPr/>
              </a:pPr>
              <a:t>‹#›</a:t>
            </a:fld>
            <a:endParaRPr lang="uk-UA"/>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4" name="Freeform 11"/>
          <p:cNvSpPr>
            <a:spLocks noChangeArrowheads="1"/>
          </p:cNvSpPr>
          <p:nvPr/>
        </p:nvSpPr>
        <p:spPr bwMode="auto">
          <a:xfrm flipV="1">
            <a:off x="-4763" y="714375"/>
            <a:ext cx="1589088" cy="508000"/>
          </a:xfrm>
          <a:custGeom>
            <a:avLst/>
            <a:gdLst>
              <a:gd name="T0" fmla="*/ 0 w 9248"/>
              <a:gd name="T1" fmla="*/ 0 h 10000"/>
              <a:gd name="T2" fmla="*/ 9248 w 9248"/>
              <a:gd name="T3" fmla="*/ 10000 h 10000"/>
            </a:gdLst>
            <a:ahLst/>
            <a:cxnLst/>
            <a:rect l="T0" t="T1" r="T2" b="T3"/>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w="9525">
            <a:noFill/>
            <a:miter lim="800000"/>
            <a:headEnd/>
            <a:tailEnd/>
          </a:ln>
        </p:spPr>
        <p:txBody>
          <a:bodyPr/>
          <a:lstStyle/>
          <a:p>
            <a:endParaRPr lang="ru-RU"/>
          </a:p>
        </p:txBody>
      </p:sp>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3"/>
          <p:cNvSpPr>
            <a:spLocks noGrp="1"/>
          </p:cNvSpPr>
          <p:nvPr>
            <p:ph type="dt" sz="half" idx="10"/>
          </p:nvPr>
        </p:nvSpPr>
        <p:spPr/>
        <p:txBody>
          <a:bodyPr/>
          <a:lstStyle>
            <a:lvl1pPr>
              <a:defRPr/>
            </a:lvl1pPr>
          </a:lstStyle>
          <a:p>
            <a:pPr>
              <a:defRPr/>
            </a:pPr>
            <a:fld id="{E78C9F64-3C18-4E3A-9B4F-5FC27514B68E}" type="datetimeFigureOut">
              <a:rPr lang="uk-UA"/>
              <a:pPr>
                <a:defRPr/>
              </a:pPr>
              <a:t>27.11.2017</a:t>
            </a:fld>
            <a:endParaRPr lang="uk-UA"/>
          </a:p>
        </p:txBody>
      </p:sp>
      <p:sp>
        <p:nvSpPr>
          <p:cNvPr id="6" name="Footer Placeholder 4"/>
          <p:cNvSpPr>
            <a:spLocks noGrp="1"/>
          </p:cNvSpPr>
          <p:nvPr>
            <p:ph type="ftr" sz="quarter" idx="11"/>
          </p:nvPr>
        </p:nvSpPr>
        <p:spPr/>
        <p:txBody>
          <a:bodyPr/>
          <a:lstStyle>
            <a:lvl1pPr>
              <a:defRPr/>
            </a:lvl1pPr>
          </a:lstStyle>
          <a:p>
            <a:pPr>
              <a:defRPr/>
            </a:pPr>
            <a:endParaRPr lang="uk-UA"/>
          </a:p>
        </p:txBody>
      </p:sp>
      <p:sp>
        <p:nvSpPr>
          <p:cNvPr id="7" name="Slide Number Placeholder 5"/>
          <p:cNvSpPr>
            <a:spLocks noGrp="1"/>
          </p:cNvSpPr>
          <p:nvPr>
            <p:ph type="sldNum" sz="quarter" idx="12"/>
          </p:nvPr>
        </p:nvSpPr>
        <p:spPr/>
        <p:txBody>
          <a:bodyPr/>
          <a:lstStyle>
            <a:lvl1pPr>
              <a:defRPr/>
            </a:lvl1pPr>
          </a:lstStyle>
          <a:p>
            <a:pPr>
              <a:defRPr/>
            </a:pPr>
            <a:fld id="{A89D140B-4D27-4B48-A422-A2CCF12E607E}" type="slidenum">
              <a:rPr lang="uk-UA"/>
              <a:pPr>
                <a:defRPr/>
              </a:pPr>
              <a:t>‹#›</a:t>
            </a:fld>
            <a:endParaRPr lang="uk-UA"/>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4" name="Freeform 11"/>
          <p:cNvSpPr>
            <a:spLocks noChangeArrowheads="1"/>
          </p:cNvSpPr>
          <p:nvPr/>
        </p:nvSpPr>
        <p:spPr bwMode="auto">
          <a:xfrm flipV="1">
            <a:off x="-4763" y="714375"/>
            <a:ext cx="1589088" cy="508000"/>
          </a:xfrm>
          <a:custGeom>
            <a:avLst/>
            <a:gdLst>
              <a:gd name="T0" fmla="*/ 0 w 9248"/>
              <a:gd name="T1" fmla="*/ 0 h 10000"/>
              <a:gd name="T2" fmla="*/ 9248 w 9248"/>
              <a:gd name="T3" fmla="*/ 10000 h 10000"/>
            </a:gdLst>
            <a:ahLst/>
            <a:cxnLst/>
            <a:rect l="T0" t="T1" r="T2" b="T3"/>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w="9525">
            <a:noFill/>
            <a:miter lim="800000"/>
            <a:headEnd/>
            <a:tailEnd/>
          </a:ln>
        </p:spPr>
        <p:txBody>
          <a:bodyPr/>
          <a:lstStyle/>
          <a:p>
            <a:endParaRPr lang="ru-RU"/>
          </a:p>
        </p:txBody>
      </p:sp>
      <p:sp>
        <p:nvSpPr>
          <p:cNvPr id="2" name="Vertical Title 1"/>
          <p:cNvSpPr>
            <a:spLocks noGrp="1"/>
          </p:cNvSpPr>
          <p:nvPr>
            <p:ph type="title" orient="vert"/>
          </p:nvPr>
        </p:nvSpPr>
        <p:spPr>
          <a:xfrm>
            <a:off x="9294812" y="627405"/>
            <a:ext cx="2207601" cy="5283817"/>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3"/>
          <p:cNvSpPr>
            <a:spLocks noGrp="1"/>
          </p:cNvSpPr>
          <p:nvPr>
            <p:ph type="dt" sz="half" idx="10"/>
          </p:nvPr>
        </p:nvSpPr>
        <p:spPr/>
        <p:txBody>
          <a:bodyPr/>
          <a:lstStyle>
            <a:lvl1pPr>
              <a:defRPr/>
            </a:lvl1pPr>
          </a:lstStyle>
          <a:p>
            <a:pPr>
              <a:defRPr/>
            </a:pPr>
            <a:fld id="{6B7DDBD8-0F66-44E4-BC4F-8E22C2D9EEA4}" type="datetimeFigureOut">
              <a:rPr lang="uk-UA"/>
              <a:pPr>
                <a:defRPr/>
              </a:pPr>
              <a:t>27.11.2017</a:t>
            </a:fld>
            <a:endParaRPr lang="uk-UA"/>
          </a:p>
        </p:txBody>
      </p:sp>
      <p:sp>
        <p:nvSpPr>
          <p:cNvPr id="6" name="Footer Placeholder 4"/>
          <p:cNvSpPr>
            <a:spLocks noGrp="1"/>
          </p:cNvSpPr>
          <p:nvPr>
            <p:ph type="ftr" sz="quarter" idx="11"/>
          </p:nvPr>
        </p:nvSpPr>
        <p:spPr/>
        <p:txBody>
          <a:bodyPr/>
          <a:lstStyle>
            <a:lvl1pPr>
              <a:defRPr/>
            </a:lvl1pPr>
          </a:lstStyle>
          <a:p>
            <a:pPr>
              <a:defRPr/>
            </a:pPr>
            <a:endParaRPr lang="uk-UA"/>
          </a:p>
        </p:txBody>
      </p:sp>
      <p:sp>
        <p:nvSpPr>
          <p:cNvPr id="7" name="Slide Number Placeholder 5"/>
          <p:cNvSpPr>
            <a:spLocks noGrp="1"/>
          </p:cNvSpPr>
          <p:nvPr>
            <p:ph type="sldNum" sz="quarter" idx="12"/>
          </p:nvPr>
        </p:nvSpPr>
        <p:spPr/>
        <p:txBody>
          <a:bodyPr/>
          <a:lstStyle>
            <a:lvl1pPr>
              <a:defRPr/>
            </a:lvl1pPr>
          </a:lstStyle>
          <a:p>
            <a:pPr>
              <a:defRPr/>
            </a:pPr>
            <a:fld id="{2F155077-875B-4C80-B7B3-90D7BE152106}" type="slidenum">
              <a:rPr lang="uk-UA"/>
              <a:pPr>
                <a:defRPr/>
              </a:pPr>
              <a:t>‹#›</a:t>
            </a:fld>
            <a:endParaRPr lang="uk-U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Freeform 11"/>
          <p:cNvSpPr>
            <a:spLocks noChangeArrowheads="1"/>
          </p:cNvSpPr>
          <p:nvPr/>
        </p:nvSpPr>
        <p:spPr bwMode="auto">
          <a:xfrm flipV="1">
            <a:off x="-4763" y="714375"/>
            <a:ext cx="1589088" cy="508000"/>
          </a:xfrm>
          <a:custGeom>
            <a:avLst/>
            <a:gdLst>
              <a:gd name="T0" fmla="*/ 0 w 9248"/>
              <a:gd name="T1" fmla="*/ 0 h 10000"/>
              <a:gd name="T2" fmla="*/ 9248 w 9248"/>
              <a:gd name="T3" fmla="*/ 10000 h 10000"/>
            </a:gdLst>
            <a:ahLst/>
            <a:cxnLst/>
            <a:rect l="T0" t="T1" r="T2" b="T3"/>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w="9525">
            <a:noFill/>
            <a:miter lim="800000"/>
            <a:headEnd/>
            <a:tailEnd/>
          </a:ln>
        </p:spPr>
        <p:txBody>
          <a:bodyPr/>
          <a:lstStyle/>
          <a:p>
            <a:endParaRPr lang="ru-RU"/>
          </a:p>
        </p:txBody>
      </p:sp>
      <p:sp>
        <p:nvSpPr>
          <p:cNvPr id="2" name="Title 1"/>
          <p:cNvSpPr>
            <a:spLocks noGrp="1"/>
          </p:cNvSpPr>
          <p:nvPr>
            <p:ph type="title"/>
          </p:nvPr>
        </p:nvSpPr>
        <p:spPr>
          <a:xfrm>
            <a:off x="2592925" y="624110"/>
            <a:ext cx="8911687" cy="1280890"/>
          </a:xfrm>
        </p:spPr>
        <p:txBody>
          <a:bodyPr/>
          <a:lstStyle/>
          <a:p>
            <a:r>
              <a:rPr lang="ru-RU" smtClean="0"/>
              <a:t>Образец заголовка</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3"/>
          <p:cNvSpPr>
            <a:spLocks noGrp="1"/>
          </p:cNvSpPr>
          <p:nvPr>
            <p:ph type="dt" sz="half" idx="10"/>
          </p:nvPr>
        </p:nvSpPr>
        <p:spPr/>
        <p:txBody>
          <a:bodyPr/>
          <a:lstStyle>
            <a:lvl1pPr>
              <a:defRPr/>
            </a:lvl1pPr>
          </a:lstStyle>
          <a:p>
            <a:pPr>
              <a:defRPr/>
            </a:pPr>
            <a:fld id="{971B68DF-2810-43B7-B9D6-074FCC137B54}" type="datetimeFigureOut">
              <a:rPr lang="uk-UA"/>
              <a:pPr>
                <a:defRPr/>
              </a:pPr>
              <a:t>27.11.2017</a:t>
            </a:fld>
            <a:endParaRPr lang="uk-UA"/>
          </a:p>
        </p:txBody>
      </p:sp>
      <p:sp>
        <p:nvSpPr>
          <p:cNvPr id="6" name="Footer Placeholder 4"/>
          <p:cNvSpPr>
            <a:spLocks noGrp="1"/>
          </p:cNvSpPr>
          <p:nvPr>
            <p:ph type="ftr" sz="quarter" idx="11"/>
          </p:nvPr>
        </p:nvSpPr>
        <p:spPr/>
        <p:txBody>
          <a:bodyPr/>
          <a:lstStyle>
            <a:lvl1pPr>
              <a:defRPr/>
            </a:lvl1pPr>
          </a:lstStyle>
          <a:p>
            <a:pPr>
              <a:defRPr/>
            </a:pPr>
            <a:endParaRPr lang="uk-UA"/>
          </a:p>
        </p:txBody>
      </p:sp>
      <p:sp>
        <p:nvSpPr>
          <p:cNvPr id="7" name="Slide Number Placeholder 5"/>
          <p:cNvSpPr>
            <a:spLocks noGrp="1"/>
          </p:cNvSpPr>
          <p:nvPr>
            <p:ph type="sldNum" sz="quarter" idx="12"/>
          </p:nvPr>
        </p:nvSpPr>
        <p:spPr/>
        <p:txBody>
          <a:bodyPr/>
          <a:lstStyle>
            <a:lvl1pPr>
              <a:defRPr/>
            </a:lvl1pPr>
          </a:lstStyle>
          <a:p>
            <a:pPr>
              <a:defRPr/>
            </a:pPr>
            <a:fld id="{71C7B727-1937-4796-A304-8A9F502354C5}" type="slidenum">
              <a:rPr lang="uk-UA"/>
              <a:pPr>
                <a:defRPr/>
              </a:pPr>
              <a:t>‹#›</a:t>
            </a:fld>
            <a:endParaRPr lang="uk-U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Freeform 11"/>
          <p:cNvSpPr>
            <a:spLocks noChangeArrowheads="1"/>
          </p:cNvSpPr>
          <p:nvPr/>
        </p:nvSpPr>
        <p:spPr bwMode="auto">
          <a:xfrm flipV="1">
            <a:off x="-4763" y="3178175"/>
            <a:ext cx="1589088" cy="508000"/>
          </a:xfrm>
          <a:custGeom>
            <a:avLst/>
            <a:gdLst>
              <a:gd name="T0" fmla="*/ 0 w 9248"/>
              <a:gd name="T1" fmla="*/ 0 h 10000"/>
              <a:gd name="T2" fmla="*/ 9248 w 9248"/>
              <a:gd name="T3" fmla="*/ 10000 h 10000"/>
            </a:gdLst>
            <a:ahLst/>
            <a:cxnLst/>
            <a:rect l="T0" t="T1" r="T2" b="T3"/>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w="9525">
            <a:noFill/>
            <a:miter lim="800000"/>
            <a:headEnd/>
            <a:tailEnd/>
          </a:ln>
        </p:spPr>
        <p:txBody>
          <a:bodyPr/>
          <a:lstStyle/>
          <a:p>
            <a:endParaRPr lang="ru-RU"/>
          </a:p>
        </p:txBody>
      </p:sp>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589212" y="3530129"/>
            <a:ext cx="8915399" cy="860400"/>
          </a:xfrm>
        </p:spPr>
        <p:txBody>
          <a:bodyPr/>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5" name="Date Placeholder 3"/>
          <p:cNvSpPr>
            <a:spLocks noGrp="1"/>
          </p:cNvSpPr>
          <p:nvPr>
            <p:ph type="dt" sz="half" idx="10"/>
          </p:nvPr>
        </p:nvSpPr>
        <p:spPr/>
        <p:txBody>
          <a:bodyPr/>
          <a:lstStyle>
            <a:lvl1pPr>
              <a:defRPr/>
            </a:lvl1pPr>
          </a:lstStyle>
          <a:p>
            <a:pPr>
              <a:defRPr/>
            </a:pPr>
            <a:fld id="{72D5CEF9-D108-429C-A564-D54AB9B25644}" type="datetimeFigureOut">
              <a:rPr lang="uk-UA"/>
              <a:pPr>
                <a:defRPr/>
              </a:pPr>
              <a:t>27.11.2017</a:t>
            </a:fld>
            <a:endParaRPr lang="uk-UA"/>
          </a:p>
        </p:txBody>
      </p:sp>
      <p:sp>
        <p:nvSpPr>
          <p:cNvPr id="6" name="Footer Placeholder 4"/>
          <p:cNvSpPr>
            <a:spLocks noGrp="1"/>
          </p:cNvSpPr>
          <p:nvPr>
            <p:ph type="ftr" sz="quarter" idx="11"/>
          </p:nvPr>
        </p:nvSpPr>
        <p:spPr/>
        <p:txBody>
          <a:bodyPr/>
          <a:lstStyle>
            <a:lvl1pPr>
              <a:defRPr/>
            </a:lvl1pPr>
          </a:lstStyle>
          <a:p>
            <a:pPr>
              <a:defRPr/>
            </a:pPr>
            <a:endParaRPr lang="uk-UA"/>
          </a:p>
        </p:txBody>
      </p:sp>
      <p:sp>
        <p:nvSpPr>
          <p:cNvPr id="7" name="Slide Number Placeholder 5"/>
          <p:cNvSpPr>
            <a:spLocks noGrp="1"/>
          </p:cNvSpPr>
          <p:nvPr>
            <p:ph type="sldNum" sz="quarter" idx="12"/>
          </p:nvPr>
        </p:nvSpPr>
        <p:spPr>
          <a:xfrm>
            <a:off x="531813" y="3244850"/>
            <a:ext cx="779462" cy="365125"/>
          </a:xfrm>
        </p:spPr>
        <p:txBody>
          <a:bodyPr/>
          <a:lstStyle>
            <a:lvl1pPr>
              <a:defRPr/>
            </a:lvl1pPr>
          </a:lstStyle>
          <a:p>
            <a:pPr>
              <a:defRPr/>
            </a:pPr>
            <a:fld id="{A3477625-A4C6-4EF5-97CF-FAC82F2675BB}" type="slidenum">
              <a:rPr lang="uk-UA"/>
              <a:pPr>
                <a:defRPr/>
              </a:pPr>
              <a:t>‹#›</a:t>
            </a:fld>
            <a:endParaRPr lang="uk-U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Freeform 11"/>
          <p:cNvSpPr>
            <a:spLocks noChangeArrowheads="1"/>
          </p:cNvSpPr>
          <p:nvPr/>
        </p:nvSpPr>
        <p:spPr bwMode="auto">
          <a:xfrm flipV="1">
            <a:off x="-4763" y="714375"/>
            <a:ext cx="1589088" cy="508000"/>
          </a:xfrm>
          <a:custGeom>
            <a:avLst/>
            <a:gdLst>
              <a:gd name="T0" fmla="*/ 0 w 9248"/>
              <a:gd name="T1" fmla="*/ 0 h 10000"/>
              <a:gd name="T2" fmla="*/ 9248 w 9248"/>
              <a:gd name="T3" fmla="*/ 10000 h 10000"/>
            </a:gdLst>
            <a:ahLst/>
            <a:cxnLst/>
            <a:rect l="T0" t="T1" r="T2" b="T3"/>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w="9525">
            <a:noFill/>
            <a:miter lim="800000"/>
            <a:headEnd/>
            <a:tailEnd/>
          </a:ln>
        </p:spPr>
        <p:txBody>
          <a:bodyPr/>
          <a:lstStyle/>
          <a:p>
            <a:endParaRPr lang="ru-RU"/>
          </a:p>
        </p:txBody>
      </p:sp>
      <p:sp>
        <p:nvSpPr>
          <p:cNvPr id="8" name="Title 7"/>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6" name="Date Placeholder 4"/>
          <p:cNvSpPr>
            <a:spLocks noGrp="1"/>
          </p:cNvSpPr>
          <p:nvPr>
            <p:ph type="dt" sz="half" idx="10"/>
          </p:nvPr>
        </p:nvSpPr>
        <p:spPr/>
        <p:txBody>
          <a:bodyPr/>
          <a:lstStyle>
            <a:lvl1pPr>
              <a:defRPr/>
            </a:lvl1pPr>
          </a:lstStyle>
          <a:p>
            <a:pPr>
              <a:defRPr/>
            </a:pPr>
            <a:fld id="{AF379600-08F1-4D4D-B091-60C018D77FB6}" type="datetimeFigureOut">
              <a:rPr lang="uk-UA"/>
              <a:pPr>
                <a:defRPr/>
              </a:pPr>
              <a:t>27.11.2017</a:t>
            </a:fld>
            <a:endParaRPr lang="uk-UA"/>
          </a:p>
        </p:txBody>
      </p:sp>
      <p:sp>
        <p:nvSpPr>
          <p:cNvPr id="7" name="Footer Placeholder 5"/>
          <p:cNvSpPr>
            <a:spLocks noGrp="1"/>
          </p:cNvSpPr>
          <p:nvPr>
            <p:ph type="ftr" sz="quarter" idx="11"/>
          </p:nvPr>
        </p:nvSpPr>
        <p:spPr/>
        <p:txBody>
          <a:bodyPr/>
          <a:lstStyle>
            <a:lvl1pPr>
              <a:defRPr/>
            </a:lvl1pPr>
          </a:lstStyle>
          <a:p>
            <a:pPr>
              <a:defRPr/>
            </a:pPr>
            <a:endParaRPr lang="uk-UA"/>
          </a:p>
        </p:txBody>
      </p:sp>
      <p:sp>
        <p:nvSpPr>
          <p:cNvPr id="9" name="Slide Number Placeholder 5"/>
          <p:cNvSpPr>
            <a:spLocks noGrp="1"/>
          </p:cNvSpPr>
          <p:nvPr>
            <p:ph type="sldNum" sz="quarter" idx="12"/>
          </p:nvPr>
        </p:nvSpPr>
        <p:spPr/>
        <p:txBody>
          <a:bodyPr/>
          <a:lstStyle>
            <a:lvl1pPr>
              <a:defRPr/>
            </a:lvl1pPr>
          </a:lstStyle>
          <a:p>
            <a:pPr>
              <a:defRPr/>
            </a:pPr>
            <a:fld id="{53134102-8A9E-464D-85C9-1C1CC1D6CA93}" type="slidenum">
              <a:rPr lang="uk-UA"/>
              <a:pPr>
                <a:defRPr/>
              </a:pPr>
              <a:t>‹#›</a:t>
            </a:fld>
            <a:endParaRPr lang="uk-U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7" name="Freeform 11"/>
          <p:cNvSpPr>
            <a:spLocks noChangeArrowheads="1"/>
          </p:cNvSpPr>
          <p:nvPr/>
        </p:nvSpPr>
        <p:spPr bwMode="auto">
          <a:xfrm flipV="1">
            <a:off x="-4763" y="714375"/>
            <a:ext cx="1589088" cy="508000"/>
          </a:xfrm>
          <a:custGeom>
            <a:avLst/>
            <a:gdLst>
              <a:gd name="T0" fmla="*/ 0 w 9248"/>
              <a:gd name="T1" fmla="*/ 0 h 10000"/>
              <a:gd name="T2" fmla="*/ 9248 w 9248"/>
              <a:gd name="T3" fmla="*/ 10000 h 10000"/>
            </a:gdLst>
            <a:ahLst/>
            <a:cxnLst/>
            <a:rect l="T0" t="T1" r="T2" b="T3"/>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w="9525">
            <a:noFill/>
            <a:miter lim="800000"/>
            <a:headEnd/>
            <a:tailEnd/>
          </a:ln>
        </p:spPr>
        <p:txBody>
          <a:bodyPr/>
          <a:lstStyle/>
          <a:p>
            <a:endParaRPr lang="ru-RU"/>
          </a:p>
        </p:txBody>
      </p:sp>
      <p:sp>
        <p:nvSpPr>
          <p:cNvPr id="10" name="Title 9"/>
          <p:cNvSpPr>
            <a:spLocks noGrp="1"/>
          </p:cNvSpPr>
          <p:nvPr>
            <p:ph type="title"/>
          </p:nvPr>
        </p:nvSpPr>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8" name="Date Placeholder 6"/>
          <p:cNvSpPr>
            <a:spLocks noGrp="1"/>
          </p:cNvSpPr>
          <p:nvPr>
            <p:ph type="dt" sz="half" idx="10"/>
          </p:nvPr>
        </p:nvSpPr>
        <p:spPr/>
        <p:txBody>
          <a:bodyPr/>
          <a:lstStyle>
            <a:lvl1pPr>
              <a:defRPr/>
            </a:lvl1pPr>
          </a:lstStyle>
          <a:p>
            <a:pPr>
              <a:defRPr/>
            </a:pPr>
            <a:fld id="{5516BE5C-178D-41C1-8455-F0916DB97ACC}" type="datetimeFigureOut">
              <a:rPr lang="uk-UA"/>
              <a:pPr>
                <a:defRPr/>
              </a:pPr>
              <a:t>27.11.2017</a:t>
            </a:fld>
            <a:endParaRPr lang="uk-UA"/>
          </a:p>
        </p:txBody>
      </p:sp>
      <p:sp>
        <p:nvSpPr>
          <p:cNvPr id="9" name="Footer Placeholder 7"/>
          <p:cNvSpPr>
            <a:spLocks noGrp="1"/>
          </p:cNvSpPr>
          <p:nvPr>
            <p:ph type="ftr" sz="quarter" idx="11"/>
          </p:nvPr>
        </p:nvSpPr>
        <p:spPr/>
        <p:txBody>
          <a:bodyPr/>
          <a:lstStyle>
            <a:lvl1pPr>
              <a:defRPr/>
            </a:lvl1pPr>
          </a:lstStyle>
          <a:p>
            <a:pPr>
              <a:defRPr/>
            </a:pPr>
            <a:endParaRPr lang="uk-UA"/>
          </a:p>
        </p:txBody>
      </p:sp>
      <p:sp>
        <p:nvSpPr>
          <p:cNvPr id="11" name="Slide Number Placeholder 5"/>
          <p:cNvSpPr>
            <a:spLocks noGrp="1"/>
          </p:cNvSpPr>
          <p:nvPr>
            <p:ph type="sldNum" sz="quarter" idx="12"/>
          </p:nvPr>
        </p:nvSpPr>
        <p:spPr/>
        <p:txBody>
          <a:bodyPr/>
          <a:lstStyle>
            <a:lvl1pPr>
              <a:defRPr/>
            </a:lvl1pPr>
          </a:lstStyle>
          <a:p>
            <a:pPr>
              <a:defRPr/>
            </a:pPr>
            <a:fld id="{CFC5809D-5BFB-4F89-8142-DE0DCBEED750}" type="slidenum">
              <a:rPr lang="uk-UA"/>
              <a:pPr>
                <a:defRPr/>
              </a:pPr>
              <a:t>‹#›</a:t>
            </a:fld>
            <a:endParaRPr lang="uk-U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Freeform 11"/>
          <p:cNvSpPr>
            <a:spLocks noChangeArrowheads="1"/>
          </p:cNvSpPr>
          <p:nvPr/>
        </p:nvSpPr>
        <p:spPr bwMode="auto">
          <a:xfrm flipV="1">
            <a:off x="-4763" y="714375"/>
            <a:ext cx="1589088" cy="508000"/>
          </a:xfrm>
          <a:custGeom>
            <a:avLst/>
            <a:gdLst>
              <a:gd name="T0" fmla="*/ 0 w 9248"/>
              <a:gd name="T1" fmla="*/ 0 h 10000"/>
              <a:gd name="T2" fmla="*/ 9248 w 9248"/>
              <a:gd name="T3" fmla="*/ 10000 h 10000"/>
            </a:gdLst>
            <a:ahLst/>
            <a:cxnLst/>
            <a:rect l="T0" t="T1" r="T2" b="T3"/>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w="9525">
            <a:noFill/>
            <a:miter lim="800000"/>
            <a:headEnd/>
            <a:tailEnd/>
          </a:ln>
        </p:spPr>
        <p:txBody>
          <a:bodyPr/>
          <a:lstStyle/>
          <a:p>
            <a:endParaRPr lang="ru-RU"/>
          </a:p>
        </p:txBody>
      </p:sp>
      <p:sp>
        <p:nvSpPr>
          <p:cNvPr id="2" name="Title 1"/>
          <p:cNvSpPr>
            <a:spLocks noGrp="1"/>
          </p:cNvSpPr>
          <p:nvPr>
            <p:ph type="title"/>
          </p:nvPr>
        </p:nvSpPr>
        <p:spPr/>
        <p:txBody>
          <a:bodyPr/>
          <a:lstStyle/>
          <a:p>
            <a:r>
              <a:rPr lang="ru-RU" smtClean="0"/>
              <a:t>Образец заголовка</a:t>
            </a:r>
            <a:endParaRPr lang="en-US" dirty="0"/>
          </a:p>
        </p:txBody>
      </p:sp>
      <p:sp>
        <p:nvSpPr>
          <p:cNvPr id="4" name="Date Placeholder 2"/>
          <p:cNvSpPr>
            <a:spLocks noGrp="1"/>
          </p:cNvSpPr>
          <p:nvPr>
            <p:ph type="dt" sz="half" idx="10"/>
          </p:nvPr>
        </p:nvSpPr>
        <p:spPr/>
        <p:txBody>
          <a:bodyPr/>
          <a:lstStyle>
            <a:lvl1pPr>
              <a:defRPr/>
            </a:lvl1pPr>
          </a:lstStyle>
          <a:p>
            <a:pPr>
              <a:defRPr/>
            </a:pPr>
            <a:fld id="{08702543-81E5-4FEB-B5A1-C0B6E1CA89AF}" type="datetimeFigureOut">
              <a:rPr lang="uk-UA"/>
              <a:pPr>
                <a:defRPr/>
              </a:pPr>
              <a:t>27.11.2017</a:t>
            </a:fld>
            <a:endParaRPr lang="uk-UA"/>
          </a:p>
        </p:txBody>
      </p:sp>
      <p:sp>
        <p:nvSpPr>
          <p:cNvPr id="5" name="Footer Placeholder 3"/>
          <p:cNvSpPr>
            <a:spLocks noGrp="1"/>
          </p:cNvSpPr>
          <p:nvPr>
            <p:ph type="ftr" sz="quarter" idx="11"/>
          </p:nvPr>
        </p:nvSpPr>
        <p:spPr/>
        <p:txBody>
          <a:bodyPr/>
          <a:lstStyle>
            <a:lvl1pPr>
              <a:defRPr/>
            </a:lvl1pPr>
          </a:lstStyle>
          <a:p>
            <a:pPr>
              <a:defRPr/>
            </a:pPr>
            <a:endParaRPr lang="uk-UA"/>
          </a:p>
        </p:txBody>
      </p:sp>
      <p:sp>
        <p:nvSpPr>
          <p:cNvPr id="6" name="Slide Number Placeholder 4"/>
          <p:cNvSpPr>
            <a:spLocks noGrp="1"/>
          </p:cNvSpPr>
          <p:nvPr>
            <p:ph type="sldNum" sz="quarter" idx="12"/>
          </p:nvPr>
        </p:nvSpPr>
        <p:spPr/>
        <p:txBody>
          <a:bodyPr/>
          <a:lstStyle>
            <a:lvl1pPr>
              <a:defRPr/>
            </a:lvl1pPr>
          </a:lstStyle>
          <a:p>
            <a:pPr>
              <a:defRPr/>
            </a:pPr>
            <a:fld id="{D41CE93F-FFF7-42FF-9D98-0DF926F08AB9}" type="slidenum">
              <a:rPr lang="uk-UA"/>
              <a:pPr>
                <a:defRPr/>
              </a:pPr>
              <a:t>‹#›</a:t>
            </a:fld>
            <a:endParaRPr lang="uk-U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Freeform 11"/>
          <p:cNvSpPr>
            <a:spLocks noChangeArrowheads="1"/>
          </p:cNvSpPr>
          <p:nvPr/>
        </p:nvSpPr>
        <p:spPr bwMode="auto">
          <a:xfrm flipV="1">
            <a:off x="-4763" y="714375"/>
            <a:ext cx="1589088" cy="508000"/>
          </a:xfrm>
          <a:custGeom>
            <a:avLst/>
            <a:gdLst>
              <a:gd name="T0" fmla="*/ 0 w 9248"/>
              <a:gd name="T1" fmla="*/ 0 h 10000"/>
              <a:gd name="T2" fmla="*/ 9248 w 9248"/>
              <a:gd name="T3" fmla="*/ 10000 h 10000"/>
            </a:gdLst>
            <a:ahLst/>
            <a:cxnLst/>
            <a:rect l="T0" t="T1" r="T2" b="T3"/>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w="9525">
            <a:noFill/>
            <a:miter lim="800000"/>
            <a:headEnd/>
            <a:tailEnd/>
          </a:ln>
        </p:spPr>
        <p:txBody>
          <a:bodyPr/>
          <a:lstStyle/>
          <a:p>
            <a:endParaRPr lang="ru-RU"/>
          </a:p>
        </p:txBody>
      </p:sp>
      <p:sp>
        <p:nvSpPr>
          <p:cNvPr id="3" name="Date Placeholder 1"/>
          <p:cNvSpPr>
            <a:spLocks noGrp="1"/>
          </p:cNvSpPr>
          <p:nvPr>
            <p:ph type="dt" sz="half" idx="10"/>
          </p:nvPr>
        </p:nvSpPr>
        <p:spPr/>
        <p:txBody>
          <a:bodyPr/>
          <a:lstStyle>
            <a:lvl1pPr>
              <a:defRPr/>
            </a:lvl1pPr>
          </a:lstStyle>
          <a:p>
            <a:pPr>
              <a:defRPr/>
            </a:pPr>
            <a:fld id="{8D02B4CC-65CE-4123-B1E2-5C6BA1F71BA9}" type="datetimeFigureOut">
              <a:rPr lang="uk-UA"/>
              <a:pPr>
                <a:defRPr/>
              </a:pPr>
              <a:t>27.11.2017</a:t>
            </a:fld>
            <a:endParaRPr lang="uk-UA"/>
          </a:p>
        </p:txBody>
      </p:sp>
      <p:sp>
        <p:nvSpPr>
          <p:cNvPr id="4" name="Footer Placeholder 2"/>
          <p:cNvSpPr>
            <a:spLocks noGrp="1"/>
          </p:cNvSpPr>
          <p:nvPr>
            <p:ph type="ftr" sz="quarter" idx="11"/>
          </p:nvPr>
        </p:nvSpPr>
        <p:spPr/>
        <p:txBody>
          <a:bodyPr/>
          <a:lstStyle>
            <a:lvl1pPr>
              <a:defRPr/>
            </a:lvl1pPr>
          </a:lstStyle>
          <a:p>
            <a:pPr>
              <a:defRPr/>
            </a:pPr>
            <a:endParaRPr lang="uk-UA"/>
          </a:p>
        </p:txBody>
      </p:sp>
      <p:sp>
        <p:nvSpPr>
          <p:cNvPr id="5" name="Slide Number Placeholder 3"/>
          <p:cNvSpPr>
            <a:spLocks noGrp="1"/>
          </p:cNvSpPr>
          <p:nvPr>
            <p:ph type="sldNum" sz="quarter" idx="12"/>
          </p:nvPr>
        </p:nvSpPr>
        <p:spPr/>
        <p:txBody>
          <a:bodyPr/>
          <a:lstStyle>
            <a:lvl1pPr>
              <a:defRPr/>
            </a:lvl1pPr>
          </a:lstStyle>
          <a:p>
            <a:pPr>
              <a:defRPr/>
            </a:pPr>
            <a:fld id="{330B73A7-7701-4228-A0F9-12D57D1909E8}" type="slidenum">
              <a:rPr lang="uk-UA"/>
              <a:pPr>
                <a:defRPr/>
              </a:pPr>
              <a:t>‹#›</a:t>
            </a:fld>
            <a:endParaRPr lang="uk-U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5" name="Freeform 11"/>
          <p:cNvSpPr>
            <a:spLocks noChangeArrowheads="1"/>
          </p:cNvSpPr>
          <p:nvPr/>
        </p:nvSpPr>
        <p:spPr bwMode="auto">
          <a:xfrm flipV="1">
            <a:off x="-4763" y="714375"/>
            <a:ext cx="1589088" cy="508000"/>
          </a:xfrm>
          <a:custGeom>
            <a:avLst/>
            <a:gdLst>
              <a:gd name="T0" fmla="*/ 0 w 9248"/>
              <a:gd name="T1" fmla="*/ 0 h 10000"/>
              <a:gd name="T2" fmla="*/ 9248 w 9248"/>
              <a:gd name="T3" fmla="*/ 10000 h 10000"/>
            </a:gdLst>
            <a:ahLst/>
            <a:cxnLst/>
            <a:rect l="T0" t="T1" r="T2" b="T3"/>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w="9525">
            <a:noFill/>
            <a:miter lim="800000"/>
            <a:headEnd/>
            <a:tailEnd/>
          </a:ln>
        </p:spPr>
        <p:txBody>
          <a:bodyPr/>
          <a:lstStyle/>
          <a:p>
            <a:endParaRPr lang="ru-RU"/>
          </a:p>
        </p:txBody>
      </p:sp>
      <p:sp>
        <p:nvSpPr>
          <p:cNvPr id="2" name="Title 1"/>
          <p:cNvSpPr>
            <a:spLocks noGrp="1"/>
          </p:cNvSpPr>
          <p:nvPr>
            <p:ph type="title"/>
          </p:nvPr>
        </p:nvSpPr>
        <p:spPr>
          <a:xfrm>
            <a:off x="2589212" y="446088"/>
            <a:ext cx="3505199" cy="976312"/>
          </a:xfrm>
        </p:spPr>
        <p:txBody>
          <a:bodyPr anchor="b"/>
          <a:lstStyle>
            <a:lvl1pPr algn="l">
              <a:defRPr sz="2000" b="0"/>
            </a:lvl1pPr>
          </a:lstStyle>
          <a:p>
            <a:r>
              <a:rPr lang="ru-RU" smtClean="0"/>
              <a:t>Образец заголовка</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6" name="Date Placeholder 4"/>
          <p:cNvSpPr>
            <a:spLocks noGrp="1"/>
          </p:cNvSpPr>
          <p:nvPr>
            <p:ph type="dt" sz="half" idx="10"/>
          </p:nvPr>
        </p:nvSpPr>
        <p:spPr/>
        <p:txBody>
          <a:bodyPr/>
          <a:lstStyle>
            <a:lvl1pPr>
              <a:defRPr/>
            </a:lvl1pPr>
          </a:lstStyle>
          <a:p>
            <a:pPr>
              <a:defRPr/>
            </a:pPr>
            <a:fld id="{FAA1D681-3B98-4D26-9BEE-3FE51F9A4EB1}" type="datetimeFigureOut">
              <a:rPr lang="uk-UA"/>
              <a:pPr>
                <a:defRPr/>
              </a:pPr>
              <a:t>27.11.2017</a:t>
            </a:fld>
            <a:endParaRPr lang="uk-UA"/>
          </a:p>
        </p:txBody>
      </p:sp>
      <p:sp>
        <p:nvSpPr>
          <p:cNvPr id="7" name="Footer Placeholder 5"/>
          <p:cNvSpPr>
            <a:spLocks noGrp="1"/>
          </p:cNvSpPr>
          <p:nvPr>
            <p:ph type="ftr" sz="quarter" idx="11"/>
          </p:nvPr>
        </p:nvSpPr>
        <p:spPr/>
        <p:txBody>
          <a:bodyPr/>
          <a:lstStyle>
            <a:lvl1pPr>
              <a:defRPr/>
            </a:lvl1pPr>
          </a:lstStyle>
          <a:p>
            <a:pPr>
              <a:defRPr/>
            </a:pPr>
            <a:endParaRPr lang="uk-UA"/>
          </a:p>
        </p:txBody>
      </p:sp>
      <p:sp>
        <p:nvSpPr>
          <p:cNvPr id="8" name="Slide Number Placeholder 6"/>
          <p:cNvSpPr>
            <a:spLocks noGrp="1"/>
          </p:cNvSpPr>
          <p:nvPr>
            <p:ph type="sldNum" sz="quarter" idx="12"/>
          </p:nvPr>
        </p:nvSpPr>
        <p:spPr/>
        <p:txBody>
          <a:bodyPr/>
          <a:lstStyle>
            <a:lvl1pPr>
              <a:defRPr/>
            </a:lvl1pPr>
          </a:lstStyle>
          <a:p>
            <a:pPr>
              <a:defRPr/>
            </a:pPr>
            <a:fld id="{2850E2F5-04AD-43C5-9BC9-B4F8777A9DFD}" type="slidenum">
              <a:rPr lang="uk-UA"/>
              <a:pPr>
                <a:defRPr/>
              </a:pPr>
              <a:t>‹#›</a:t>
            </a:fld>
            <a:endParaRPr lang="uk-U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5" name="Freeform 11"/>
          <p:cNvSpPr>
            <a:spLocks noChangeArrowheads="1"/>
          </p:cNvSpPr>
          <p:nvPr/>
        </p:nvSpPr>
        <p:spPr bwMode="auto">
          <a:xfrm flipV="1">
            <a:off x="-4763" y="4911725"/>
            <a:ext cx="1589088" cy="508000"/>
          </a:xfrm>
          <a:custGeom>
            <a:avLst/>
            <a:gdLst>
              <a:gd name="T0" fmla="*/ 0 w 9248"/>
              <a:gd name="T1" fmla="*/ 0 h 10000"/>
              <a:gd name="T2" fmla="*/ 9248 w 9248"/>
              <a:gd name="T3" fmla="*/ 10000 h 10000"/>
            </a:gdLst>
            <a:ahLst/>
            <a:cxnLst/>
            <a:rect l="T0" t="T1" r="T2" b="T3"/>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w="9525">
            <a:noFill/>
            <a:miter lim="800000"/>
            <a:headEnd/>
            <a:tailEnd/>
          </a:ln>
        </p:spPr>
        <p:txBody>
          <a:bodyPr/>
          <a:lstStyle/>
          <a:p>
            <a:endParaRPr lang="ru-RU"/>
          </a:p>
        </p:txBody>
      </p:sp>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2589212" y="634965"/>
            <a:ext cx="8915400" cy="3854970"/>
          </a:xfrm>
        </p:spPr>
        <p:txBody>
          <a:bodyPr rtlCol="0">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ru-RU" noProof="0" smtClean="0"/>
              <a:t>Вставка рисунка</a:t>
            </a:r>
            <a:endParaRPr lang="en-US" noProof="0"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6" name="Date Placeholder 4"/>
          <p:cNvSpPr>
            <a:spLocks noGrp="1"/>
          </p:cNvSpPr>
          <p:nvPr>
            <p:ph type="dt" sz="half" idx="10"/>
          </p:nvPr>
        </p:nvSpPr>
        <p:spPr/>
        <p:txBody>
          <a:bodyPr/>
          <a:lstStyle>
            <a:lvl1pPr>
              <a:defRPr/>
            </a:lvl1pPr>
          </a:lstStyle>
          <a:p>
            <a:pPr>
              <a:defRPr/>
            </a:pPr>
            <a:fld id="{CB96A626-6838-4AA8-B141-6E7AEDAC64AF}" type="datetimeFigureOut">
              <a:rPr lang="uk-UA"/>
              <a:pPr>
                <a:defRPr/>
              </a:pPr>
              <a:t>27.11.2017</a:t>
            </a:fld>
            <a:endParaRPr lang="uk-UA"/>
          </a:p>
        </p:txBody>
      </p:sp>
      <p:sp>
        <p:nvSpPr>
          <p:cNvPr id="7" name="Footer Placeholder 5"/>
          <p:cNvSpPr>
            <a:spLocks noGrp="1"/>
          </p:cNvSpPr>
          <p:nvPr>
            <p:ph type="ftr" sz="quarter" idx="11"/>
          </p:nvPr>
        </p:nvSpPr>
        <p:spPr/>
        <p:txBody>
          <a:bodyPr/>
          <a:lstStyle>
            <a:lvl1pPr>
              <a:defRPr/>
            </a:lvl1pPr>
          </a:lstStyle>
          <a:p>
            <a:pPr>
              <a:defRPr/>
            </a:pPr>
            <a:endParaRPr lang="uk-UA"/>
          </a:p>
        </p:txBody>
      </p:sp>
      <p:sp>
        <p:nvSpPr>
          <p:cNvPr id="8" name="Slide Number Placeholder 6"/>
          <p:cNvSpPr>
            <a:spLocks noGrp="1"/>
          </p:cNvSpPr>
          <p:nvPr>
            <p:ph type="sldNum" sz="quarter" idx="12"/>
          </p:nvPr>
        </p:nvSpPr>
        <p:spPr>
          <a:xfrm>
            <a:off x="531813" y="4983163"/>
            <a:ext cx="779462" cy="365125"/>
          </a:xfrm>
        </p:spPr>
        <p:txBody>
          <a:bodyPr/>
          <a:lstStyle>
            <a:lvl1pPr>
              <a:defRPr/>
            </a:lvl1pPr>
          </a:lstStyle>
          <a:p>
            <a:pPr>
              <a:defRPr/>
            </a:pPr>
            <a:fld id="{5835574C-C028-41E4-BF80-09BF7B367630}" type="slidenum">
              <a:rPr lang="uk-UA"/>
              <a:pPr>
                <a:defRPr/>
              </a:pPr>
              <a:t>‹#›</a:t>
            </a:fld>
            <a:endParaRPr lang="uk-U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8" cstate="print">
            <a:alphaModFix amt="22000"/>
            <a:lum/>
          </a:blip>
          <a:srcRect/>
          <a:stretch>
            <a:fillRect t="-11000" b="-11000"/>
          </a:stretch>
        </a:blipFill>
        <a:effectLst/>
      </p:bgPr>
    </p:bg>
    <p:spTree>
      <p:nvGrpSpPr>
        <p:cNvPr id="1" name=""/>
        <p:cNvGrpSpPr/>
        <p:nvPr/>
      </p:nvGrpSpPr>
      <p:grpSpPr>
        <a:xfrm>
          <a:off x="0" y="0"/>
          <a:ext cx="0" cy="0"/>
          <a:chOff x="0" y="0"/>
          <a:chExt cx="0" cy="0"/>
        </a:xfrm>
      </p:grpSpPr>
      <p:grpSp>
        <p:nvGrpSpPr>
          <p:cNvPr id="1026" name="Group 22"/>
          <p:cNvGrpSpPr>
            <a:grpSpLocks/>
          </p:cNvGrpSpPr>
          <p:nvPr/>
        </p:nvGrpSpPr>
        <p:grpSpPr bwMode="auto">
          <a:xfrm>
            <a:off x="0" y="228600"/>
            <a:ext cx="2851150" cy="6638925"/>
            <a:chOff x="2487613" y="285750"/>
            <a:chExt cx="2428875" cy="5654676"/>
          </a:xfrm>
        </p:grpSpPr>
        <p:sp>
          <p:nvSpPr>
            <p:cNvPr id="1046" name="Freeform 11"/>
            <p:cNvSpPr>
              <a:spLocks noChangeArrowheads="1"/>
            </p:cNvSpPr>
            <p:nvPr/>
          </p:nvSpPr>
          <p:spPr bwMode="auto">
            <a:xfrm>
              <a:off x="2487613" y="2284413"/>
              <a:ext cx="85725" cy="533400"/>
            </a:xfrm>
            <a:custGeom>
              <a:avLst/>
              <a:gdLst>
                <a:gd name="T0" fmla="*/ 0 w 22"/>
                <a:gd name="T1" fmla="*/ 0 h 136"/>
                <a:gd name="T2" fmla="*/ 22 w 22"/>
                <a:gd name="T3" fmla="*/ 136 h 136"/>
              </a:gdLst>
              <a:ahLst/>
              <a:cxnLst/>
              <a:rect l="T0" t="T1" r="T2" b="T3"/>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w="9525">
              <a:noFill/>
              <a:miter lim="800000"/>
              <a:headEnd/>
              <a:tailEnd/>
            </a:ln>
          </p:spPr>
          <p:txBody>
            <a:bodyPr/>
            <a:lstStyle/>
            <a:p>
              <a:endParaRPr lang="ru-RU"/>
            </a:p>
          </p:txBody>
        </p:sp>
        <p:sp>
          <p:nvSpPr>
            <p:cNvPr id="1047" name="Freeform 12"/>
            <p:cNvSpPr>
              <a:spLocks noChangeArrowheads="1"/>
            </p:cNvSpPr>
            <p:nvPr/>
          </p:nvSpPr>
          <p:spPr bwMode="auto">
            <a:xfrm>
              <a:off x="2597151" y="2779713"/>
              <a:ext cx="550863" cy="1978025"/>
            </a:xfrm>
            <a:custGeom>
              <a:avLst/>
              <a:gdLst>
                <a:gd name="T0" fmla="*/ 0 w 140"/>
                <a:gd name="T1" fmla="*/ 0 h 504"/>
                <a:gd name="T2" fmla="*/ 140 w 140"/>
                <a:gd name="T3" fmla="*/ 504 h 504"/>
              </a:gdLst>
              <a:ahLst/>
              <a:cxnLst/>
              <a:rect l="T0" t="T1" r="T2" b="T3"/>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w="9525">
              <a:noFill/>
              <a:miter lim="800000"/>
              <a:headEnd/>
              <a:tailEnd/>
            </a:ln>
          </p:spPr>
          <p:txBody>
            <a:bodyPr/>
            <a:lstStyle/>
            <a:p>
              <a:endParaRPr lang="ru-RU"/>
            </a:p>
          </p:txBody>
        </p:sp>
        <p:sp>
          <p:nvSpPr>
            <p:cNvPr id="1048" name="Freeform 13"/>
            <p:cNvSpPr>
              <a:spLocks noChangeArrowheads="1"/>
            </p:cNvSpPr>
            <p:nvPr/>
          </p:nvSpPr>
          <p:spPr bwMode="auto">
            <a:xfrm>
              <a:off x="3175001" y="4730750"/>
              <a:ext cx="519113" cy="1209675"/>
            </a:xfrm>
            <a:custGeom>
              <a:avLst/>
              <a:gdLst>
                <a:gd name="T0" fmla="*/ 0 w 132"/>
                <a:gd name="T1" fmla="*/ 0 h 308"/>
                <a:gd name="T2" fmla="*/ 132 w 132"/>
                <a:gd name="T3" fmla="*/ 308 h 308"/>
              </a:gdLst>
              <a:ahLst/>
              <a:cxnLst/>
              <a:rect l="T0" t="T1" r="T2" b="T3"/>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w="9525">
              <a:noFill/>
              <a:miter lim="800000"/>
              <a:headEnd/>
              <a:tailEnd/>
            </a:ln>
          </p:spPr>
          <p:txBody>
            <a:bodyPr/>
            <a:lstStyle/>
            <a:p>
              <a:endParaRPr lang="ru-RU"/>
            </a:p>
          </p:txBody>
        </p:sp>
        <p:sp>
          <p:nvSpPr>
            <p:cNvPr id="1049" name="Freeform 14"/>
            <p:cNvSpPr>
              <a:spLocks noChangeArrowheads="1"/>
            </p:cNvSpPr>
            <p:nvPr/>
          </p:nvSpPr>
          <p:spPr bwMode="auto">
            <a:xfrm>
              <a:off x="3305176" y="5630863"/>
              <a:ext cx="146050" cy="309563"/>
            </a:xfrm>
            <a:custGeom>
              <a:avLst/>
              <a:gdLst>
                <a:gd name="T0" fmla="*/ 0 w 37"/>
                <a:gd name="T1" fmla="*/ 0 h 79"/>
                <a:gd name="T2" fmla="*/ 37 w 37"/>
                <a:gd name="T3" fmla="*/ 79 h 79"/>
              </a:gdLst>
              <a:ahLst/>
              <a:cxnLst/>
              <a:rect l="T0" t="T1" r="T2" b="T3"/>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w="9525">
              <a:noFill/>
              <a:miter lim="800000"/>
              <a:headEnd/>
              <a:tailEnd/>
            </a:ln>
          </p:spPr>
          <p:txBody>
            <a:bodyPr/>
            <a:lstStyle/>
            <a:p>
              <a:endParaRPr lang="ru-RU"/>
            </a:p>
          </p:txBody>
        </p:sp>
        <p:sp>
          <p:nvSpPr>
            <p:cNvPr id="1050" name="Freeform 15"/>
            <p:cNvSpPr>
              <a:spLocks noChangeArrowheads="1"/>
            </p:cNvSpPr>
            <p:nvPr/>
          </p:nvSpPr>
          <p:spPr bwMode="auto">
            <a:xfrm>
              <a:off x="2573338" y="2817813"/>
              <a:ext cx="700088" cy="2835275"/>
            </a:xfrm>
            <a:custGeom>
              <a:avLst/>
              <a:gdLst>
                <a:gd name="T0" fmla="*/ 0 w 178"/>
                <a:gd name="T1" fmla="*/ 0 h 722"/>
                <a:gd name="T2" fmla="*/ 178 w 178"/>
                <a:gd name="T3" fmla="*/ 722 h 722"/>
              </a:gdLst>
              <a:ahLst/>
              <a:cxnLst/>
              <a:rect l="T0" t="T1" r="T2" b="T3"/>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w="9525">
              <a:noFill/>
              <a:miter lim="800000"/>
              <a:headEnd/>
              <a:tailEnd/>
            </a:ln>
          </p:spPr>
          <p:txBody>
            <a:bodyPr/>
            <a:lstStyle/>
            <a:p>
              <a:endParaRPr lang="ru-RU"/>
            </a:p>
          </p:txBody>
        </p:sp>
        <p:sp>
          <p:nvSpPr>
            <p:cNvPr id="1051" name="Freeform 16"/>
            <p:cNvSpPr>
              <a:spLocks noChangeArrowheads="1"/>
            </p:cNvSpPr>
            <p:nvPr/>
          </p:nvSpPr>
          <p:spPr bwMode="auto">
            <a:xfrm>
              <a:off x="2506663" y="285750"/>
              <a:ext cx="90488" cy="2493963"/>
            </a:xfrm>
            <a:custGeom>
              <a:avLst/>
              <a:gdLst>
                <a:gd name="T0" fmla="*/ 0 w 23"/>
                <a:gd name="T1" fmla="*/ 0 h 635"/>
                <a:gd name="T2" fmla="*/ 23 w 23"/>
                <a:gd name="T3" fmla="*/ 635 h 635"/>
              </a:gdLst>
              <a:ahLst/>
              <a:cxnLst/>
              <a:rect l="T0" t="T1" r="T2" b="T3"/>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w="9525">
              <a:noFill/>
              <a:miter lim="800000"/>
              <a:headEnd/>
              <a:tailEnd/>
            </a:ln>
          </p:spPr>
          <p:txBody>
            <a:bodyPr/>
            <a:lstStyle/>
            <a:p>
              <a:endParaRPr lang="ru-RU"/>
            </a:p>
          </p:txBody>
        </p:sp>
        <p:sp>
          <p:nvSpPr>
            <p:cNvPr id="1052" name="Freeform 17"/>
            <p:cNvSpPr>
              <a:spLocks noChangeArrowheads="1"/>
            </p:cNvSpPr>
            <p:nvPr/>
          </p:nvSpPr>
          <p:spPr bwMode="auto">
            <a:xfrm>
              <a:off x="2554288" y="2598738"/>
              <a:ext cx="66675" cy="420688"/>
            </a:xfrm>
            <a:custGeom>
              <a:avLst/>
              <a:gdLst>
                <a:gd name="T0" fmla="*/ 0 w 17"/>
                <a:gd name="T1" fmla="*/ 0 h 107"/>
                <a:gd name="T2" fmla="*/ 17 w 17"/>
                <a:gd name="T3" fmla="*/ 107 h 107"/>
              </a:gdLst>
              <a:ahLst/>
              <a:cxnLst/>
              <a:rect l="T0" t="T1" r="T2" b="T3"/>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w="9525">
              <a:noFill/>
              <a:miter lim="800000"/>
              <a:headEnd/>
              <a:tailEnd/>
            </a:ln>
          </p:spPr>
          <p:txBody>
            <a:bodyPr/>
            <a:lstStyle/>
            <a:p>
              <a:endParaRPr lang="ru-RU"/>
            </a:p>
          </p:txBody>
        </p:sp>
        <p:sp>
          <p:nvSpPr>
            <p:cNvPr id="1053" name="Freeform 18"/>
            <p:cNvSpPr>
              <a:spLocks noChangeArrowheads="1"/>
            </p:cNvSpPr>
            <p:nvPr/>
          </p:nvSpPr>
          <p:spPr bwMode="auto">
            <a:xfrm>
              <a:off x="3143251" y="4757738"/>
              <a:ext cx="161925" cy="873125"/>
            </a:xfrm>
            <a:custGeom>
              <a:avLst/>
              <a:gdLst>
                <a:gd name="T0" fmla="*/ 0 w 41"/>
                <a:gd name="T1" fmla="*/ 0 h 222"/>
                <a:gd name="T2" fmla="*/ 41 w 41"/>
                <a:gd name="T3" fmla="*/ 222 h 222"/>
              </a:gdLst>
              <a:ahLst/>
              <a:cxnLst/>
              <a:rect l="T0" t="T1" r="T2" b="T3"/>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w="9525">
              <a:noFill/>
              <a:miter lim="800000"/>
              <a:headEnd/>
              <a:tailEnd/>
            </a:ln>
          </p:spPr>
          <p:txBody>
            <a:bodyPr/>
            <a:lstStyle/>
            <a:p>
              <a:endParaRPr lang="ru-RU"/>
            </a:p>
          </p:txBody>
        </p:sp>
        <p:sp>
          <p:nvSpPr>
            <p:cNvPr id="1054" name="Freeform 19"/>
            <p:cNvSpPr>
              <a:spLocks noChangeArrowheads="1"/>
            </p:cNvSpPr>
            <p:nvPr/>
          </p:nvSpPr>
          <p:spPr bwMode="auto">
            <a:xfrm>
              <a:off x="3148013" y="1282700"/>
              <a:ext cx="1768475" cy="3448050"/>
            </a:xfrm>
            <a:custGeom>
              <a:avLst/>
              <a:gdLst>
                <a:gd name="T0" fmla="*/ 0 w 450"/>
                <a:gd name="T1" fmla="*/ 0 h 878"/>
                <a:gd name="T2" fmla="*/ 450 w 450"/>
                <a:gd name="T3" fmla="*/ 878 h 878"/>
              </a:gdLst>
              <a:ahLst/>
              <a:cxnLst/>
              <a:rect l="T0" t="T1" r="T2" b="T3"/>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w="9525">
              <a:noFill/>
              <a:miter lim="800000"/>
              <a:headEnd/>
              <a:tailEnd/>
            </a:ln>
          </p:spPr>
          <p:txBody>
            <a:bodyPr/>
            <a:lstStyle/>
            <a:p>
              <a:endParaRPr lang="ru-RU"/>
            </a:p>
          </p:txBody>
        </p:sp>
        <p:sp>
          <p:nvSpPr>
            <p:cNvPr id="1055" name="Freeform 20"/>
            <p:cNvSpPr>
              <a:spLocks noChangeArrowheads="1"/>
            </p:cNvSpPr>
            <p:nvPr/>
          </p:nvSpPr>
          <p:spPr bwMode="auto">
            <a:xfrm>
              <a:off x="3273426" y="5653088"/>
              <a:ext cx="138113" cy="287338"/>
            </a:xfrm>
            <a:custGeom>
              <a:avLst/>
              <a:gdLst>
                <a:gd name="T0" fmla="*/ 0 w 35"/>
                <a:gd name="T1" fmla="*/ 0 h 73"/>
                <a:gd name="T2" fmla="*/ 35 w 35"/>
                <a:gd name="T3" fmla="*/ 73 h 73"/>
              </a:gdLst>
              <a:ahLst/>
              <a:cxnLst/>
              <a:rect l="T0" t="T1" r="T2" b="T3"/>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w="9525">
              <a:noFill/>
              <a:miter lim="800000"/>
              <a:headEnd/>
              <a:tailEnd/>
            </a:ln>
          </p:spPr>
          <p:txBody>
            <a:bodyPr/>
            <a:lstStyle/>
            <a:p>
              <a:endParaRPr lang="ru-RU"/>
            </a:p>
          </p:txBody>
        </p:sp>
        <p:sp>
          <p:nvSpPr>
            <p:cNvPr id="1056" name="Freeform 21"/>
            <p:cNvSpPr>
              <a:spLocks noChangeArrowheads="1"/>
            </p:cNvSpPr>
            <p:nvPr/>
          </p:nvSpPr>
          <p:spPr bwMode="auto">
            <a:xfrm>
              <a:off x="3143251" y="4656138"/>
              <a:ext cx="31750" cy="188913"/>
            </a:xfrm>
            <a:custGeom>
              <a:avLst/>
              <a:gdLst>
                <a:gd name="T0" fmla="*/ 0 w 8"/>
                <a:gd name="T1" fmla="*/ 0 h 48"/>
                <a:gd name="T2" fmla="*/ 8 w 8"/>
                <a:gd name="T3" fmla="*/ 48 h 48"/>
              </a:gdLst>
              <a:ahLst/>
              <a:cxnLst/>
              <a:rect l="T0" t="T1" r="T2" b="T3"/>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w="9525">
              <a:noFill/>
              <a:miter lim="800000"/>
              <a:headEnd/>
              <a:tailEnd/>
            </a:ln>
          </p:spPr>
          <p:txBody>
            <a:bodyPr/>
            <a:lstStyle/>
            <a:p>
              <a:endParaRPr lang="ru-RU"/>
            </a:p>
          </p:txBody>
        </p:sp>
        <p:sp>
          <p:nvSpPr>
            <p:cNvPr id="1057" name="Freeform 22"/>
            <p:cNvSpPr>
              <a:spLocks noChangeArrowheads="1"/>
            </p:cNvSpPr>
            <p:nvPr/>
          </p:nvSpPr>
          <p:spPr bwMode="auto">
            <a:xfrm>
              <a:off x="3211513" y="5410200"/>
              <a:ext cx="203200" cy="530225"/>
            </a:xfrm>
            <a:custGeom>
              <a:avLst/>
              <a:gdLst>
                <a:gd name="T0" fmla="*/ 0 w 52"/>
                <a:gd name="T1" fmla="*/ 0 h 135"/>
                <a:gd name="T2" fmla="*/ 52 w 52"/>
                <a:gd name="T3" fmla="*/ 135 h 135"/>
              </a:gdLst>
              <a:ahLst/>
              <a:cxnLst/>
              <a:rect l="T0" t="T1" r="T2" b="T3"/>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w="9525">
              <a:noFill/>
              <a:miter lim="800000"/>
              <a:headEnd/>
              <a:tailEnd/>
            </a:ln>
          </p:spPr>
          <p:txBody>
            <a:bodyPr/>
            <a:lstStyle/>
            <a:p>
              <a:endParaRPr lang="ru-RU"/>
            </a:p>
          </p:txBody>
        </p:sp>
      </p:grpSp>
      <p:grpSp>
        <p:nvGrpSpPr>
          <p:cNvPr id="1027" name="Group 9"/>
          <p:cNvGrpSpPr>
            <a:grpSpLocks/>
          </p:cNvGrpSpPr>
          <p:nvPr/>
        </p:nvGrpSpPr>
        <p:grpSpPr bwMode="auto">
          <a:xfrm>
            <a:off x="26988" y="0"/>
            <a:ext cx="2357437" cy="6853238"/>
            <a:chOff x="6627813" y="195610"/>
            <a:chExt cx="1952625" cy="5678141"/>
          </a:xfrm>
        </p:grpSpPr>
        <p:sp>
          <p:nvSpPr>
            <p:cNvPr id="1034" name="Freeform 27"/>
            <p:cNvSpPr>
              <a:spLocks noChangeArrowheads="1"/>
            </p:cNvSpPr>
            <p:nvPr/>
          </p:nvSpPr>
          <p:spPr bwMode="auto">
            <a:xfrm>
              <a:off x="6627813" y="195610"/>
              <a:ext cx="409575" cy="3646488"/>
            </a:xfrm>
            <a:custGeom>
              <a:avLst/>
              <a:gdLst>
                <a:gd name="T0" fmla="*/ 0 w 103"/>
                <a:gd name="T1" fmla="*/ 0 h 920"/>
                <a:gd name="T2" fmla="*/ 103 w 103"/>
                <a:gd name="T3" fmla="*/ 920 h 920"/>
              </a:gdLst>
              <a:ahLst/>
              <a:cxnLst/>
              <a:rect l="T0" t="T1" r="T2" b="T3"/>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w="9525">
              <a:noFill/>
              <a:miter lim="800000"/>
              <a:headEnd/>
              <a:tailEnd/>
            </a:ln>
          </p:spPr>
          <p:txBody>
            <a:bodyPr/>
            <a:lstStyle/>
            <a:p>
              <a:endParaRPr lang="ru-RU"/>
            </a:p>
          </p:txBody>
        </p:sp>
        <p:sp>
          <p:nvSpPr>
            <p:cNvPr id="1035" name="Freeform 28"/>
            <p:cNvSpPr>
              <a:spLocks noChangeArrowheads="1"/>
            </p:cNvSpPr>
            <p:nvPr/>
          </p:nvSpPr>
          <p:spPr bwMode="auto">
            <a:xfrm>
              <a:off x="7061201" y="3771900"/>
              <a:ext cx="350838" cy="1309688"/>
            </a:xfrm>
            <a:custGeom>
              <a:avLst/>
              <a:gdLst>
                <a:gd name="T0" fmla="*/ 0 w 88"/>
                <a:gd name="T1" fmla="*/ 0 h 330"/>
                <a:gd name="T2" fmla="*/ 88 w 88"/>
                <a:gd name="T3" fmla="*/ 330 h 330"/>
              </a:gdLst>
              <a:ahLst/>
              <a:cxnLst/>
              <a:rect l="T0" t="T1" r="T2" b="T3"/>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w="9525">
              <a:noFill/>
              <a:miter lim="800000"/>
              <a:headEnd/>
              <a:tailEnd/>
            </a:ln>
          </p:spPr>
          <p:txBody>
            <a:bodyPr/>
            <a:lstStyle/>
            <a:p>
              <a:endParaRPr lang="ru-RU"/>
            </a:p>
          </p:txBody>
        </p:sp>
        <p:sp>
          <p:nvSpPr>
            <p:cNvPr id="1036" name="Freeform 29"/>
            <p:cNvSpPr>
              <a:spLocks noChangeArrowheads="1"/>
            </p:cNvSpPr>
            <p:nvPr/>
          </p:nvSpPr>
          <p:spPr bwMode="auto">
            <a:xfrm>
              <a:off x="7439026" y="5053013"/>
              <a:ext cx="357188" cy="820738"/>
            </a:xfrm>
            <a:custGeom>
              <a:avLst/>
              <a:gdLst>
                <a:gd name="T0" fmla="*/ 0 w 90"/>
                <a:gd name="T1" fmla="*/ 0 h 207"/>
                <a:gd name="T2" fmla="*/ 90 w 90"/>
                <a:gd name="T3" fmla="*/ 207 h 207"/>
              </a:gdLst>
              <a:ahLst/>
              <a:cxnLst/>
              <a:rect l="T0" t="T1" r="T2" b="T3"/>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w="9525">
              <a:noFill/>
              <a:miter lim="800000"/>
              <a:headEnd/>
              <a:tailEnd/>
            </a:ln>
          </p:spPr>
          <p:txBody>
            <a:bodyPr/>
            <a:lstStyle/>
            <a:p>
              <a:endParaRPr lang="ru-RU"/>
            </a:p>
          </p:txBody>
        </p:sp>
        <p:sp>
          <p:nvSpPr>
            <p:cNvPr id="1037" name="Freeform 30"/>
            <p:cNvSpPr>
              <a:spLocks noChangeArrowheads="1"/>
            </p:cNvSpPr>
            <p:nvPr/>
          </p:nvSpPr>
          <p:spPr bwMode="auto">
            <a:xfrm>
              <a:off x="7037388" y="3811588"/>
              <a:ext cx="457200" cy="1852613"/>
            </a:xfrm>
            <a:custGeom>
              <a:avLst/>
              <a:gdLst>
                <a:gd name="T0" fmla="*/ 0 w 115"/>
                <a:gd name="T1" fmla="*/ 0 h 467"/>
                <a:gd name="T2" fmla="*/ 115 w 115"/>
                <a:gd name="T3" fmla="*/ 467 h 467"/>
              </a:gdLst>
              <a:ahLst/>
              <a:cxnLst/>
              <a:rect l="T0" t="T1" r="T2" b="T3"/>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w="9525">
              <a:noFill/>
              <a:miter lim="800000"/>
              <a:headEnd/>
              <a:tailEnd/>
            </a:ln>
          </p:spPr>
          <p:txBody>
            <a:bodyPr/>
            <a:lstStyle/>
            <a:p>
              <a:endParaRPr lang="ru-RU"/>
            </a:p>
          </p:txBody>
        </p:sp>
        <p:sp>
          <p:nvSpPr>
            <p:cNvPr id="1038" name="Freeform 31"/>
            <p:cNvSpPr>
              <a:spLocks noChangeArrowheads="1"/>
            </p:cNvSpPr>
            <p:nvPr/>
          </p:nvSpPr>
          <p:spPr bwMode="auto">
            <a:xfrm>
              <a:off x="6992938" y="1263650"/>
              <a:ext cx="144463" cy="2508250"/>
            </a:xfrm>
            <a:custGeom>
              <a:avLst/>
              <a:gdLst>
                <a:gd name="T0" fmla="*/ 0 w 36"/>
                <a:gd name="T1" fmla="*/ 0 h 633"/>
                <a:gd name="T2" fmla="*/ 36 w 36"/>
                <a:gd name="T3" fmla="*/ 633 h 633"/>
              </a:gdLst>
              <a:ahLst/>
              <a:cxnLst/>
              <a:rect l="T0" t="T1" r="T2" b="T3"/>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w="9525">
              <a:noFill/>
              <a:miter lim="800000"/>
              <a:headEnd/>
              <a:tailEnd/>
            </a:ln>
          </p:spPr>
          <p:txBody>
            <a:bodyPr/>
            <a:lstStyle/>
            <a:p>
              <a:endParaRPr lang="ru-RU"/>
            </a:p>
          </p:txBody>
        </p:sp>
        <p:sp>
          <p:nvSpPr>
            <p:cNvPr id="1039" name="Freeform 32"/>
            <p:cNvSpPr>
              <a:spLocks noChangeArrowheads="1"/>
            </p:cNvSpPr>
            <p:nvPr/>
          </p:nvSpPr>
          <p:spPr bwMode="auto">
            <a:xfrm>
              <a:off x="7526338" y="5640388"/>
              <a:ext cx="111125" cy="233363"/>
            </a:xfrm>
            <a:custGeom>
              <a:avLst/>
              <a:gdLst>
                <a:gd name="T0" fmla="*/ 0 w 28"/>
                <a:gd name="T1" fmla="*/ 0 h 59"/>
                <a:gd name="T2" fmla="*/ 28 w 28"/>
                <a:gd name="T3" fmla="*/ 59 h 59"/>
              </a:gdLst>
              <a:ahLst/>
              <a:cxnLst/>
              <a:rect l="T0" t="T1" r="T2" b="T3"/>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w="9525">
              <a:noFill/>
              <a:miter lim="800000"/>
              <a:headEnd/>
              <a:tailEnd/>
            </a:ln>
          </p:spPr>
          <p:txBody>
            <a:bodyPr/>
            <a:lstStyle/>
            <a:p>
              <a:endParaRPr lang="ru-RU"/>
            </a:p>
          </p:txBody>
        </p:sp>
        <p:sp>
          <p:nvSpPr>
            <p:cNvPr id="1040" name="Freeform 33"/>
            <p:cNvSpPr>
              <a:spLocks noChangeArrowheads="1"/>
            </p:cNvSpPr>
            <p:nvPr/>
          </p:nvSpPr>
          <p:spPr bwMode="auto">
            <a:xfrm>
              <a:off x="7021513" y="3598863"/>
              <a:ext cx="68263" cy="423863"/>
            </a:xfrm>
            <a:custGeom>
              <a:avLst/>
              <a:gdLst>
                <a:gd name="T0" fmla="*/ 0 w 17"/>
                <a:gd name="T1" fmla="*/ 0 h 107"/>
                <a:gd name="T2" fmla="*/ 17 w 17"/>
                <a:gd name="T3" fmla="*/ 107 h 107"/>
              </a:gdLst>
              <a:ahLst/>
              <a:cxnLst/>
              <a:rect l="T0" t="T1" r="T2" b="T3"/>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w="9525">
              <a:noFill/>
              <a:miter lim="800000"/>
              <a:headEnd/>
              <a:tailEnd/>
            </a:ln>
          </p:spPr>
          <p:txBody>
            <a:bodyPr/>
            <a:lstStyle/>
            <a:p>
              <a:endParaRPr lang="ru-RU"/>
            </a:p>
          </p:txBody>
        </p:sp>
        <p:sp>
          <p:nvSpPr>
            <p:cNvPr id="1041" name="Freeform 34"/>
            <p:cNvSpPr>
              <a:spLocks noChangeArrowheads="1"/>
            </p:cNvSpPr>
            <p:nvPr/>
          </p:nvSpPr>
          <p:spPr bwMode="auto">
            <a:xfrm>
              <a:off x="7412038" y="2801938"/>
              <a:ext cx="1168400" cy="2251075"/>
            </a:xfrm>
            <a:custGeom>
              <a:avLst/>
              <a:gdLst>
                <a:gd name="T0" fmla="*/ 0 w 294"/>
                <a:gd name="T1" fmla="*/ 0 h 568"/>
                <a:gd name="T2" fmla="*/ 294 w 294"/>
                <a:gd name="T3" fmla="*/ 568 h 568"/>
              </a:gdLst>
              <a:ahLst/>
              <a:cxnLst/>
              <a:rect l="T0" t="T1" r="T2" b="T3"/>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w="9525">
              <a:noFill/>
              <a:miter lim="800000"/>
              <a:headEnd/>
              <a:tailEnd/>
            </a:ln>
          </p:spPr>
          <p:txBody>
            <a:bodyPr/>
            <a:lstStyle/>
            <a:p>
              <a:endParaRPr lang="ru-RU"/>
            </a:p>
          </p:txBody>
        </p:sp>
        <p:sp>
          <p:nvSpPr>
            <p:cNvPr id="1042" name="Freeform 35"/>
            <p:cNvSpPr>
              <a:spLocks noChangeArrowheads="1"/>
            </p:cNvSpPr>
            <p:nvPr/>
          </p:nvSpPr>
          <p:spPr bwMode="auto">
            <a:xfrm>
              <a:off x="7494588" y="5664200"/>
              <a:ext cx="100013" cy="209550"/>
            </a:xfrm>
            <a:custGeom>
              <a:avLst/>
              <a:gdLst>
                <a:gd name="T0" fmla="*/ 0 w 25"/>
                <a:gd name="T1" fmla="*/ 0 h 53"/>
                <a:gd name="T2" fmla="*/ 25 w 25"/>
                <a:gd name="T3" fmla="*/ 53 h 53"/>
              </a:gdLst>
              <a:ahLst/>
              <a:cxnLst/>
              <a:rect l="T0" t="T1" r="T2" b="T3"/>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w="9525">
              <a:noFill/>
              <a:miter lim="800000"/>
              <a:headEnd/>
              <a:tailEnd/>
            </a:ln>
          </p:spPr>
          <p:txBody>
            <a:bodyPr/>
            <a:lstStyle/>
            <a:p>
              <a:endParaRPr lang="ru-RU"/>
            </a:p>
          </p:txBody>
        </p:sp>
        <p:sp>
          <p:nvSpPr>
            <p:cNvPr id="1043" name="Freeform 36"/>
            <p:cNvSpPr>
              <a:spLocks noChangeArrowheads="1"/>
            </p:cNvSpPr>
            <p:nvPr/>
          </p:nvSpPr>
          <p:spPr bwMode="auto">
            <a:xfrm>
              <a:off x="7412038" y="5081588"/>
              <a:ext cx="114300" cy="558800"/>
            </a:xfrm>
            <a:custGeom>
              <a:avLst/>
              <a:gdLst>
                <a:gd name="T0" fmla="*/ 0 w 29"/>
                <a:gd name="T1" fmla="*/ 0 h 141"/>
                <a:gd name="T2" fmla="*/ 29 w 29"/>
                <a:gd name="T3" fmla="*/ 141 h 141"/>
              </a:gdLst>
              <a:ahLst/>
              <a:cxnLst/>
              <a:rect l="T0" t="T1" r="T2" b="T3"/>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w="9525">
              <a:noFill/>
              <a:miter lim="800000"/>
              <a:headEnd/>
              <a:tailEnd/>
            </a:ln>
          </p:spPr>
          <p:txBody>
            <a:bodyPr/>
            <a:lstStyle/>
            <a:p>
              <a:endParaRPr lang="ru-RU"/>
            </a:p>
          </p:txBody>
        </p:sp>
        <p:sp>
          <p:nvSpPr>
            <p:cNvPr id="1044" name="Freeform 37"/>
            <p:cNvSpPr>
              <a:spLocks noChangeArrowheads="1"/>
            </p:cNvSpPr>
            <p:nvPr/>
          </p:nvSpPr>
          <p:spPr bwMode="auto">
            <a:xfrm>
              <a:off x="7412038" y="4978400"/>
              <a:ext cx="31750" cy="188913"/>
            </a:xfrm>
            <a:custGeom>
              <a:avLst/>
              <a:gdLst>
                <a:gd name="T0" fmla="*/ 0 w 8"/>
                <a:gd name="T1" fmla="*/ 0 h 48"/>
                <a:gd name="T2" fmla="*/ 8 w 8"/>
                <a:gd name="T3" fmla="*/ 48 h 48"/>
              </a:gdLst>
              <a:ahLst/>
              <a:cxnLst/>
              <a:rect l="T0" t="T1" r="T2" b="T3"/>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w="9525">
              <a:noFill/>
              <a:miter lim="800000"/>
              <a:headEnd/>
              <a:tailEnd/>
            </a:ln>
          </p:spPr>
          <p:txBody>
            <a:bodyPr/>
            <a:lstStyle/>
            <a:p>
              <a:endParaRPr lang="ru-RU"/>
            </a:p>
          </p:txBody>
        </p:sp>
        <p:sp>
          <p:nvSpPr>
            <p:cNvPr id="1045" name="Freeform 38"/>
            <p:cNvSpPr>
              <a:spLocks noChangeArrowheads="1"/>
            </p:cNvSpPr>
            <p:nvPr/>
          </p:nvSpPr>
          <p:spPr bwMode="auto">
            <a:xfrm>
              <a:off x="7439026" y="5434013"/>
              <a:ext cx="174625" cy="439738"/>
            </a:xfrm>
            <a:custGeom>
              <a:avLst/>
              <a:gdLst>
                <a:gd name="T0" fmla="*/ 0 w 44"/>
                <a:gd name="T1" fmla="*/ 0 h 111"/>
                <a:gd name="T2" fmla="*/ 44 w 44"/>
                <a:gd name="T3" fmla="*/ 111 h 111"/>
              </a:gdLst>
              <a:ahLst/>
              <a:cxnLst/>
              <a:rect l="T0" t="T1" r="T2" b="T3"/>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w="9525">
              <a:noFill/>
              <a:miter lim="800000"/>
              <a:headEnd/>
              <a:tailEnd/>
            </a:ln>
          </p:spPr>
          <p:txBody>
            <a:bodyPr/>
            <a:lstStyle/>
            <a:p>
              <a:endParaRPr lang="ru-RU"/>
            </a:p>
          </p:txBody>
        </p:sp>
      </p:grpSp>
      <p:sp>
        <p:nvSpPr>
          <p:cNvPr id="7" name="Rectangle 6"/>
          <p:cNvSpPr/>
          <p:nvPr/>
        </p:nvSpPr>
        <p:spPr>
          <a:xfrm>
            <a:off x="0" y="0"/>
            <a:ext cx="182563"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1029" name="Title Placeholder 1"/>
          <p:cNvSpPr>
            <a:spLocks noGrp="1"/>
          </p:cNvSpPr>
          <p:nvPr>
            <p:ph type="title"/>
          </p:nvPr>
        </p:nvSpPr>
        <p:spPr bwMode="auto">
          <a:xfrm>
            <a:off x="2592388" y="623888"/>
            <a:ext cx="8912225" cy="12811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заголовка</a:t>
            </a:r>
            <a:endParaRPr lang="en-US" smtClean="0"/>
          </a:p>
        </p:txBody>
      </p:sp>
      <p:sp>
        <p:nvSpPr>
          <p:cNvPr id="1030" name="Text Placeholder 2"/>
          <p:cNvSpPr>
            <a:spLocks noGrp="1"/>
          </p:cNvSpPr>
          <p:nvPr>
            <p:ph type="body" idx="1"/>
          </p:nvPr>
        </p:nvSpPr>
        <p:spPr bwMode="auto">
          <a:xfrm>
            <a:off x="2589213" y="2133600"/>
            <a:ext cx="8915400" cy="3886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4" name="Date Placeholder 3"/>
          <p:cNvSpPr>
            <a:spLocks noGrp="1"/>
          </p:cNvSpPr>
          <p:nvPr>
            <p:ph type="dt" sz="half" idx="2"/>
          </p:nvPr>
        </p:nvSpPr>
        <p:spPr>
          <a:xfrm>
            <a:off x="10361613" y="6130925"/>
            <a:ext cx="1146175" cy="369888"/>
          </a:xfrm>
          <a:prstGeom prst="rect">
            <a:avLst/>
          </a:prstGeom>
        </p:spPr>
        <p:txBody>
          <a:bodyPr vert="horz" lIns="91440" tIns="45720" rIns="91440" bIns="45720" rtlCol="0" anchor="ctr"/>
          <a:lstStyle>
            <a:lvl1pPr algn="r" fontAlgn="auto">
              <a:spcBef>
                <a:spcPts val="0"/>
              </a:spcBef>
              <a:spcAft>
                <a:spcPts val="0"/>
              </a:spcAft>
              <a:defRPr sz="900" smtClean="0">
                <a:solidFill>
                  <a:schemeClr val="tx1">
                    <a:tint val="75000"/>
                  </a:schemeClr>
                </a:solidFill>
                <a:latin typeface="+mn-lt"/>
                <a:cs typeface="+mn-cs"/>
              </a:defRPr>
            </a:lvl1pPr>
          </a:lstStyle>
          <a:p>
            <a:pPr>
              <a:defRPr/>
            </a:pPr>
            <a:fld id="{4B985492-0426-4CDF-A43A-106BEF18D297}" type="datetimeFigureOut">
              <a:rPr lang="uk-UA"/>
              <a:pPr>
                <a:defRPr/>
              </a:pPr>
              <a:t>27.11.2017</a:t>
            </a:fld>
            <a:endParaRPr lang="uk-UA"/>
          </a:p>
        </p:txBody>
      </p:sp>
      <p:sp>
        <p:nvSpPr>
          <p:cNvPr id="5" name="Footer Placeholder 4"/>
          <p:cNvSpPr>
            <a:spLocks noGrp="1"/>
          </p:cNvSpPr>
          <p:nvPr>
            <p:ph type="ftr" sz="quarter" idx="3"/>
          </p:nvPr>
        </p:nvSpPr>
        <p:spPr>
          <a:xfrm>
            <a:off x="2589213" y="6135688"/>
            <a:ext cx="7620000" cy="365125"/>
          </a:xfrm>
          <a:prstGeom prst="rect">
            <a:avLst/>
          </a:prstGeom>
        </p:spPr>
        <p:txBody>
          <a:bodyPr vert="horz" lIns="91440" tIns="45720" rIns="91440" bIns="45720" rtlCol="0" anchor="ctr"/>
          <a:lstStyle>
            <a:lvl1pPr algn="l" fontAlgn="auto">
              <a:spcBef>
                <a:spcPts val="0"/>
              </a:spcBef>
              <a:spcAft>
                <a:spcPts val="0"/>
              </a:spcAft>
              <a:defRPr sz="900">
                <a:solidFill>
                  <a:schemeClr val="tx1">
                    <a:tint val="75000"/>
                  </a:schemeClr>
                </a:solidFill>
                <a:latin typeface="+mn-lt"/>
                <a:cs typeface="+mn-cs"/>
              </a:defRPr>
            </a:lvl1pPr>
          </a:lstStyle>
          <a:p>
            <a:pPr>
              <a:defRPr/>
            </a:pPr>
            <a:endParaRPr lang="uk-UA"/>
          </a:p>
        </p:txBody>
      </p:sp>
      <p:sp>
        <p:nvSpPr>
          <p:cNvPr id="6" name="Slide Number Placeholder 5"/>
          <p:cNvSpPr>
            <a:spLocks noGrp="1"/>
          </p:cNvSpPr>
          <p:nvPr>
            <p:ph type="sldNum" sz="quarter" idx="4"/>
          </p:nvPr>
        </p:nvSpPr>
        <p:spPr bwMode="gray">
          <a:xfrm>
            <a:off x="531813" y="787400"/>
            <a:ext cx="779462" cy="365125"/>
          </a:xfrm>
          <a:prstGeom prst="rect">
            <a:avLst/>
          </a:prstGeom>
        </p:spPr>
        <p:txBody>
          <a:bodyPr vert="horz" lIns="91440" tIns="45720" rIns="91440" bIns="45720" rtlCol="0" anchor="ctr"/>
          <a:lstStyle>
            <a:lvl1pPr algn="r" fontAlgn="auto">
              <a:spcBef>
                <a:spcPts val="0"/>
              </a:spcBef>
              <a:spcAft>
                <a:spcPts val="0"/>
              </a:spcAft>
              <a:defRPr sz="2000" smtClean="0">
                <a:solidFill>
                  <a:srgbClr val="FEFFFF"/>
                </a:solidFill>
                <a:latin typeface="+mn-lt"/>
                <a:cs typeface="+mn-cs"/>
              </a:defRPr>
            </a:lvl1pPr>
          </a:lstStyle>
          <a:p>
            <a:pPr>
              <a:defRPr/>
            </a:pPr>
            <a:fld id="{53FC4C28-7E9C-4C3F-BF15-C587FB7DC8EA}" type="slidenum">
              <a:rPr lang="uk-UA"/>
              <a:pPr>
                <a:defRPr/>
              </a:pPr>
              <a:t>‹#›</a:t>
            </a:fld>
            <a:endParaRPr lang="uk-UA"/>
          </a:p>
        </p:txBody>
      </p:sp>
    </p:spTree>
  </p:cSld>
  <p:clrMap bg1="lt1" tx1="dk1" bg2="lt2" tx2="dk2" accent1="accent1" accent2="accent2" accent3="accent3" accent4="accent4" accent5="accent5" accent6="accent6" hlink="hlink" folHlink="folHlink"/>
  <p:sldLayoutIdLst>
    <p:sldLayoutId id="2147483740" r:id="rId1"/>
    <p:sldLayoutId id="2147483741" r:id="rId2"/>
    <p:sldLayoutId id="2147483742" r:id="rId3"/>
    <p:sldLayoutId id="2147483743" r:id="rId4"/>
    <p:sldLayoutId id="2147483744" r:id="rId5"/>
    <p:sldLayoutId id="2147483745" r:id="rId6"/>
    <p:sldLayoutId id="2147483746" r:id="rId7"/>
    <p:sldLayoutId id="2147483747" r:id="rId8"/>
    <p:sldLayoutId id="2147483748" r:id="rId9"/>
    <p:sldLayoutId id="2147483749" r:id="rId10"/>
    <p:sldLayoutId id="2147483750" r:id="rId11"/>
    <p:sldLayoutId id="2147483751" r:id="rId12"/>
    <p:sldLayoutId id="2147483752" r:id="rId13"/>
    <p:sldLayoutId id="2147483753" r:id="rId14"/>
    <p:sldLayoutId id="2147483754" r:id="rId15"/>
    <p:sldLayoutId id="2147483755" r:id="rId16"/>
  </p:sldLayoutIdLst>
  <p:txStyles>
    <p:titleStyle>
      <a:lvl1pPr algn="l" defTabSz="457200" rtl="0" fontAlgn="base">
        <a:spcBef>
          <a:spcPct val="0"/>
        </a:spcBef>
        <a:spcAft>
          <a:spcPct val="0"/>
        </a:spcAft>
        <a:defRPr sz="3600" kern="1200">
          <a:solidFill>
            <a:srgbClr val="178DBB"/>
          </a:solidFill>
          <a:latin typeface="+mj-lt"/>
          <a:ea typeface="+mj-ea"/>
          <a:cs typeface="+mj-cs"/>
        </a:defRPr>
      </a:lvl1pPr>
      <a:lvl2pPr algn="l" defTabSz="457200" rtl="0" fontAlgn="base">
        <a:spcBef>
          <a:spcPct val="0"/>
        </a:spcBef>
        <a:spcAft>
          <a:spcPct val="0"/>
        </a:spcAft>
        <a:defRPr sz="3600">
          <a:solidFill>
            <a:srgbClr val="178DBB"/>
          </a:solidFill>
          <a:latin typeface="Century Gothic" pitchFamily="34" charset="0"/>
        </a:defRPr>
      </a:lvl2pPr>
      <a:lvl3pPr algn="l" defTabSz="457200" rtl="0" fontAlgn="base">
        <a:spcBef>
          <a:spcPct val="0"/>
        </a:spcBef>
        <a:spcAft>
          <a:spcPct val="0"/>
        </a:spcAft>
        <a:defRPr sz="3600">
          <a:solidFill>
            <a:srgbClr val="178DBB"/>
          </a:solidFill>
          <a:latin typeface="Century Gothic" pitchFamily="34" charset="0"/>
        </a:defRPr>
      </a:lvl3pPr>
      <a:lvl4pPr algn="l" defTabSz="457200" rtl="0" fontAlgn="base">
        <a:spcBef>
          <a:spcPct val="0"/>
        </a:spcBef>
        <a:spcAft>
          <a:spcPct val="0"/>
        </a:spcAft>
        <a:defRPr sz="3600">
          <a:solidFill>
            <a:srgbClr val="178DBB"/>
          </a:solidFill>
          <a:latin typeface="Century Gothic" pitchFamily="34" charset="0"/>
        </a:defRPr>
      </a:lvl4pPr>
      <a:lvl5pPr algn="l" defTabSz="457200" rtl="0" fontAlgn="base">
        <a:spcBef>
          <a:spcPct val="0"/>
        </a:spcBef>
        <a:spcAft>
          <a:spcPct val="0"/>
        </a:spcAft>
        <a:defRPr sz="3600">
          <a:solidFill>
            <a:srgbClr val="178DBB"/>
          </a:solidFill>
          <a:latin typeface="Century Gothic"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fontAlgn="base">
        <a:spcBef>
          <a:spcPts val="1000"/>
        </a:spcBef>
        <a:spcAft>
          <a:spcPct val="0"/>
        </a:spcAft>
        <a:buClr>
          <a:schemeClr val="accent1"/>
        </a:buClr>
        <a:buFont typeface="Wingdings 3" pitchFamily="18" charset="2"/>
        <a:buChar char=""/>
        <a:defRPr kern="1200">
          <a:solidFill>
            <a:srgbClr val="404040"/>
          </a:solidFill>
          <a:latin typeface="+mn-lt"/>
          <a:ea typeface="+mn-ea"/>
          <a:cs typeface="+mn-cs"/>
        </a:defRPr>
      </a:lvl1pPr>
      <a:lvl2pPr marL="742950" indent="-285750" algn="l" defTabSz="457200" rtl="0" fontAlgn="base">
        <a:spcBef>
          <a:spcPts val="1000"/>
        </a:spcBef>
        <a:spcAft>
          <a:spcPct val="0"/>
        </a:spcAft>
        <a:buClr>
          <a:schemeClr val="accent1"/>
        </a:buClr>
        <a:buFont typeface="Wingdings 3" pitchFamily="18" charset="2"/>
        <a:buChar char=""/>
        <a:defRPr sz="1600" kern="1200">
          <a:solidFill>
            <a:srgbClr val="404040"/>
          </a:solidFill>
          <a:latin typeface="+mn-lt"/>
          <a:ea typeface="+mn-ea"/>
          <a:cs typeface="+mn-cs"/>
        </a:defRPr>
      </a:lvl2pPr>
      <a:lvl3pPr marL="1143000" indent="-228600" algn="l" defTabSz="457200" rtl="0" fontAlgn="base">
        <a:spcBef>
          <a:spcPts val="1000"/>
        </a:spcBef>
        <a:spcAft>
          <a:spcPct val="0"/>
        </a:spcAft>
        <a:buClr>
          <a:schemeClr val="accent1"/>
        </a:buClr>
        <a:buFont typeface="Wingdings 3" pitchFamily="18" charset="2"/>
        <a:buChar char=""/>
        <a:defRPr sz="1400" kern="1200">
          <a:solidFill>
            <a:srgbClr val="404040"/>
          </a:solidFill>
          <a:latin typeface="+mn-lt"/>
          <a:ea typeface="+mn-ea"/>
          <a:cs typeface="+mn-cs"/>
        </a:defRPr>
      </a:lvl3pPr>
      <a:lvl4pPr marL="1600200" indent="-228600" algn="l" defTabSz="457200" rtl="0" fontAlgn="base">
        <a:spcBef>
          <a:spcPts val="1000"/>
        </a:spcBef>
        <a:spcAft>
          <a:spcPct val="0"/>
        </a:spcAft>
        <a:buClr>
          <a:schemeClr val="accent1"/>
        </a:buClr>
        <a:buFont typeface="Wingdings 3" pitchFamily="18" charset="2"/>
        <a:buChar char=""/>
        <a:defRPr sz="1200" kern="1200">
          <a:solidFill>
            <a:srgbClr val="404040"/>
          </a:solidFill>
          <a:latin typeface="+mn-lt"/>
          <a:ea typeface="+mn-ea"/>
          <a:cs typeface="+mn-cs"/>
        </a:defRPr>
      </a:lvl4pPr>
      <a:lvl5pPr marL="2057400" indent="-228600" algn="l" defTabSz="457200" rtl="0" fontAlgn="base">
        <a:spcBef>
          <a:spcPts val="1000"/>
        </a:spcBef>
        <a:spcAft>
          <a:spcPct val="0"/>
        </a:spcAft>
        <a:buClr>
          <a:schemeClr val="accent1"/>
        </a:buClr>
        <a:buFont typeface="Wingdings 3" pitchFamily="18" charset="2"/>
        <a:buChar char=""/>
        <a:defRPr sz="1200" kern="1200">
          <a:solidFill>
            <a:srgbClr val="404040"/>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Заголовок 1"/>
          <p:cNvSpPr>
            <a:spLocks noGrp="1"/>
          </p:cNvSpPr>
          <p:nvPr>
            <p:ph type="ctrTitle"/>
          </p:nvPr>
        </p:nvSpPr>
        <p:spPr>
          <a:xfrm>
            <a:off x="1814799" y="2597723"/>
            <a:ext cx="9282691" cy="2286577"/>
          </a:xfrm>
        </p:spPr>
        <p:txBody>
          <a:bodyPr>
            <a:normAutofit/>
          </a:bodyPr>
          <a:lstStyle/>
          <a:p>
            <a:pPr algn="ctr"/>
            <a:r>
              <a:rPr lang="uk-UA" sz="4800" b="1" dirty="0" smtClean="0">
                <a:solidFill>
                  <a:schemeClr val="tx1"/>
                </a:solidFill>
                <a:latin typeface="Times New Roman" pitchFamily="18" charset="0"/>
                <a:cs typeface="Times New Roman" pitchFamily="18" charset="0"/>
              </a:rPr>
              <a:t>Тема 10. Бухгалтерський облік в управлінні ризиками підприємства </a:t>
            </a:r>
            <a:endParaRPr lang="ru-RU" sz="4800" dirty="0" smtClean="0">
              <a:solidFill>
                <a:schemeClr val="tx1"/>
              </a:solidFill>
              <a:latin typeface="Times New Roman" pitchFamily="18" charset="0"/>
              <a:cs typeface="Times New Roman" pitchFamily="18" charset="0"/>
            </a:endParaRPr>
          </a:p>
        </p:txBody>
      </p:sp>
      <p:sp>
        <p:nvSpPr>
          <p:cNvPr id="16" name="TextBox 15"/>
          <p:cNvSpPr txBox="1"/>
          <p:nvPr/>
        </p:nvSpPr>
        <p:spPr>
          <a:xfrm>
            <a:off x="4485523" y="6124574"/>
            <a:ext cx="5029778" cy="400110"/>
          </a:xfrm>
          <a:prstGeom prst="rect">
            <a:avLst/>
          </a:prstGeom>
          <a:noFill/>
        </p:spPr>
        <p:txBody>
          <a:bodyPr wrap="square">
            <a:spAutoFit/>
          </a:bodyPr>
          <a:lstStyle/>
          <a:p>
            <a:pPr algn="ctr" fontAlgn="auto">
              <a:spcBef>
                <a:spcPts val="0"/>
              </a:spcBef>
              <a:spcAft>
                <a:spcPts val="0"/>
              </a:spcAft>
              <a:defRPr/>
            </a:pPr>
            <a:r>
              <a:rPr lang="uk-UA" sz="2000" b="1" dirty="0" smtClean="0">
                <a:latin typeface="Times New Roman" pitchFamily="18" charset="0"/>
                <a:cs typeface="Times New Roman" pitchFamily="18" charset="0"/>
              </a:rPr>
              <a:t> </a:t>
            </a:r>
            <a:endParaRPr lang="uk-UA" sz="2000" b="1" dirty="0">
              <a:latin typeface="Times New Roman" pitchFamily="18" charset="0"/>
              <a:cs typeface="Times New Roman" pitchFamily="18" charset="0"/>
            </a:endParaRPr>
          </a:p>
        </p:txBody>
      </p:sp>
      <p:cxnSp>
        <p:nvCxnSpPr>
          <p:cNvPr id="5" name="Прямая соединительная линия 4"/>
          <p:cNvCxnSpPr/>
          <p:nvPr/>
        </p:nvCxnSpPr>
        <p:spPr>
          <a:xfrm>
            <a:off x="2458317" y="2405063"/>
            <a:ext cx="7192963"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59" name="Rectangle 15"/>
          <p:cNvSpPr>
            <a:spLocks noChangeArrowheads="1"/>
          </p:cNvSpPr>
          <p:nvPr/>
        </p:nvSpPr>
        <p:spPr bwMode="auto">
          <a:xfrm>
            <a:off x="0" y="0"/>
            <a:ext cx="12192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pSp>
        <p:nvGrpSpPr>
          <p:cNvPr id="31745" name="Полотно 678"/>
          <p:cNvGrpSpPr>
            <a:grpSpLocks/>
          </p:cNvGrpSpPr>
          <p:nvPr/>
        </p:nvGrpSpPr>
        <p:grpSpPr bwMode="auto">
          <a:xfrm>
            <a:off x="1382233" y="435935"/>
            <a:ext cx="9654362" cy="5029200"/>
            <a:chOff x="1572" y="-626"/>
            <a:chExt cx="9675" cy="3341"/>
          </a:xfrm>
        </p:grpSpPr>
        <p:sp>
          <p:nvSpPr>
            <p:cNvPr id="31758" name="AutoShape 14"/>
            <p:cNvSpPr>
              <a:spLocks noChangeAspect="1" noChangeArrowheads="1"/>
            </p:cNvSpPr>
            <p:nvPr/>
          </p:nvSpPr>
          <p:spPr bwMode="auto">
            <a:xfrm>
              <a:off x="1572" y="-626"/>
              <a:ext cx="9675" cy="3341"/>
            </a:xfrm>
            <a:prstGeom prst="rect">
              <a:avLst/>
            </a:prstGeom>
            <a:noFill/>
          </p:spPr>
          <p:txBody>
            <a:bodyPr vert="horz" wrap="square" lIns="91440" tIns="45720" rIns="91440" bIns="45720" numCol="1" anchor="t" anchorCtr="0" compatLnSpc="1">
              <a:prstTxWarp prst="textNoShape">
                <a:avLst/>
              </a:prstTxWarp>
            </a:bodyPr>
            <a:lstStyle/>
            <a:p>
              <a:endParaRPr lang="ru-RU">
                <a:latin typeface="Times New Roman" pitchFamily="18" charset="0"/>
                <a:cs typeface="Times New Roman" pitchFamily="18" charset="0"/>
              </a:endParaRPr>
            </a:p>
          </p:txBody>
        </p:sp>
        <p:sp>
          <p:nvSpPr>
            <p:cNvPr id="659" name="Прямоугольник 659"/>
            <p:cNvSpPr>
              <a:spLocks noChangeArrowheads="1"/>
            </p:cNvSpPr>
            <p:nvPr/>
          </p:nvSpPr>
          <p:spPr bwMode="auto">
            <a:xfrm>
              <a:off x="1814" y="404"/>
              <a:ext cx="3175" cy="450"/>
            </a:xfrm>
            <a:prstGeom prst="rect">
              <a:avLst/>
            </a:prstGeom>
            <a:solidFill>
              <a:srgbClr val="FFFFFF"/>
            </a:solidFill>
            <a:ln w="12700">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b="0" i="1" u="none" strike="noStrike" cap="none" normalizeH="0" baseline="0" smtClean="0">
                  <a:ln>
                    <a:noFill/>
                  </a:ln>
                  <a:solidFill>
                    <a:srgbClr val="0D0D0D"/>
                  </a:solidFill>
                  <a:effectLst/>
                  <a:latin typeface="Times New Roman" pitchFamily="18" charset="0"/>
                  <a:ea typeface="Times New Roman" pitchFamily="18" charset="0"/>
                  <a:cs typeface="Times New Roman" pitchFamily="18" charset="0"/>
                </a:rPr>
                <a:t>Вуалювання</a:t>
              </a:r>
              <a:endParaRPr kumimoji="0" lang="uk-UA"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4" name="Прямоугольник 659"/>
            <p:cNvSpPr>
              <a:spLocks noChangeArrowheads="1"/>
            </p:cNvSpPr>
            <p:nvPr/>
          </p:nvSpPr>
          <p:spPr bwMode="auto">
            <a:xfrm>
              <a:off x="3173" y="-482"/>
              <a:ext cx="6173" cy="495"/>
            </a:xfrm>
            <a:prstGeom prst="rect">
              <a:avLst/>
            </a:prstGeom>
            <a:solidFill>
              <a:srgbClr val="FFFFFF"/>
            </a:solidFill>
            <a:ln w="12700">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b="1" i="0" u="none" strike="noStrike" cap="none" normalizeH="0" baseline="0" smtClean="0">
                  <a:ln>
                    <a:noFill/>
                  </a:ln>
                  <a:solidFill>
                    <a:srgbClr val="0D0D0D"/>
                  </a:solidFill>
                  <a:effectLst/>
                  <a:latin typeface="Times New Roman" pitchFamily="18" charset="0"/>
                  <a:ea typeface="Times New Roman" pitchFamily="18" charset="0"/>
                  <a:cs typeface="Times New Roman" pitchFamily="18" charset="0"/>
                </a:rPr>
                <a:t>Види викривлень показників фінансової звітності</a:t>
              </a:r>
              <a:endParaRPr kumimoji="0" lang="uk-UA"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5" name="Прямоугольник 659"/>
            <p:cNvSpPr>
              <a:spLocks noChangeArrowheads="1"/>
            </p:cNvSpPr>
            <p:nvPr/>
          </p:nvSpPr>
          <p:spPr bwMode="auto">
            <a:xfrm>
              <a:off x="5077" y="404"/>
              <a:ext cx="2575" cy="450"/>
            </a:xfrm>
            <a:prstGeom prst="rect">
              <a:avLst/>
            </a:prstGeom>
            <a:solidFill>
              <a:srgbClr val="FFFFFF"/>
            </a:solidFill>
            <a:ln w="12700">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b="0" i="1" u="none" strike="noStrike" cap="none" normalizeH="0" baseline="0" smtClean="0">
                  <a:ln>
                    <a:noFill/>
                  </a:ln>
                  <a:solidFill>
                    <a:srgbClr val="0D0D0D"/>
                  </a:solidFill>
                  <a:effectLst/>
                  <a:latin typeface="Times New Roman" pitchFamily="18" charset="0"/>
                  <a:ea typeface="Times New Roman" pitchFamily="18" charset="0"/>
                  <a:cs typeface="Times New Roman" pitchFamily="18" charset="0"/>
                </a:rPr>
                <a:t>Маніпулювання</a:t>
              </a:r>
              <a:endParaRPr kumimoji="0" lang="uk-UA"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6" name="Прямоугольник 659"/>
            <p:cNvSpPr>
              <a:spLocks noChangeArrowheads="1"/>
            </p:cNvSpPr>
            <p:nvPr/>
          </p:nvSpPr>
          <p:spPr bwMode="auto">
            <a:xfrm>
              <a:off x="7753" y="404"/>
              <a:ext cx="3165" cy="450"/>
            </a:xfrm>
            <a:prstGeom prst="rect">
              <a:avLst/>
            </a:prstGeom>
            <a:solidFill>
              <a:srgbClr val="FFFFFF"/>
            </a:solidFill>
            <a:ln w="12700">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b="0" i="1" u="none" strike="noStrike" cap="none" normalizeH="0" baseline="0" smtClean="0">
                  <a:ln>
                    <a:noFill/>
                  </a:ln>
                  <a:solidFill>
                    <a:srgbClr val="0D0D0D"/>
                  </a:solidFill>
                  <a:effectLst/>
                  <a:latin typeface="Times New Roman" pitchFamily="18" charset="0"/>
                  <a:ea typeface="Times New Roman" pitchFamily="18" charset="0"/>
                  <a:cs typeface="Times New Roman" pitchFamily="18" charset="0"/>
                </a:rPr>
                <a:t>Фальсифікація</a:t>
              </a:r>
              <a:endParaRPr kumimoji="0" lang="uk-UA"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7" name="Прямоугольник 659"/>
            <p:cNvSpPr>
              <a:spLocks noChangeArrowheads="1"/>
            </p:cNvSpPr>
            <p:nvPr/>
          </p:nvSpPr>
          <p:spPr bwMode="auto">
            <a:xfrm>
              <a:off x="1814" y="908"/>
              <a:ext cx="3175" cy="1710"/>
            </a:xfrm>
            <a:prstGeom prst="rect">
              <a:avLst/>
            </a:prstGeom>
            <a:solidFill>
              <a:srgbClr val="FFFFFF"/>
            </a:solidFill>
            <a:ln w="12700">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b="0" i="0" u="none" strike="noStrike" cap="none" normalizeH="0" baseline="0" smtClean="0">
                  <a:ln>
                    <a:noFill/>
                  </a:ln>
                  <a:solidFill>
                    <a:srgbClr val="0D0D0D"/>
                  </a:solidFill>
                  <a:effectLst/>
                  <a:latin typeface="Times New Roman" pitchFamily="18" charset="0"/>
                  <a:ea typeface="Times New Roman" pitchFamily="18" charset="0"/>
                  <a:cs typeface="Times New Roman" pitchFamily="18" charset="0"/>
                </a:rPr>
                <a:t>навмисне викривлення окремих статей через порушення принципів обліку, положень облікової політики підприємства в межах чинного законодавства</a:t>
              </a:r>
              <a:endParaRPr kumimoji="0" lang="uk-UA"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8" name="Прямоугольник 659"/>
            <p:cNvSpPr>
              <a:spLocks noChangeArrowheads="1"/>
            </p:cNvSpPr>
            <p:nvPr/>
          </p:nvSpPr>
          <p:spPr bwMode="auto">
            <a:xfrm>
              <a:off x="5077" y="908"/>
              <a:ext cx="2584" cy="1710"/>
            </a:xfrm>
            <a:prstGeom prst="rect">
              <a:avLst/>
            </a:prstGeom>
            <a:solidFill>
              <a:srgbClr val="FFFFFF"/>
            </a:solidFill>
            <a:ln w="12700">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b="0" i="0" u="none" strike="noStrike" cap="none" normalizeH="0" baseline="0" smtClean="0">
                  <a:ln>
                    <a:noFill/>
                  </a:ln>
                  <a:solidFill>
                    <a:srgbClr val="0D0D0D"/>
                  </a:solidFill>
                  <a:effectLst/>
                  <a:latin typeface="Times New Roman" pitchFamily="18" charset="0"/>
                  <a:ea typeface="Times New Roman" pitchFamily="18" charset="0"/>
                  <a:cs typeface="Times New Roman" pitchFamily="18" charset="0"/>
                </a:rPr>
                <a:t>навмисне викривлення показників фінансової звітності з порушенням чинного законодавства з метою досягнення певних цілей</a:t>
              </a:r>
              <a:endParaRPr kumimoji="0" lang="uk-UA"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9" name="Прямоугольник 659"/>
            <p:cNvSpPr>
              <a:spLocks noChangeArrowheads="1"/>
            </p:cNvSpPr>
            <p:nvPr/>
          </p:nvSpPr>
          <p:spPr bwMode="auto">
            <a:xfrm>
              <a:off x="7753" y="908"/>
              <a:ext cx="3165" cy="1710"/>
            </a:xfrm>
            <a:prstGeom prst="rect">
              <a:avLst/>
            </a:prstGeom>
            <a:solidFill>
              <a:srgbClr val="FFFFFF"/>
            </a:solidFill>
            <a:ln w="12700">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b="0" i="0" u="none" strike="noStrike" cap="none" normalizeH="0" baseline="0" dirty="0" smtClean="0">
                  <a:ln>
                    <a:noFill/>
                  </a:ln>
                  <a:solidFill>
                    <a:srgbClr val="0D0D0D"/>
                  </a:solidFill>
                  <a:effectLst/>
                  <a:latin typeface="Times New Roman" pitchFamily="18" charset="0"/>
                  <a:ea typeface="Times New Roman" pitchFamily="18" charset="0"/>
                  <a:cs typeface="Times New Roman" pitchFamily="18" charset="0"/>
                </a:rPr>
                <a:t>навмисне викривлення або приховання інформації про фінансовий стан підприємства з метою здійснення впливу на рішення користувачів звітності</a:t>
              </a:r>
              <a:endParaRPr kumimoji="0" lang="uk-UA"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31750" name="AutoShape 6"/>
            <p:cNvSpPr>
              <a:spLocks noChangeShapeType="1"/>
            </p:cNvSpPr>
            <p:nvPr/>
          </p:nvSpPr>
          <p:spPr bwMode="auto">
            <a:xfrm>
              <a:off x="3322" y="238"/>
              <a:ext cx="5928" cy="1"/>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ru-RU">
                <a:latin typeface="Times New Roman" pitchFamily="18" charset="0"/>
                <a:cs typeface="Times New Roman" pitchFamily="18" charset="0"/>
              </a:endParaRPr>
            </a:p>
          </p:txBody>
        </p:sp>
        <p:sp>
          <p:nvSpPr>
            <p:cNvPr id="31749" name="AutoShape 5"/>
            <p:cNvSpPr>
              <a:spLocks noChangeShapeType="1"/>
            </p:cNvSpPr>
            <p:nvPr/>
          </p:nvSpPr>
          <p:spPr bwMode="auto">
            <a:xfrm>
              <a:off x="3322" y="239"/>
              <a:ext cx="8" cy="167"/>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ru-RU">
                <a:latin typeface="Times New Roman" pitchFamily="18" charset="0"/>
                <a:cs typeface="Times New Roman" pitchFamily="18" charset="0"/>
              </a:endParaRPr>
            </a:p>
          </p:txBody>
        </p:sp>
        <p:sp>
          <p:nvSpPr>
            <p:cNvPr id="31748" name="AutoShape 4"/>
            <p:cNvSpPr>
              <a:spLocks noChangeShapeType="1"/>
            </p:cNvSpPr>
            <p:nvPr/>
          </p:nvSpPr>
          <p:spPr bwMode="auto">
            <a:xfrm>
              <a:off x="6258" y="239"/>
              <a:ext cx="8" cy="167"/>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ru-RU">
                <a:latin typeface="Times New Roman" pitchFamily="18" charset="0"/>
                <a:cs typeface="Times New Roman" pitchFamily="18" charset="0"/>
              </a:endParaRPr>
            </a:p>
          </p:txBody>
        </p:sp>
        <p:sp>
          <p:nvSpPr>
            <p:cNvPr id="31747" name="AutoShape 3"/>
            <p:cNvSpPr>
              <a:spLocks noChangeShapeType="1"/>
            </p:cNvSpPr>
            <p:nvPr/>
          </p:nvSpPr>
          <p:spPr bwMode="auto">
            <a:xfrm>
              <a:off x="9250" y="239"/>
              <a:ext cx="8" cy="167"/>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ru-RU">
                <a:latin typeface="Times New Roman" pitchFamily="18" charset="0"/>
                <a:cs typeface="Times New Roman" pitchFamily="18" charset="0"/>
              </a:endParaRPr>
            </a:p>
          </p:txBody>
        </p:sp>
        <p:sp>
          <p:nvSpPr>
            <p:cNvPr id="31746" name="AutoShape 2"/>
            <p:cNvSpPr>
              <a:spLocks noChangeShapeType="1"/>
            </p:cNvSpPr>
            <p:nvPr/>
          </p:nvSpPr>
          <p:spPr bwMode="auto">
            <a:xfrm>
              <a:off x="6258" y="13"/>
              <a:ext cx="1" cy="224"/>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ru-RU">
                <a:latin typeface="Times New Roman" pitchFamily="18" charset="0"/>
                <a:cs typeface="Times New Roman" pitchFamily="18" charset="0"/>
              </a:endParaRPr>
            </a:p>
          </p:txBody>
        </p:sp>
      </p:grpSp>
      <p:sp>
        <p:nvSpPr>
          <p:cNvPr id="31767" name="Rectangle 23"/>
          <p:cNvSpPr>
            <a:spLocks noChangeArrowheads="1"/>
          </p:cNvSpPr>
          <p:nvPr/>
        </p:nvSpPr>
        <p:spPr bwMode="auto">
          <a:xfrm>
            <a:off x="1063254" y="5720316"/>
            <a:ext cx="10185991"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b="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Рис. 10.4. Основні види навмисних викривлень фінансової звітності</a:t>
            </a:r>
            <a:endParaRPr kumimoji="0" lang="uk-UA" b="1"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
          <p:cNvSpPr>
            <a:spLocks noChangeArrowheads="1"/>
          </p:cNvSpPr>
          <p:nvPr/>
        </p:nvSpPr>
        <p:spPr bwMode="auto">
          <a:xfrm>
            <a:off x="1891146" y="2493816"/>
            <a:ext cx="8520545"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sz="40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Дякую за увагу!!!</a:t>
            </a:r>
            <a:endParaRPr kumimoji="0" lang="uk-UA" sz="4000" b="1" i="1"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92595" y="624110"/>
            <a:ext cx="9612017" cy="4288132"/>
          </a:xfrm>
        </p:spPr>
        <p:txBody>
          <a:bodyPr/>
          <a:lstStyle/>
          <a:p>
            <a:pPr lvl="0"/>
            <a:r>
              <a:rPr lang="uk-UA" sz="2800" b="1" dirty="0" smtClean="0">
                <a:solidFill>
                  <a:schemeClr val="tx1"/>
                </a:solidFill>
                <a:latin typeface="Times New Roman" pitchFamily="18" charset="0"/>
                <a:cs typeface="Times New Roman" pitchFamily="18" charset="0"/>
              </a:rPr>
              <a:t>ПЛАН</a:t>
            </a:r>
            <a:r>
              <a:rPr lang="uk-UA" sz="2800" dirty="0" smtClean="0">
                <a:solidFill>
                  <a:schemeClr val="tx1"/>
                </a:solidFill>
                <a:latin typeface="Times New Roman" pitchFamily="18" charset="0"/>
                <a:cs typeface="Times New Roman" pitchFamily="18" charset="0"/>
              </a:rPr>
              <a:t/>
            </a:r>
            <a:br>
              <a:rPr lang="uk-UA" sz="2800" dirty="0" smtClean="0">
                <a:solidFill>
                  <a:schemeClr val="tx1"/>
                </a:solidFill>
                <a:latin typeface="Times New Roman" pitchFamily="18" charset="0"/>
                <a:cs typeface="Times New Roman" pitchFamily="18" charset="0"/>
              </a:rPr>
            </a:br>
            <a:r>
              <a:rPr lang="uk-UA" sz="2800" dirty="0" smtClean="0">
                <a:solidFill>
                  <a:schemeClr val="tx1"/>
                </a:solidFill>
                <a:latin typeface="Times New Roman" pitchFamily="18" charset="0"/>
                <a:cs typeface="Times New Roman" pitchFamily="18" charset="0"/>
              </a:rPr>
              <a:t/>
            </a:r>
            <a:br>
              <a:rPr lang="uk-UA" sz="2800" dirty="0" smtClean="0">
                <a:solidFill>
                  <a:schemeClr val="tx1"/>
                </a:solidFill>
                <a:latin typeface="Times New Roman" pitchFamily="18" charset="0"/>
                <a:cs typeface="Times New Roman" pitchFamily="18" charset="0"/>
              </a:rPr>
            </a:br>
            <a:r>
              <a:rPr lang="uk-UA" sz="2800" dirty="0" smtClean="0">
                <a:solidFill>
                  <a:schemeClr val="tx1"/>
                </a:solidFill>
                <a:latin typeface="Times New Roman" pitchFamily="18" charset="0"/>
                <a:cs typeface="Times New Roman" pitchFamily="18" charset="0"/>
              </a:rPr>
              <a:t>1. Облікова інформація в управлінні економічними ризиками підприємства.</a:t>
            </a:r>
            <a:r>
              <a:rPr lang="ru-RU" sz="2800" dirty="0" smtClean="0">
                <a:solidFill>
                  <a:schemeClr val="tx1"/>
                </a:solidFill>
                <a:latin typeface="Times New Roman" pitchFamily="18" charset="0"/>
                <a:cs typeface="Times New Roman" pitchFamily="18" charset="0"/>
              </a:rPr>
              <a:t/>
            </a:r>
            <a:br>
              <a:rPr lang="ru-RU" sz="2800" dirty="0" smtClean="0">
                <a:solidFill>
                  <a:schemeClr val="tx1"/>
                </a:solidFill>
                <a:latin typeface="Times New Roman" pitchFamily="18" charset="0"/>
                <a:cs typeface="Times New Roman" pitchFamily="18" charset="0"/>
              </a:rPr>
            </a:br>
            <a:r>
              <a:rPr lang="ru-RU" sz="2800" dirty="0" smtClean="0">
                <a:solidFill>
                  <a:schemeClr val="tx1"/>
                </a:solidFill>
                <a:latin typeface="Times New Roman" pitchFamily="18" charset="0"/>
                <a:cs typeface="Times New Roman" pitchFamily="18" charset="0"/>
              </a:rPr>
              <a:t>2. </a:t>
            </a:r>
            <a:r>
              <a:rPr lang="uk-UA" sz="2800" dirty="0" smtClean="0">
                <a:solidFill>
                  <a:schemeClr val="tx1"/>
                </a:solidFill>
                <a:latin typeface="Times New Roman" pitchFamily="18" charset="0"/>
                <a:cs typeface="Times New Roman" pitchFamily="18" charset="0"/>
              </a:rPr>
              <a:t>Інформація про ризики в системі бухгалтерського обліку та звітності.</a:t>
            </a:r>
            <a:r>
              <a:rPr lang="ru-RU" sz="2800" dirty="0" smtClean="0">
                <a:solidFill>
                  <a:schemeClr val="tx1"/>
                </a:solidFill>
                <a:latin typeface="Times New Roman" pitchFamily="18" charset="0"/>
                <a:cs typeface="Times New Roman" pitchFamily="18" charset="0"/>
              </a:rPr>
              <a:t/>
            </a:r>
            <a:br>
              <a:rPr lang="ru-RU" sz="2800" dirty="0" smtClean="0">
                <a:solidFill>
                  <a:schemeClr val="tx1"/>
                </a:solidFill>
                <a:latin typeface="Times New Roman" pitchFamily="18" charset="0"/>
                <a:cs typeface="Times New Roman" pitchFamily="18" charset="0"/>
              </a:rPr>
            </a:br>
            <a:r>
              <a:rPr lang="ru-RU" sz="2800" dirty="0" smtClean="0">
                <a:solidFill>
                  <a:schemeClr val="tx1"/>
                </a:solidFill>
                <a:latin typeface="Times New Roman" pitchFamily="18" charset="0"/>
                <a:cs typeface="Times New Roman" pitchFamily="18" charset="0"/>
              </a:rPr>
              <a:t>3. </a:t>
            </a:r>
            <a:r>
              <a:rPr lang="uk-UA" sz="2800" dirty="0" smtClean="0">
                <a:solidFill>
                  <a:schemeClr val="tx1"/>
                </a:solidFill>
                <a:latin typeface="Times New Roman" pitchFamily="18" charset="0"/>
                <a:cs typeface="Times New Roman" pitchFamily="18" charset="0"/>
              </a:rPr>
              <a:t>Управління бухгалтерськими ризиками для забезпечення безперервності діяльності підприємства. </a:t>
            </a:r>
            <a:r>
              <a:rPr lang="ru-RU" dirty="0" smtClean="0"/>
              <a:t/>
            </a:r>
            <a:br>
              <a:rPr lang="ru-RU" dirty="0" smtClean="0"/>
            </a:br>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92595" y="624110"/>
            <a:ext cx="9612017" cy="4288132"/>
          </a:xfrm>
        </p:spPr>
        <p:txBody>
          <a:bodyPr/>
          <a:lstStyle/>
          <a:p>
            <a:pPr lvl="0"/>
            <a:r>
              <a:rPr lang="uk-UA" sz="2800" b="1" dirty="0" smtClean="0">
                <a:solidFill>
                  <a:schemeClr val="tx1"/>
                </a:solidFill>
                <a:latin typeface="Times New Roman" pitchFamily="18" charset="0"/>
                <a:cs typeface="Times New Roman" pitchFamily="18" charset="0"/>
              </a:rPr>
              <a:t>Економічний ризик</a:t>
            </a:r>
            <a:r>
              <a:rPr lang="uk-UA" sz="2800" dirty="0" smtClean="0">
                <a:solidFill>
                  <a:schemeClr val="tx1"/>
                </a:solidFill>
                <a:latin typeface="Times New Roman" pitchFamily="18" charset="0"/>
                <a:cs typeface="Times New Roman" pitchFamily="18" charset="0"/>
              </a:rPr>
              <a:t/>
            </a:r>
            <a:br>
              <a:rPr lang="uk-UA" sz="2800" dirty="0" smtClean="0">
                <a:solidFill>
                  <a:schemeClr val="tx1"/>
                </a:solidFill>
                <a:latin typeface="Times New Roman" pitchFamily="18" charset="0"/>
                <a:cs typeface="Times New Roman" pitchFamily="18" charset="0"/>
              </a:rPr>
            </a:br>
            <a:r>
              <a:rPr lang="uk-UA" sz="2800" dirty="0" smtClean="0">
                <a:solidFill>
                  <a:schemeClr val="tx1"/>
                </a:solidFill>
                <a:latin typeface="Times New Roman" pitchFamily="18" charset="0"/>
                <a:cs typeface="Times New Roman" pitchFamily="18" charset="0"/>
              </a:rPr>
              <a:t/>
            </a:r>
            <a:br>
              <a:rPr lang="uk-UA" sz="2800" dirty="0" smtClean="0">
                <a:solidFill>
                  <a:schemeClr val="tx1"/>
                </a:solidFill>
                <a:latin typeface="Times New Roman" pitchFamily="18" charset="0"/>
                <a:cs typeface="Times New Roman" pitchFamily="18" charset="0"/>
              </a:rPr>
            </a:br>
            <a:r>
              <a:rPr lang="uk-UA" sz="2800" dirty="0" smtClean="0">
                <a:solidFill>
                  <a:schemeClr val="tx1"/>
                </a:solidFill>
                <a:latin typeface="Times New Roman" pitchFamily="18" charset="0"/>
                <a:cs typeface="Times New Roman" pitchFamily="18" charset="0"/>
              </a:rPr>
              <a:t>Ймовірність втрат, що виникають при прийнятті та реалізації відповідних управлінських рішень в умовах асиметричної та неповної інформації про можливі наслідки </a:t>
            </a:r>
            <a:endParaRPr lang="ru-RU" dirty="0"/>
          </a:p>
        </p:txBody>
      </p:sp>
    </p:spTree>
    <p:extLst>
      <p:ext uri="{BB962C8B-B14F-4D97-AF65-F5344CB8AC3E}">
        <p14:creationId xmlns:p14="http://schemas.microsoft.com/office/powerpoint/2010/main" val="6219301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7" name="Rectangle 9"/>
          <p:cNvSpPr>
            <a:spLocks noChangeArrowheads="1"/>
          </p:cNvSpPr>
          <p:nvPr/>
        </p:nvSpPr>
        <p:spPr bwMode="auto">
          <a:xfrm>
            <a:off x="0" y="0"/>
            <a:ext cx="12192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pSp>
        <p:nvGrpSpPr>
          <p:cNvPr id="2049" name="Group 1"/>
          <p:cNvGrpSpPr>
            <a:grpSpLocks/>
          </p:cNvGrpSpPr>
          <p:nvPr/>
        </p:nvGrpSpPr>
        <p:grpSpPr bwMode="auto">
          <a:xfrm>
            <a:off x="765544" y="1956348"/>
            <a:ext cx="10887740" cy="2105752"/>
            <a:chOff x="1751" y="3030"/>
            <a:chExt cx="9464" cy="1886"/>
          </a:xfrm>
        </p:grpSpPr>
        <p:sp>
          <p:nvSpPr>
            <p:cNvPr id="2056" name="AutoShape 8"/>
            <p:cNvSpPr>
              <a:spLocks noChangeAspect="1" noChangeArrowheads="1"/>
            </p:cNvSpPr>
            <p:nvPr/>
          </p:nvSpPr>
          <p:spPr bwMode="auto">
            <a:xfrm>
              <a:off x="1751" y="3030"/>
              <a:ext cx="9464" cy="1886"/>
            </a:xfrm>
            <a:prstGeom prst="rect">
              <a:avLst/>
            </a:prstGeom>
            <a:noFill/>
          </p:spPr>
          <p:txBody>
            <a:bodyPr vert="horz" wrap="square" lIns="91440" tIns="45720" rIns="91440" bIns="45720" numCol="1" anchor="t" anchorCtr="0" compatLnSpc="1">
              <a:prstTxWarp prst="textNoShape">
                <a:avLst/>
              </a:prstTxWarp>
            </a:bodyPr>
            <a:lstStyle/>
            <a:p>
              <a:endParaRPr lang="ru-RU" sz="1700" dirty="0">
                <a:latin typeface="Times New Roman" pitchFamily="18" charset="0"/>
                <a:cs typeface="Times New Roman" pitchFamily="18" charset="0"/>
              </a:endParaRPr>
            </a:p>
          </p:txBody>
        </p:sp>
        <p:sp>
          <p:nvSpPr>
            <p:cNvPr id="2054" name="AutoShape 6"/>
            <p:cNvSpPr>
              <a:spLocks noChangeArrowheads="1"/>
            </p:cNvSpPr>
            <p:nvPr/>
          </p:nvSpPr>
          <p:spPr bwMode="auto">
            <a:xfrm>
              <a:off x="1775" y="3232"/>
              <a:ext cx="1785" cy="1560"/>
            </a:xfrm>
            <a:prstGeom prst="homePlate">
              <a:avLst>
                <a:gd name="adj" fmla="val 28606"/>
              </a:avLst>
            </a:prstGeom>
            <a:solidFill>
              <a:srgbClr val="FFFFFF">
                <a:alpha val="0"/>
              </a:srgb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uk-UA"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lang="uk-UA" dirty="0" smtClean="0">
                <a:latin typeface="Times New Roman" pitchFamily="18" charset="0"/>
                <a:ea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uk-UA" sz="17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Виявлення ризиків</a:t>
              </a:r>
              <a:endParaRPr kumimoji="0" lang="uk-UA" sz="1700" b="1"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053" name="AutoShape 5"/>
            <p:cNvSpPr>
              <a:spLocks noChangeArrowheads="1"/>
            </p:cNvSpPr>
            <p:nvPr/>
          </p:nvSpPr>
          <p:spPr bwMode="auto">
            <a:xfrm>
              <a:off x="3030" y="3232"/>
              <a:ext cx="2580" cy="1560"/>
            </a:xfrm>
            <a:prstGeom prst="chevron">
              <a:avLst>
                <a:gd name="adj" fmla="val 41346"/>
              </a:avLst>
            </a:prstGeom>
            <a:solidFill>
              <a:srgbClr val="FFFFFF">
                <a:alpha val="0"/>
              </a:srgb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uk-UA"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uk-UA" sz="17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Визначення факторів і ступеню їх значимості</a:t>
              </a:r>
              <a:endParaRPr kumimoji="0" lang="uk-UA" sz="1700" b="1"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052" name="AutoShape 4"/>
            <p:cNvSpPr>
              <a:spLocks noChangeArrowheads="1"/>
            </p:cNvSpPr>
            <p:nvPr/>
          </p:nvSpPr>
          <p:spPr bwMode="auto">
            <a:xfrm>
              <a:off x="4950" y="3232"/>
              <a:ext cx="2520" cy="1560"/>
            </a:xfrm>
            <a:prstGeom prst="chevron">
              <a:avLst>
                <a:gd name="adj" fmla="val 40385"/>
              </a:avLst>
            </a:prstGeom>
            <a:solidFill>
              <a:srgbClr val="FFFFFF">
                <a:alpha val="0"/>
              </a:srgb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uk-UA" sz="17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uk-UA" sz="17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Проведення аналізу оцінки ризиків</a:t>
              </a:r>
              <a:endParaRPr kumimoji="0" lang="uk-UA" sz="1700" b="1"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051" name="AutoShape 3"/>
            <p:cNvSpPr>
              <a:spLocks noChangeArrowheads="1"/>
            </p:cNvSpPr>
            <p:nvPr/>
          </p:nvSpPr>
          <p:spPr bwMode="auto">
            <a:xfrm>
              <a:off x="6840" y="3232"/>
              <a:ext cx="2325" cy="1560"/>
            </a:xfrm>
            <a:prstGeom prst="chevron">
              <a:avLst>
                <a:gd name="adj" fmla="val 37260"/>
              </a:avLst>
            </a:prstGeom>
            <a:solidFill>
              <a:srgbClr val="FFFFFF">
                <a:alpha val="0"/>
              </a:srgb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uk-UA"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uk-UA" sz="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uk-UA" sz="17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Виявлення потен-ційних втрат</a:t>
              </a:r>
              <a:endParaRPr kumimoji="0" lang="uk-UA" sz="1700" b="1"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050" name="AutoShape 2"/>
            <p:cNvSpPr>
              <a:spLocks noChangeArrowheads="1"/>
            </p:cNvSpPr>
            <p:nvPr/>
          </p:nvSpPr>
          <p:spPr bwMode="auto">
            <a:xfrm>
              <a:off x="8521" y="3232"/>
              <a:ext cx="2595" cy="1560"/>
            </a:xfrm>
            <a:prstGeom prst="chevron">
              <a:avLst>
                <a:gd name="adj" fmla="val 41587"/>
              </a:avLst>
            </a:prstGeom>
            <a:solidFill>
              <a:srgbClr val="FFFFFF">
                <a:alpha val="0"/>
              </a:srgb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sz="17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Розробка заходів з поперед-ження або зниження ризику</a:t>
              </a:r>
              <a:endParaRPr kumimoji="0" lang="uk-UA" sz="1700" b="1" i="0" u="none" strike="noStrike" cap="none" normalizeH="0" baseline="0" dirty="0" smtClean="0">
                <a:ln>
                  <a:noFill/>
                </a:ln>
                <a:solidFill>
                  <a:schemeClr val="tx1"/>
                </a:solidFill>
                <a:effectLst/>
                <a:latin typeface="Times New Roman" pitchFamily="18" charset="0"/>
                <a:cs typeface="Times New Roman" pitchFamily="18" charset="0"/>
              </a:endParaRPr>
            </a:p>
          </p:txBody>
        </p:sp>
      </p:grpSp>
      <p:sp>
        <p:nvSpPr>
          <p:cNvPr id="2064" name="Rectangle 16"/>
          <p:cNvSpPr>
            <a:spLocks noChangeArrowheads="1"/>
          </p:cNvSpPr>
          <p:nvPr/>
        </p:nvSpPr>
        <p:spPr bwMode="auto">
          <a:xfrm rot="10800000" flipV="1">
            <a:off x="1573617" y="4769828"/>
            <a:ext cx="9250325"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b="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Рис. 10.1. Етапи реалізації механізму управління економічними ризиками суб’єкта господарювання</a:t>
            </a:r>
            <a:endParaRPr kumimoji="0" lang="uk-UA" b="1"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6" name="Rectangle 8"/>
          <p:cNvSpPr>
            <a:spLocks noChangeArrowheads="1"/>
          </p:cNvSpPr>
          <p:nvPr/>
        </p:nvSpPr>
        <p:spPr bwMode="auto">
          <a:xfrm>
            <a:off x="0" y="0"/>
            <a:ext cx="12192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pSp>
        <p:nvGrpSpPr>
          <p:cNvPr id="27649" name="Group 1"/>
          <p:cNvGrpSpPr>
            <a:grpSpLocks/>
          </p:cNvGrpSpPr>
          <p:nvPr/>
        </p:nvGrpSpPr>
        <p:grpSpPr bwMode="auto">
          <a:xfrm>
            <a:off x="1084522" y="818706"/>
            <a:ext cx="10419906" cy="3987209"/>
            <a:chOff x="1751" y="2127"/>
            <a:chExt cx="9464" cy="3329"/>
          </a:xfrm>
        </p:grpSpPr>
        <p:sp>
          <p:nvSpPr>
            <p:cNvPr id="27655" name="AutoShape 7"/>
            <p:cNvSpPr>
              <a:spLocks noChangeAspect="1" noChangeArrowheads="1"/>
            </p:cNvSpPr>
            <p:nvPr/>
          </p:nvSpPr>
          <p:spPr bwMode="auto">
            <a:xfrm>
              <a:off x="1751" y="2127"/>
              <a:ext cx="9464" cy="3329"/>
            </a:xfrm>
            <a:prstGeom prst="rect">
              <a:avLst/>
            </a:prstGeom>
            <a:noFill/>
          </p:spPr>
          <p:txBody>
            <a:bodyPr vert="horz" wrap="square" lIns="91440" tIns="45720" rIns="91440" bIns="45720" numCol="1" anchor="t" anchorCtr="0" compatLnSpc="1">
              <a:prstTxWarp prst="textNoShape">
                <a:avLst/>
              </a:prstTxWarp>
            </a:bodyPr>
            <a:lstStyle/>
            <a:p>
              <a:endParaRPr lang="ru-RU" sz="2000">
                <a:latin typeface="Times New Roman" pitchFamily="18" charset="0"/>
                <a:cs typeface="Times New Roman" pitchFamily="18" charset="0"/>
              </a:endParaRPr>
            </a:p>
          </p:txBody>
        </p:sp>
        <p:sp>
          <p:nvSpPr>
            <p:cNvPr id="27654" name="AutoShape 6"/>
            <p:cNvSpPr>
              <a:spLocks noChangeArrowheads="1"/>
            </p:cNvSpPr>
            <p:nvPr/>
          </p:nvSpPr>
          <p:spPr bwMode="auto">
            <a:xfrm>
              <a:off x="1931" y="2297"/>
              <a:ext cx="2938" cy="2976"/>
            </a:xfrm>
            <a:prstGeom prst="roundRect">
              <a:avLst>
                <a:gd name="adj" fmla="val 16667"/>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0" i="1"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Обл</a:t>
              </a:r>
              <a:r>
                <a:rPr kumimoji="0" lang="uk-UA" sz="2000" b="0" i="1"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ікова інформація</a:t>
              </a:r>
              <a:r>
                <a:rPr kumimoji="0" lang="uk-UA" sz="20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(інформація, сформована в системі бухгалтерського обліку)</a:t>
              </a:r>
              <a:endParaRPr kumimoji="0" lang="uk-UA" sz="2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sz="20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аналіз бухгалтерської звітності;</a:t>
              </a:r>
              <a:endParaRPr kumimoji="0" lang="uk-UA" sz="2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sz="20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розрахунок аналітичних показників;</a:t>
              </a:r>
              <a:endParaRPr kumimoji="0" lang="uk-UA" sz="2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sz="20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формування довідок бухгалтерії</a:t>
              </a:r>
              <a:endParaRPr kumimoji="0" lang="uk-UA" sz="20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27653" name="AutoShape 5"/>
            <p:cNvSpPr>
              <a:spLocks noChangeArrowheads="1"/>
            </p:cNvSpPr>
            <p:nvPr/>
          </p:nvSpPr>
          <p:spPr bwMode="auto">
            <a:xfrm>
              <a:off x="5119" y="2297"/>
              <a:ext cx="3591" cy="2976"/>
            </a:xfrm>
            <a:prstGeom prst="roundRect">
              <a:avLst>
                <a:gd name="adj" fmla="val 16667"/>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uk-UA" sz="2000" b="0" i="1"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Аналітична інформація</a:t>
              </a:r>
              <a:r>
                <a:rPr kumimoji="0" lang="uk-UA" sz="20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(інформація, сформована в системі управлінського обліку)</a:t>
              </a:r>
              <a:endParaRPr kumimoji="0" lang="uk-UA" sz="2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sz="20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обробка облікової інформації;</a:t>
              </a:r>
              <a:endParaRPr kumimoji="0" lang="uk-UA" sz="2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sz="20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аналіз отриманих результатів;</a:t>
              </a:r>
              <a:endParaRPr kumimoji="0" lang="uk-UA" sz="2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sz="20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формування аналітичних довідок з оцінки економічних ризиків і їх впливу на бухгалтерську звітність</a:t>
              </a:r>
              <a:endParaRPr kumimoji="0" lang="uk-UA" sz="20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27652" name="AutoShape 4"/>
            <p:cNvSpPr>
              <a:spLocks noChangeArrowheads="1"/>
            </p:cNvSpPr>
            <p:nvPr/>
          </p:nvSpPr>
          <p:spPr bwMode="auto">
            <a:xfrm>
              <a:off x="8950" y="2297"/>
              <a:ext cx="2007" cy="2976"/>
            </a:xfrm>
            <a:prstGeom prst="roundRect">
              <a:avLst>
                <a:gd name="adj" fmla="val 16667"/>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uk-UA" sz="2000" b="0" i="1"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Інформація, сформована в процесі управління ризиками</a:t>
              </a:r>
              <a:endParaRPr kumimoji="0" lang="uk-UA" sz="2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sz="20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прийняття рішення щодо управління економічними ризиками</a:t>
              </a:r>
              <a:endParaRPr kumimoji="0" lang="uk-UA" sz="20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27651" name="AutoShape 3"/>
            <p:cNvSpPr>
              <a:spLocks noChangeArrowheads="1"/>
            </p:cNvSpPr>
            <p:nvPr/>
          </p:nvSpPr>
          <p:spPr bwMode="auto">
            <a:xfrm>
              <a:off x="4581" y="2940"/>
              <a:ext cx="681" cy="1872"/>
            </a:xfrm>
            <a:prstGeom prst="rightArrow">
              <a:avLst>
                <a:gd name="adj1" fmla="val 50000"/>
                <a:gd name="adj2" fmla="val 25000"/>
              </a:avLst>
            </a:prstGeom>
            <a:solidFill>
              <a:srgbClr val="BFBFB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ru-RU" sz="2000">
                <a:latin typeface="Times New Roman" pitchFamily="18" charset="0"/>
                <a:cs typeface="Times New Roman" pitchFamily="18" charset="0"/>
              </a:endParaRPr>
            </a:p>
          </p:txBody>
        </p:sp>
        <p:sp>
          <p:nvSpPr>
            <p:cNvPr id="27650" name="AutoShape 2"/>
            <p:cNvSpPr>
              <a:spLocks noChangeArrowheads="1"/>
            </p:cNvSpPr>
            <p:nvPr/>
          </p:nvSpPr>
          <p:spPr bwMode="auto">
            <a:xfrm>
              <a:off x="8438" y="2940"/>
              <a:ext cx="681" cy="1872"/>
            </a:xfrm>
            <a:prstGeom prst="rightArrow">
              <a:avLst>
                <a:gd name="adj1" fmla="val 50000"/>
                <a:gd name="adj2" fmla="val 25000"/>
              </a:avLst>
            </a:prstGeom>
            <a:solidFill>
              <a:srgbClr val="BFBFB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ru-RU" sz="2000">
                <a:latin typeface="Times New Roman" pitchFamily="18" charset="0"/>
                <a:cs typeface="Times New Roman" pitchFamily="18" charset="0"/>
              </a:endParaRPr>
            </a:p>
          </p:txBody>
        </p:sp>
      </p:grpSp>
      <p:sp>
        <p:nvSpPr>
          <p:cNvPr id="27660" name="Rectangle 12"/>
          <p:cNvSpPr>
            <a:spLocks noChangeArrowheads="1"/>
          </p:cNvSpPr>
          <p:nvPr/>
        </p:nvSpPr>
        <p:spPr bwMode="auto">
          <a:xfrm>
            <a:off x="1297171" y="5188690"/>
            <a:ext cx="9739423"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b="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Рис. 10.2. Рух інформації між системами бухгалтерського, управлінського обліку і системи управління економічними ризиками</a:t>
            </a:r>
            <a:endParaRPr kumimoji="0" lang="uk-UA" b="1"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Таблица 3"/>
          <p:cNvGraphicFramePr>
            <a:graphicFrameLocks noGrp="1"/>
          </p:cNvGraphicFramePr>
          <p:nvPr/>
        </p:nvGraphicFramePr>
        <p:xfrm>
          <a:off x="1297173" y="1531085"/>
          <a:ext cx="10037134" cy="4345196"/>
        </p:xfrm>
        <a:graphic>
          <a:graphicData uri="http://schemas.openxmlformats.org/drawingml/2006/table">
            <a:tbl>
              <a:tblPr/>
              <a:tblGrid>
                <a:gridCol w="2679404"/>
                <a:gridCol w="7357730"/>
              </a:tblGrid>
              <a:tr h="360005">
                <a:tc>
                  <a:txBody>
                    <a:bodyPr/>
                    <a:lstStyle/>
                    <a:p>
                      <a:pPr algn="ctr">
                        <a:lnSpc>
                          <a:spcPct val="115000"/>
                        </a:lnSpc>
                        <a:spcAft>
                          <a:spcPts val="0"/>
                        </a:spcAft>
                      </a:pPr>
                      <a:r>
                        <a:rPr lang="uk-UA" sz="2000" dirty="0">
                          <a:latin typeface="Times New Roman" pitchFamily="18" charset="0"/>
                          <a:ea typeface="Times New Roman"/>
                          <a:cs typeface="Times New Roman" pitchFamily="18" charset="0"/>
                        </a:rPr>
                        <a:t>Вид ризику</a:t>
                      </a:r>
                      <a:endParaRPr lang="ru-RU" sz="200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uk-UA" sz="2000">
                          <a:latin typeface="Times New Roman" pitchFamily="18" charset="0"/>
                          <a:ea typeface="Times New Roman"/>
                          <a:cs typeface="Times New Roman" pitchFamily="18" charset="0"/>
                        </a:rPr>
                        <a:t>Розкриття інформації</a:t>
                      </a:r>
                      <a:endParaRPr lang="ru-RU" sz="200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521">
                <a:tc>
                  <a:txBody>
                    <a:bodyPr/>
                    <a:lstStyle/>
                    <a:p>
                      <a:pPr algn="ctr">
                        <a:lnSpc>
                          <a:spcPct val="115000"/>
                        </a:lnSpc>
                        <a:spcAft>
                          <a:spcPts val="0"/>
                        </a:spcAft>
                      </a:pPr>
                      <a:r>
                        <a:rPr lang="uk-UA" sz="2000" i="1">
                          <a:latin typeface="Times New Roman" pitchFamily="18" charset="0"/>
                          <a:ea typeface="Times New Roman"/>
                          <a:cs typeface="Times New Roman" pitchFamily="18" charset="0"/>
                        </a:rPr>
                        <a:t>1</a:t>
                      </a:r>
                      <a:endParaRPr lang="ru-RU" sz="200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uk-UA" sz="2000" i="1">
                          <a:latin typeface="Times New Roman" pitchFamily="18" charset="0"/>
                          <a:ea typeface="Times New Roman"/>
                          <a:cs typeface="Times New Roman" pitchFamily="18" charset="0"/>
                        </a:rPr>
                        <a:t>2</a:t>
                      </a:r>
                      <a:endParaRPr lang="ru-RU" sz="200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521">
                <a:tc rowSpan="2">
                  <a:txBody>
                    <a:bodyPr/>
                    <a:lstStyle/>
                    <a:p>
                      <a:pPr>
                        <a:lnSpc>
                          <a:spcPct val="115000"/>
                        </a:lnSpc>
                        <a:spcAft>
                          <a:spcPts val="0"/>
                        </a:spcAft>
                      </a:pPr>
                      <a:r>
                        <a:rPr lang="uk-UA" sz="2000">
                          <a:latin typeface="Times New Roman" pitchFamily="18" charset="0"/>
                          <a:ea typeface="Times New Roman"/>
                          <a:cs typeface="Times New Roman" pitchFamily="18" charset="0"/>
                        </a:rPr>
                        <a:t>Депозитний ризик</a:t>
                      </a:r>
                      <a:endParaRPr lang="ru-RU" sz="200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0000"/>
                        </a:lnSpc>
                        <a:spcAft>
                          <a:spcPts val="0"/>
                        </a:spcAft>
                      </a:pPr>
                      <a:r>
                        <a:rPr lang="uk-UA" sz="2000" dirty="0">
                          <a:latin typeface="Times New Roman" pitchFamily="18" charset="0"/>
                          <a:ea typeface="Times New Roman"/>
                          <a:cs typeface="Times New Roman" pitchFamily="18" charset="0"/>
                        </a:rPr>
                        <a:t>Розмір депозитного вкладу</a:t>
                      </a:r>
                      <a:endParaRPr lang="ru-RU" sz="200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521">
                <a:tc vMerge="1">
                  <a:txBody>
                    <a:bodyPr/>
                    <a:lstStyle/>
                    <a:p>
                      <a:endParaRPr lang="ru-RU"/>
                    </a:p>
                  </a:txBody>
                  <a:tcPr/>
                </a:tc>
                <a:tc>
                  <a:txBody>
                    <a:bodyPr/>
                    <a:lstStyle/>
                    <a:p>
                      <a:pPr algn="just">
                        <a:lnSpc>
                          <a:spcPct val="100000"/>
                        </a:lnSpc>
                        <a:spcAft>
                          <a:spcPts val="0"/>
                        </a:spcAft>
                      </a:pPr>
                      <a:r>
                        <a:rPr lang="uk-UA" sz="2000" dirty="0">
                          <a:latin typeface="Times New Roman" pitchFamily="18" charset="0"/>
                          <a:ea typeface="Times New Roman"/>
                          <a:cs typeface="Times New Roman" pitchFamily="18" charset="0"/>
                        </a:rPr>
                        <a:t>Кількість банків, де розміщені грошові засоби</a:t>
                      </a:r>
                      <a:endParaRPr lang="ru-RU" sz="200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4036">
                <a:tc rowSpan="5">
                  <a:txBody>
                    <a:bodyPr/>
                    <a:lstStyle/>
                    <a:p>
                      <a:pPr>
                        <a:lnSpc>
                          <a:spcPct val="115000"/>
                        </a:lnSpc>
                        <a:spcAft>
                          <a:spcPts val="0"/>
                        </a:spcAft>
                      </a:pPr>
                      <a:r>
                        <a:rPr lang="uk-UA" sz="2000">
                          <a:latin typeface="Times New Roman" pitchFamily="18" charset="0"/>
                          <a:ea typeface="Times New Roman"/>
                          <a:cs typeface="Times New Roman" pitchFamily="18" charset="0"/>
                        </a:rPr>
                        <a:t>Кредитний ризик</a:t>
                      </a:r>
                      <a:endParaRPr lang="ru-RU" sz="200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0000"/>
                        </a:lnSpc>
                        <a:spcAft>
                          <a:spcPts val="0"/>
                        </a:spcAft>
                      </a:pPr>
                      <a:r>
                        <a:rPr lang="uk-UA" sz="2000" dirty="0">
                          <a:latin typeface="Times New Roman" pitchFamily="18" charset="0"/>
                          <a:ea typeface="Times New Roman"/>
                          <a:cs typeface="Times New Roman" pitchFamily="18" charset="0"/>
                        </a:rPr>
                        <a:t>Динаміка рівня простроченої дебіторської заборгованості</a:t>
                      </a:r>
                      <a:endParaRPr lang="ru-RU" sz="200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521">
                <a:tc vMerge="1">
                  <a:txBody>
                    <a:bodyPr/>
                    <a:lstStyle/>
                    <a:p>
                      <a:endParaRPr lang="ru-RU"/>
                    </a:p>
                  </a:txBody>
                  <a:tcPr/>
                </a:tc>
                <a:tc>
                  <a:txBody>
                    <a:bodyPr/>
                    <a:lstStyle/>
                    <a:p>
                      <a:pPr algn="just">
                        <a:lnSpc>
                          <a:spcPct val="100000"/>
                        </a:lnSpc>
                        <a:spcAft>
                          <a:spcPts val="0"/>
                        </a:spcAft>
                      </a:pPr>
                      <a:r>
                        <a:rPr lang="uk-UA" sz="2000" dirty="0">
                          <a:latin typeface="Times New Roman" pitchFamily="18" charset="0"/>
                          <a:ea typeface="Times New Roman"/>
                          <a:cs typeface="Times New Roman" pitchFamily="18" charset="0"/>
                        </a:rPr>
                        <a:t>Оборотність дебіторської заборгованості</a:t>
                      </a:r>
                      <a:endParaRPr lang="ru-RU" sz="200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521">
                <a:tc vMerge="1">
                  <a:txBody>
                    <a:bodyPr/>
                    <a:lstStyle/>
                    <a:p>
                      <a:endParaRPr lang="ru-RU"/>
                    </a:p>
                  </a:txBody>
                  <a:tcPr/>
                </a:tc>
                <a:tc>
                  <a:txBody>
                    <a:bodyPr/>
                    <a:lstStyle/>
                    <a:p>
                      <a:pPr algn="just">
                        <a:lnSpc>
                          <a:spcPct val="100000"/>
                        </a:lnSpc>
                        <a:spcAft>
                          <a:spcPts val="0"/>
                        </a:spcAft>
                      </a:pPr>
                      <a:r>
                        <a:rPr lang="uk-UA" sz="2000" dirty="0">
                          <a:latin typeface="Times New Roman" pitchFamily="18" charset="0"/>
                          <a:ea typeface="Times New Roman"/>
                          <a:cs typeface="Times New Roman" pitchFamily="18" charset="0"/>
                        </a:rPr>
                        <a:t>Платоспроможність контрагента</a:t>
                      </a:r>
                      <a:endParaRPr lang="ru-RU" sz="200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5946">
                <a:tc vMerge="1">
                  <a:txBody>
                    <a:bodyPr/>
                    <a:lstStyle/>
                    <a:p>
                      <a:endParaRPr lang="ru-RU"/>
                    </a:p>
                  </a:txBody>
                  <a:tcPr/>
                </a:tc>
                <a:tc>
                  <a:txBody>
                    <a:bodyPr/>
                    <a:lstStyle/>
                    <a:p>
                      <a:pPr algn="just">
                        <a:lnSpc>
                          <a:spcPct val="100000"/>
                        </a:lnSpc>
                        <a:spcAft>
                          <a:spcPts val="0"/>
                        </a:spcAft>
                      </a:pPr>
                      <a:r>
                        <a:rPr lang="uk-UA" sz="2000" dirty="0">
                          <a:latin typeface="Times New Roman" pitchFamily="18" charset="0"/>
                          <a:ea typeface="Times New Roman"/>
                          <a:cs typeface="Times New Roman" pitchFamily="18" charset="0"/>
                        </a:rPr>
                        <a:t>Перелік контрагентів, що використовують товарний кредит</a:t>
                      </a:r>
                      <a:endParaRPr lang="ru-RU" sz="200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41042">
                <a:tc vMerge="1">
                  <a:txBody>
                    <a:bodyPr/>
                    <a:lstStyle/>
                    <a:p>
                      <a:endParaRPr lang="ru-RU"/>
                    </a:p>
                  </a:txBody>
                  <a:tcPr/>
                </a:tc>
                <a:tc>
                  <a:txBody>
                    <a:bodyPr/>
                    <a:lstStyle/>
                    <a:p>
                      <a:pPr algn="just">
                        <a:lnSpc>
                          <a:spcPct val="100000"/>
                        </a:lnSpc>
                        <a:spcAft>
                          <a:spcPts val="0"/>
                        </a:spcAft>
                      </a:pPr>
                      <a:r>
                        <a:rPr lang="uk-UA" sz="2000" dirty="0">
                          <a:latin typeface="Times New Roman" pitchFamily="18" charset="0"/>
                          <a:ea typeface="Times New Roman"/>
                          <a:cs typeface="Times New Roman" pitchFamily="18" charset="0"/>
                        </a:rPr>
                        <a:t>Обсяг товарного кредиту в грошовому вимірі в розрізі кожного контрагента</a:t>
                      </a:r>
                      <a:endParaRPr lang="ru-RU" sz="200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521">
                <a:tc rowSpan="3">
                  <a:txBody>
                    <a:bodyPr/>
                    <a:lstStyle/>
                    <a:p>
                      <a:pPr>
                        <a:lnSpc>
                          <a:spcPct val="115000"/>
                        </a:lnSpc>
                        <a:spcAft>
                          <a:spcPts val="0"/>
                        </a:spcAft>
                      </a:pPr>
                      <a:r>
                        <a:rPr lang="uk-UA" sz="2000">
                          <a:latin typeface="Times New Roman" pitchFamily="18" charset="0"/>
                          <a:ea typeface="Times New Roman"/>
                          <a:cs typeface="Times New Roman" pitchFamily="18" charset="0"/>
                        </a:rPr>
                        <a:t>Податковий ризик</a:t>
                      </a:r>
                      <a:endParaRPr lang="ru-RU" sz="200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0000"/>
                        </a:lnSpc>
                        <a:spcAft>
                          <a:spcPts val="0"/>
                        </a:spcAft>
                      </a:pPr>
                      <a:r>
                        <a:rPr lang="uk-UA" sz="2000" dirty="0">
                          <a:latin typeface="Times New Roman" pitchFamily="18" charset="0"/>
                          <a:ea typeface="Times New Roman"/>
                          <a:cs typeface="Times New Roman" pitchFamily="18" charset="0"/>
                        </a:rPr>
                        <a:t>Податкові ставки</a:t>
                      </a:r>
                      <a:endParaRPr lang="ru-RU" sz="200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521">
                <a:tc vMerge="1">
                  <a:txBody>
                    <a:bodyPr/>
                    <a:lstStyle/>
                    <a:p>
                      <a:endParaRPr lang="ru-RU"/>
                    </a:p>
                  </a:txBody>
                  <a:tcPr/>
                </a:tc>
                <a:tc>
                  <a:txBody>
                    <a:bodyPr/>
                    <a:lstStyle/>
                    <a:p>
                      <a:pPr algn="just">
                        <a:lnSpc>
                          <a:spcPct val="100000"/>
                        </a:lnSpc>
                        <a:spcAft>
                          <a:spcPts val="0"/>
                        </a:spcAft>
                      </a:pPr>
                      <a:r>
                        <a:rPr lang="uk-UA" sz="2000" dirty="0">
                          <a:latin typeface="Times New Roman" pitchFamily="18" charset="0"/>
                          <a:ea typeface="Times New Roman"/>
                          <a:cs typeface="Times New Roman" pitchFamily="18" charset="0"/>
                        </a:rPr>
                        <a:t>Використання податкових пільг</a:t>
                      </a:r>
                      <a:endParaRPr lang="ru-RU" sz="200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521">
                <a:tc vMerge="1">
                  <a:txBody>
                    <a:bodyPr/>
                    <a:lstStyle/>
                    <a:p>
                      <a:endParaRPr lang="ru-RU"/>
                    </a:p>
                  </a:txBody>
                  <a:tcPr/>
                </a:tc>
                <a:tc>
                  <a:txBody>
                    <a:bodyPr/>
                    <a:lstStyle/>
                    <a:p>
                      <a:pPr algn="just">
                        <a:lnSpc>
                          <a:spcPct val="100000"/>
                        </a:lnSpc>
                        <a:spcAft>
                          <a:spcPts val="0"/>
                        </a:spcAft>
                      </a:pPr>
                      <a:r>
                        <a:rPr lang="uk-UA" sz="2000" dirty="0">
                          <a:latin typeface="Times New Roman" pitchFamily="18" charset="0"/>
                          <a:ea typeface="Times New Roman"/>
                          <a:cs typeface="Times New Roman" pitchFamily="18" charset="0"/>
                        </a:rPr>
                        <a:t>Напрями податкової політики уряду країни</a:t>
                      </a:r>
                      <a:endParaRPr lang="ru-RU" sz="200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8673" name="Rectangle 1"/>
          <p:cNvSpPr>
            <a:spLocks noChangeArrowheads="1"/>
          </p:cNvSpPr>
          <p:nvPr/>
        </p:nvSpPr>
        <p:spPr bwMode="auto">
          <a:xfrm>
            <a:off x="1169581" y="318977"/>
            <a:ext cx="10058400" cy="1015663"/>
          </a:xfrm>
          <a:prstGeom prst="rect">
            <a:avLst/>
          </a:prstGeom>
          <a:solidFill>
            <a:srgbClr val="FFFF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uk-UA" sz="2000"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Таблиця 10.1</a:t>
            </a:r>
            <a:endPar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uk-UA"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Приклади інформації про економічні ризики, що надається бухгалтерською службою підприємства для їх управління</a:t>
            </a:r>
            <a:endParaRPr kumimoji="0" lang="uk-UA"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Таблица 3"/>
          <p:cNvGraphicFramePr>
            <a:graphicFrameLocks noGrp="1"/>
          </p:cNvGraphicFramePr>
          <p:nvPr/>
        </p:nvGraphicFramePr>
        <p:xfrm>
          <a:off x="1084521" y="1217559"/>
          <a:ext cx="10207256" cy="5225682"/>
        </p:xfrm>
        <a:graphic>
          <a:graphicData uri="http://schemas.openxmlformats.org/drawingml/2006/table">
            <a:tbl>
              <a:tblPr/>
              <a:tblGrid>
                <a:gridCol w="1982250"/>
                <a:gridCol w="8225006"/>
              </a:tblGrid>
              <a:tr h="331373">
                <a:tc>
                  <a:txBody>
                    <a:bodyPr/>
                    <a:lstStyle/>
                    <a:p>
                      <a:pPr algn="ctr">
                        <a:lnSpc>
                          <a:spcPct val="115000"/>
                        </a:lnSpc>
                        <a:spcAft>
                          <a:spcPts val="0"/>
                        </a:spcAft>
                      </a:pPr>
                      <a:r>
                        <a:rPr lang="uk-UA" sz="1600">
                          <a:latin typeface="Times New Roman" pitchFamily="18" charset="0"/>
                          <a:ea typeface="Times New Roman"/>
                          <a:cs typeface="Times New Roman" pitchFamily="18" charset="0"/>
                        </a:rPr>
                        <a:t>Вид ризику</a:t>
                      </a:r>
                      <a:endParaRPr lang="ru-RU" sz="160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uk-UA" sz="1600">
                          <a:latin typeface="Times New Roman" pitchFamily="18" charset="0"/>
                          <a:ea typeface="Times New Roman"/>
                          <a:cs typeface="Times New Roman" pitchFamily="18" charset="0"/>
                        </a:rPr>
                        <a:t>Коротка характеристика</a:t>
                      </a:r>
                      <a:endParaRPr lang="ru-RU" sz="160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1373">
                <a:tc>
                  <a:txBody>
                    <a:bodyPr/>
                    <a:lstStyle/>
                    <a:p>
                      <a:pPr algn="ctr">
                        <a:lnSpc>
                          <a:spcPct val="115000"/>
                        </a:lnSpc>
                        <a:spcAft>
                          <a:spcPts val="0"/>
                        </a:spcAft>
                      </a:pPr>
                      <a:r>
                        <a:rPr lang="uk-UA" sz="1600" i="1">
                          <a:latin typeface="Times New Roman" pitchFamily="18" charset="0"/>
                          <a:ea typeface="Times New Roman"/>
                          <a:cs typeface="Times New Roman" pitchFamily="18" charset="0"/>
                        </a:rPr>
                        <a:t>1</a:t>
                      </a:r>
                      <a:endParaRPr lang="ru-RU" sz="160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uk-UA" sz="1600" i="1">
                          <a:latin typeface="Times New Roman" pitchFamily="18" charset="0"/>
                          <a:ea typeface="Times New Roman"/>
                          <a:cs typeface="Times New Roman" pitchFamily="18" charset="0"/>
                        </a:rPr>
                        <a:t>2</a:t>
                      </a:r>
                      <a:endParaRPr lang="ru-RU" sz="160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25490">
                <a:tc>
                  <a:txBody>
                    <a:bodyPr/>
                    <a:lstStyle/>
                    <a:p>
                      <a:pPr>
                        <a:lnSpc>
                          <a:spcPct val="115000"/>
                        </a:lnSpc>
                        <a:spcAft>
                          <a:spcPts val="0"/>
                        </a:spcAft>
                      </a:pPr>
                      <a:r>
                        <a:rPr lang="uk-UA" sz="1600">
                          <a:latin typeface="Times New Roman" pitchFamily="18" charset="0"/>
                          <a:ea typeface="Times New Roman"/>
                          <a:cs typeface="Times New Roman" pitchFamily="18" charset="0"/>
                        </a:rPr>
                        <a:t>Ринковий ризик</a:t>
                      </a:r>
                      <a:endParaRPr lang="ru-RU" sz="160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uk-UA" sz="1600">
                          <a:latin typeface="Times New Roman" pitchFamily="18" charset="0"/>
                          <a:ea typeface="Times New Roman"/>
                          <a:cs typeface="Times New Roman" pitchFamily="18" charset="0"/>
                        </a:rPr>
                        <a:t>У звітності необхідно зазначити справедливу вартість фінансових та похідних інструментів, інформацію про прибутки чи збитки, викликані неточним визначенням справедливої вартості, кількісну інформацію про ринковий ризик викликаний змінами відсоткової ставки, валютного курсу, цін на акції та товари тощо. Також представляється інформація про управління такими ризиками</a:t>
                      </a:r>
                      <a:endParaRPr lang="ru-RU" sz="160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62745">
                <a:tc>
                  <a:txBody>
                    <a:bodyPr/>
                    <a:lstStyle/>
                    <a:p>
                      <a:pPr>
                        <a:lnSpc>
                          <a:spcPct val="115000"/>
                        </a:lnSpc>
                        <a:spcAft>
                          <a:spcPts val="0"/>
                        </a:spcAft>
                      </a:pPr>
                      <a:r>
                        <a:rPr lang="uk-UA" sz="1600">
                          <a:latin typeface="Times New Roman" pitchFamily="18" charset="0"/>
                          <a:ea typeface="Times New Roman"/>
                          <a:cs typeface="Times New Roman" pitchFamily="18" charset="0"/>
                        </a:rPr>
                        <a:t>Кредитний ризик</a:t>
                      </a:r>
                      <a:endParaRPr lang="ru-RU" sz="160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uk-UA" sz="1600">
                          <a:latin typeface="Times New Roman" pitchFamily="18" charset="0"/>
                          <a:ea typeface="Times New Roman"/>
                          <a:cs typeface="Times New Roman" pitchFamily="18" charset="0"/>
                        </a:rPr>
                        <a:t>Компанія повинна окреслити сфери виникнення кредитного ризику та зазначити максимальний розмір збитку при реалізації даного ризику, навести методи управління кредитним ризиком</a:t>
                      </a:r>
                      <a:endParaRPr lang="ru-RU" sz="160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25490">
                <a:tc>
                  <a:txBody>
                    <a:bodyPr/>
                    <a:lstStyle/>
                    <a:p>
                      <a:pPr>
                        <a:lnSpc>
                          <a:spcPct val="115000"/>
                        </a:lnSpc>
                        <a:spcAft>
                          <a:spcPts val="0"/>
                        </a:spcAft>
                      </a:pPr>
                      <a:r>
                        <a:rPr lang="uk-UA" sz="1600">
                          <a:latin typeface="Times New Roman" pitchFamily="18" charset="0"/>
                          <a:ea typeface="Times New Roman"/>
                          <a:cs typeface="Times New Roman" pitchFamily="18" charset="0"/>
                        </a:rPr>
                        <a:t>Ризик основної діяльності</a:t>
                      </a:r>
                      <a:endParaRPr lang="ru-RU" sz="160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uk-UA" sz="1600">
                          <a:latin typeface="Times New Roman" pitchFamily="18" charset="0"/>
                          <a:ea typeface="Times New Roman"/>
                          <a:cs typeface="Times New Roman" pitchFamily="18" charset="0"/>
                        </a:rPr>
                        <a:t>Повинна наводитись детальна інформація про продукцію та послуги, які виготовляє група компаній, інформація про ліквідність, наявний капітал, результати діяльності із зазначенням необхідного капіталу, розміщення капіталу та майбутніх перспектив, невизначеність змін в матеріальних запасах, ефект інфляції та ін.</a:t>
                      </a:r>
                      <a:endParaRPr lang="ru-RU" sz="160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94118">
                <a:tc>
                  <a:txBody>
                    <a:bodyPr/>
                    <a:lstStyle/>
                    <a:p>
                      <a:pPr>
                        <a:lnSpc>
                          <a:spcPct val="115000"/>
                        </a:lnSpc>
                        <a:spcAft>
                          <a:spcPts val="0"/>
                        </a:spcAft>
                      </a:pPr>
                      <a:r>
                        <a:rPr lang="uk-UA" sz="1600">
                          <a:latin typeface="Times New Roman" pitchFamily="18" charset="0"/>
                          <a:ea typeface="Times New Roman"/>
                          <a:cs typeface="Times New Roman" pitchFamily="18" charset="0"/>
                        </a:rPr>
                        <a:t>Ризик бухгалтерського обліку</a:t>
                      </a:r>
                      <a:endParaRPr lang="ru-RU" sz="160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uk-UA" sz="1600" dirty="0">
                          <a:latin typeface="Times New Roman" pitchFamily="18" charset="0"/>
                          <a:ea typeface="Times New Roman"/>
                          <a:cs typeface="Times New Roman" pitchFamily="18" charset="0"/>
                        </a:rPr>
                        <a:t>Необхідне представлення інформації про управлінські оцінки, які використовувались при підготовці річних фінансових звітів. Також зазначається характер невизначеності, яка може бути спричинена майбутньою зміною оцінок, із відповідним наведенням розміру збитку</a:t>
                      </a:r>
                      <a:endParaRPr lang="ru-RU" sz="160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9697" name="Rectangle 1"/>
          <p:cNvSpPr>
            <a:spLocks noChangeArrowheads="1"/>
          </p:cNvSpPr>
          <p:nvPr/>
        </p:nvSpPr>
        <p:spPr bwMode="auto">
          <a:xfrm>
            <a:off x="829340" y="425303"/>
            <a:ext cx="10738883" cy="646331"/>
          </a:xfrm>
          <a:prstGeom prst="rect">
            <a:avLst/>
          </a:prstGeom>
          <a:solidFill>
            <a:srgbClr val="FFFF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uk-UA"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Таблиця 10.2</a:t>
            </a:r>
            <a:endPar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uk-UA"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Вимоги SEC і GAAP </a:t>
            </a:r>
            <a:r>
              <a:rPr kumimoji="0" lang="en-US"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US </a:t>
            </a:r>
            <a:r>
              <a:rPr kumimoji="0" lang="uk-UA"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до розкриття у звітності компаній інформації про ризики</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0" name="Rectangle 20"/>
          <p:cNvSpPr>
            <a:spLocks noChangeArrowheads="1"/>
          </p:cNvSpPr>
          <p:nvPr/>
        </p:nvSpPr>
        <p:spPr bwMode="auto">
          <a:xfrm>
            <a:off x="0" y="0"/>
            <a:ext cx="12192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pSp>
        <p:nvGrpSpPr>
          <p:cNvPr id="30721" name="Group 1"/>
          <p:cNvGrpSpPr>
            <a:grpSpLocks/>
          </p:cNvGrpSpPr>
          <p:nvPr/>
        </p:nvGrpSpPr>
        <p:grpSpPr bwMode="auto">
          <a:xfrm>
            <a:off x="1318437" y="435934"/>
            <a:ext cx="9633097" cy="5518299"/>
            <a:chOff x="1701" y="-776"/>
            <a:chExt cx="9561" cy="7752"/>
          </a:xfrm>
        </p:grpSpPr>
        <p:sp>
          <p:nvSpPr>
            <p:cNvPr id="30739" name="AutoShape 19"/>
            <p:cNvSpPr>
              <a:spLocks noChangeAspect="1" noChangeArrowheads="1"/>
            </p:cNvSpPr>
            <p:nvPr/>
          </p:nvSpPr>
          <p:spPr bwMode="auto">
            <a:xfrm>
              <a:off x="1701" y="-776"/>
              <a:ext cx="9561" cy="7752"/>
            </a:xfrm>
            <a:prstGeom prst="rect">
              <a:avLst/>
            </a:prstGeom>
            <a:noFill/>
          </p:spPr>
          <p:txBody>
            <a:bodyPr vert="horz" wrap="square" lIns="91440" tIns="45720" rIns="91440" bIns="45720" numCol="1" anchor="t" anchorCtr="0" compatLnSpc="1">
              <a:prstTxWarp prst="textNoShape">
                <a:avLst/>
              </a:prstTxWarp>
            </a:bodyPr>
            <a:lstStyle/>
            <a:p>
              <a:endParaRPr lang="ru-RU" sz="1400">
                <a:latin typeface="Times New Roman" pitchFamily="18" charset="0"/>
                <a:cs typeface="Times New Roman" pitchFamily="18" charset="0"/>
              </a:endParaRPr>
            </a:p>
          </p:txBody>
        </p:sp>
        <p:sp>
          <p:nvSpPr>
            <p:cNvPr id="30738" name="AutoShape 18"/>
            <p:cNvSpPr>
              <a:spLocks noChangeShapeType="1"/>
            </p:cNvSpPr>
            <p:nvPr/>
          </p:nvSpPr>
          <p:spPr bwMode="auto">
            <a:xfrm>
              <a:off x="8715" y="4933"/>
              <a:ext cx="1" cy="255"/>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ru-RU" sz="1400">
                <a:latin typeface="Times New Roman" pitchFamily="18" charset="0"/>
                <a:cs typeface="Times New Roman" pitchFamily="18" charset="0"/>
              </a:endParaRPr>
            </a:p>
          </p:txBody>
        </p:sp>
        <p:sp>
          <p:nvSpPr>
            <p:cNvPr id="30737" name="AutoShape 17"/>
            <p:cNvSpPr>
              <a:spLocks noChangeShapeType="1"/>
            </p:cNvSpPr>
            <p:nvPr/>
          </p:nvSpPr>
          <p:spPr bwMode="auto">
            <a:xfrm>
              <a:off x="8359" y="4971"/>
              <a:ext cx="1" cy="219"/>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ru-RU" sz="1400">
                <a:latin typeface="Times New Roman" pitchFamily="18" charset="0"/>
                <a:cs typeface="Times New Roman" pitchFamily="18" charset="0"/>
              </a:endParaRPr>
            </a:p>
          </p:txBody>
        </p:sp>
        <p:sp>
          <p:nvSpPr>
            <p:cNvPr id="659" name="Прямоугольник 659"/>
            <p:cNvSpPr>
              <a:spLocks noChangeArrowheads="1"/>
            </p:cNvSpPr>
            <p:nvPr/>
          </p:nvSpPr>
          <p:spPr bwMode="auto">
            <a:xfrm>
              <a:off x="2964" y="5178"/>
              <a:ext cx="6924" cy="525"/>
            </a:xfrm>
            <a:prstGeom prst="rect">
              <a:avLst/>
            </a:prstGeom>
            <a:solidFill>
              <a:srgbClr val="FFFFFF"/>
            </a:solidFill>
            <a:ln w="12700">
              <a:solidFill>
                <a:srgbClr val="000000"/>
              </a:solidFill>
              <a:prstDash val="sysDot"/>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sz="1400" b="0" i="0" u="none" strike="noStrike" cap="none" normalizeH="0" baseline="0" smtClean="0">
                  <a:ln>
                    <a:noFill/>
                  </a:ln>
                  <a:solidFill>
                    <a:srgbClr val="0D0D0D"/>
                  </a:solidFill>
                  <a:effectLst/>
                  <a:latin typeface="Times New Roman" pitchFamily="18" charset="0"/>
                  <a:ea typeface="Times New Roman" pitchFamily="18" charset="0"/>
                  <a:cs typeface="Times New Roman" pitchFamily="18" charset="0"/>
                </a:rPr>
                <a:t>Фактори прояву бухгалтерського ризику</a:t>
              </a:r>
              <a:endParaRPr kumimoji="0" lang="uk-UA" sz="14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4" name="Прямоугольник 659"/>
            <p:cNvSpPr>
              <a:spLocks noChangeArrowheads="1"/>
            </p:cNvSpPr>
            <p:nvPr/>
          </p:nvSpPr>
          <p:spPr bwMode="auto">
            <a:xfrm>
              <a:off x="4507" y="6198"/>
              <a:ext cx="3713" cy="495"/>
            </a:xfrm>
            <a:prstGeom prst="rect">
              <a:avLst/>
            </a:prstGeom>
            <a:solidFill>
              <a:srgbClr val="FFFFFF"/>
            </a:solidFill>
            <a:ln w="12700">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sz="1400" b="1" i="0" u="none" strike="noStrike" cap="none" normalizeH="0" baseline="0" smtClean="0">
                  <a:ln>
                    <a:noFill/>
                  </a:ln>
                  <a:solidFill>
                    <a:srgbClr val="0D0D0D"/>
                  </a:solidFill>
                  <a:effectLst/>
                  <a:latin typeface="Times New Roman" pitchFamily="18" charset="0"/>
                  <a:ea typeface="Times New Roman" pitchFamily="18" charset="0"/>
                  <a:cs typeface="Times New Roman" pitchFamily="18" charset="0"/>
                </a:rPr>
                <a:t>Бухгалтерський ризик</a:t>
              </a:r>
              <a:endParaRPr kumimoji="0" lang="uk-UA" sz="14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30734" name="AutoShape 14"/>
            <p:cNvSpPr>
              <a:spLocks noChangeArrowheads="1"/>
            </p:cNvSpPr>
            <p:nvPr/>
          </p:nvSpPr>
          <p:spPr bwMode="auto">
            <a:xfrm>
              <a:off x="6119" y="3871"/>
              <a:ext cx="2760" cy="479"/>
            </a:xfrm>
            <a:prstGeom prst="downArrow">
              <a:avLst>
                <a:gd name="adj1" fmla="val 50000"/>
                <a:gd name="adj2" fmla="val 25000"/>
              </a:avLst>
            </a:prstGeom>
            <a:solidFill>
              <a:srgbClr val="D8D8D8"/>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4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30733" name="AutoShape 13"/>
            <p:cNvSpPr>
              <a:spLocks noChangeArrowheads="1"/>
            </p:cNvSpPr>
            <p:nvPr/>
          </p:nvSpPr>
          <p:spPr bwMode="auto">
            <a:xfrm>
              <a:off x="3384" y="3871"/>
              <a:ext cx="2760" cy="479"/>
            </a:xfrm>
            <a:prstGeom prst="downArrow">
              <a:avLst>
                <a:gd name="adj1" fmla="val 50000"/>
                <a:gd name="adj2" fmla="val 25000"/>
              </a:avLst>
            </a:prstGeom>
            <a:solidFill>
              <a:srgbClr val="D8D8D8"/>
            </a:solidFill>
            <a:ln w="9525">
              <a:solidFill>
                <a:srgbClr val="000000"/>
              </a:solidFill>
              <a:prstDash val="dash"/>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4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30732" name="Oval 12"/>
            <p:cNvSpPr>
              <a:spLocks noChangeArrowheads="1"/>
            </p:cNvSpPr>
            <p:nvPr/>
          </p:nvSpPr>
          <p:spPr bwMode="auto">
            <a:xfrm>
              <a:off x="3036" y="4378"/>
              <a:ext cx="6780" cy="660"/>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sz="14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Невизначеність в бухгалтерському обліку</a:t>
              </a:r>
              <a:endParaRPr kumimoji="0" lang="uk-UA" sz="14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30731" name="AutoShape 11"/>
            <p:cNvSpPr>
              <a:spLocks noChangeArrowheads="1"/>
            </p:cNvSpPr>
            <p:nvPr/>
          </p:nvSpPr>
          <p:spPr bwMode="auto">
            <a:xfrm>
              <a:off x="5544" y="5718"/>
              <a:ext cx="1635" cy="480"/>
            </a:xfrm>
            <a:prstGeom prst="downArrow">
              <a:avLst>
                <a:gd name="adj1" fmla="val 50000"/>
                <a:gd name="adj2" fmla="val 25000"/>
              </a:avLst>
            </a:prstGeom>
            <a:solidFill>
              <a:srgbClr val="FFFFFF"/>
            </a:solidFill>
            <a:ln w="9525">
              <a:solidFill>
                <a:srgbClr val="000000"/>
              </a:solidFill>
              <a:miter lim="800000"/>
              <a:headEnd/>
              <a:tailEnd/>
            </a:ln>
          </p:spPr>
          <p:txBody>
            <a:bodyPr vert="eaVert" wrap="square" lIns="91440" tIns="45720" rIns="91440" bIns="45720" numCol="1" anchor="t" anchorCtr="0" compatLnSpc="1">
              <a:prstTxWarp prst="textNoShape">
                <a:avLst/>
              </a:prstTxWarp>
            </a:bodyPr>
            <a:lstStyle/>
            <a:p>
              <a:endParaRPr lang="ru-RU" sz="1400">
                <a:latin typeface="Times New Roman" pitchFamily="18" charset="0"/>
                <a:cs typeface="Times New Roman" pitchFamily="18" charset="0"/>
              </a:endParaRPr>
            </a:p>
          </p:txBody>
        </p:sp>
        <p:sp>
          <p:nvSpPr>
            <p:cNvPr id="30730" name="AutoShape 10"/>
            <p:cNvSpPr>
              <a:spLocks noChangeShapeType="1"/>
            </p:cNvSpPr>
            <p:nvPr/>
          </p:nvSpPr>
          <p:spPr bwMode="auto">
            <a:xfrm>
              <a:off x="3625" y="4896"/>
              <a:ext cx="1" cy="289"/>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ru-RU" sz="1400">
                <a:latin typeface="Times New Roman" pitchFamily="18" charset="0"/>
                <a:cs typeface="Times New Roman" pitchFamily="18" charset="0"/>
              </a:endParaRPr>
            </a:p>
          </p:txBody>
        </p:sp>
        <p:sp>
          <p:nvSpPr>
            <p:cNvPr id="30729" name="AutoShape 9"/>
            <p:cNvSpPr>
              <a:spLocks noChangeShapeType="1"/>
            </p:cNvSpPr>
            <p:nvPr/>
          </p:nvSpPr>
          <p:spPr bwMode="auto">
            <a:xfrm>
              <a:off x="3940" y="4935"/>
              <a:ext cx="1" cy="255"/>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ru-RU" sz="1400">
                <a:latin typeface="Times New Roman" pitchFamily="18" charset="0"/>
                <a:cs typeface="Times New Roman" pitchFamily="18" charset="0"/>
              </a:endParaRPr>
            </a:p>
          </p:txBody>
        </p:sp>
        <p:sp>
          <p:nvSpPr>
            <p:cNvPr id="30728" name="AutoShape 8"/>
            <p:cNvSpPr>
              <a:spLocks noChangeShapeType="1"/>
            </p:cNvSpPr>
            <p:nvPr/>
          </p:nvSpPr>
          <p:spPr bwMode="auto">
            <a:xfrm>
              <a:off x="4253" y="4969"/>
              <a:ext cx="1" cy="221"/>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ru-RU" sz="1400">
                <a:latin typeface="Times New Roman" pitchFamily="18" charset="0"/>
                <a:cs typeface="Times New Roman" pitchFamily="18" charset="0"/>
              </a:endParaRPr>
            </a:p>
          </p:txBody>
        </p:sp>
        <p:sp>
          <p:nvSpPr>
            <p:cNvPr id="30727" name="AutoShape 7"/>
            <p:cNvSpPr>
              <a:spLocks noChangeShapeType="1"/>
            </p:cNvSpPr>
            <p:nvPr/>
          </p:nvSpPr>
          <p:spPr bwMode="auto">
            <a:xfrm>
              <a:off x="7990" y="5006"/>
              <a:ext cx="1" cy="184"/>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ru-RU" sz="1400">
                <a:latin typeface="Times New Roman" pitchFamily="18" charset="0"/>
                <a:cs typeface="Times New Roman" pitchFamily="18" charset="0"/>
              </a:endParaRPr>
            </a:p>
          </p:txBody>
        </p:sp>
        <p:sp>
          <p:nvSpPr>
            <p:cNvPr id="30726" name="AutoShape 6"/>
            <p:cNvSpPr>
              <a:spLocks noChangeArrowheads="1"/>
            </p:cNvSpPr>
            <p:nvPr/>
          </p:nvSpPr>
          <p:spPr bwMode="auto">
            <a:xfrm>
              <a:off x="1988" y="824"/>
              <a:ext cx="3685" cy="3038"/>
            </a:xfrm>
            <a:prstGeom prst="roundRect">
              <a:avLst>
                <a:gd name="adj" fmla="val 16667"/>
              </a:avLst>
            </a:prstGeom>
            <a:solidFill>
              <a:srgbClr val="FFFFFF"/>
            </a:solidFill>
            <a:ln w="9525">
              <a:solidFill>
                <a:srgbClr val="000000"/>
              </a:solidFill>
              <a:prstDash val="dash"/>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uk-UA" sz="14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нестабільність економічної ситуації в країні;</a:t>
              </a:r>
            </a:p>
            <a:p>
              <a:pPr marL="0" marR="0" lvl="0" indent="0" algn="l" defTabSz="914400" rtl="0" eaLnBrk="0" fontAlgn="base" latinLnBrk="0" hangingPunct="0">
                <a:lnSpc>
                  <a:spcPct val="100000"/>
                </a:lnSpc>
                <a:spcBef>
                  <a:spcPct val="0"/>
                </a:spcBef>
                <a:spcAft>
                  <a:spcPct val="0"/>
                </a:spcAft>
                <a:buClrTx/>
                <a:buSzTx/>
                <a:buFontTx/>
                <a:buNone/>
                <a:tabLst/>
              </a:pPr>
              <a:r>
                <a:rPr kumimoji="0" lang="uk-UA" sz="14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рівень державного регулювання галузей економіки;</a:t>
              </a:r>
            </a:p>
            <a:p>
              <a:pPr marL="0" marR="0" lvl="0" indent="0" algn="l" defTabSz="914400" rtl="0" eaLnBrk="0" fontAlgn="base" latinLnBrk="0" hangingPunct="0">
                <a:lnSpc>
                  <a:spcPct val="100000"/>
                </a:lnSpc>
                <a:spcBef>
                  <a:spcPct val="0"/>
                </a:spcBef>
                <a:spcAft>
                  <a:spcPct val="0"/>
                </a:spcAft>
                <a:buClrTx/>
                <a:buSzTx/>
                <a:buFontTx/>
                <a:buNone/>
                <a:tabLst/>
              </a:pPr>
              <a:r>
                <a:rPr kumimoji="0" lang="uk-UA" sz="14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зміни в законодавстві;</a:t>
              </a:r>
            </a:p>
            <a:p>
              <a:pPr marL="0" marR="0" lvl="0" indent="0" algn="l" defTabSz="914400" rtl="0" eaLnBrk="0" fontAlgn="base" latinLnBrk="0" hangingPunct="0">
                <a:lnSpc>
                  <a:spcPct val="100000"/>
                </a:lnSpc>
                <a:spcBef>
                  <a:spcPct val="0"/>
                </a:spcBef>
                <a:spcAft>
                  <a:spcPct val="0"/>
                </a:spcAft>
                <a:buClrTx/>
                <a:buSzTx/>
                <a:buFontTx/>
                <a:buNone/>
                <a:tabLst/>
              </a:pPr>
              <a:r>
                <a:rPr kumimoji="0" lang="uk-UA" sz="14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форс-мажорні події;</a:t>
              </a:r>
            </a:p>
            <a:p>
              <a:pPr marL="0" marR="0" lvl="0" indent="0" algn="l" defTabSz="914400" rtl="0" eaLnBrk="0" fontAlgn="base" latinLnBrk="0" hangingPunct="0">
                <a:lnSpc>
                  <a:spcPct val="100000"/>
                </a:lnSpc>
                <a:spcBef>
                  <a:spcPct val="0"/>
                </a:spcBef>
                <a:spcAft>
                  <a:spcPct val="0"/>
                </a:spcAft>
                <a:buClrTx/>
                <a:buSzTx/>
                <a:buFontTx/>
                <a:buNone/>
                <a:tabLst/>
              </a:pPr>
              <a:r>
                <a:rPr kumimoji="0" lang="uk-UA" sz="14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дії конкурентів;</a:t>
              </a:r>
            </a:p>
            <a:p>
              <a:pPr marL="0" marR="0" lvl="0" indent="0" algn="l" defTabSz="914400" rtl="0" eaLnBrk="0" fontAlgn="base" latinLnBrk="0" hangingPunct="0">
                <a:lnSpc>
                  <a:spcPct val="100000"/>
                </a:lnSpc>
                <a:spcBef>
                  <a:spcPct val="0"/>
                </a:spcBef>
                <a:spcAft>
                  <a:spcPct val="0"/>
                </a:spcAft>
                <a:buClrTx/>
                <a:buSzTx/>
                <a:buFontTx/>
                <a:buNone/>
                <a:tabLst/>
              </a:pPr>
              <a:r>
                <a:rPr kumimoji="0" lang="uk-UA" sz="14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відносини з інвесторами, покупцями, посередниками тощо</a:t>
              </a:r>
              <a:endParaRPr kumimoji="0" lang="uk-UA" sz="14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30725" name="AutoShape 5"/>
            <p:cNvSpPr>
              <a:spLocks noChangeArrowheads="1"/>
            </p:cNvSpPr>
            <p:nvPr/>
          </p:nvSpPr>
          <p:spPr bwMode="auto">
            <a:xfrm>
              <a:off x="5812" y="824"/>
              <a:ext cx="5153" cy="3038"/>
            </a:xfrm>
            <a:prstGeom prst="roundRect">
              <a:avLst>
                <a:gd name="adj" fmla="val 16667"/>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uk-UA" sz="14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вид діяльності;</a:t>
              </a:r>
            </a:p>
            <a:p>
              <a:pPr marL="0" marR="0" lvl="0" indent="0" algn="l" defTabSz="914400" rtl="0" eaLnBrk="0" fontAlgn="base" latinLnBrk="0" hangingPunct="0">
                <a:lnSpc>
                  <a:spcPct val="100000"/>
                </a:lnSpc>
                <a:spcBef>
                  <a:spcPct val="0"/>
                </a:spcBef>
                <a:spcAft>
                  <a:spcPct val="0"/>
                </a:spcAft>
                <a:buClrTx/>
                <a:buSzTx/>
                <a:buFontTx/>
                <a:buNone/>
                <a:tabLst/>
              </a:pPr>
              <a:r>
                <a:rPr kumimoji="0" lang="uk-UA" sz="14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місія і цілі підприємства;</a:t>
              </a:r>
            </a:p>
            <a:p>
              <a:pPr marL="0" marR="0" lvl="0" indent="0" algn="l" defTabSz="914400" rtl="0" eaLnBrk="0" fontAlgn="base" latinLnBrk="0" hangingPunct="0">
                <a:lnSpc>
                  <a:spcPct val="100000"/>
                </a:lnSpc>
                <a:spcBef>
                  <a:spcPct val="0"/>
                </a:spcBef>
                <a:spcAft>
                  <a:spcPct val="0"/>
                </a:spcAft>
                <a:buClrTx/>
                <a:buSzTx/>
                <a:buFontTx/>
                <a:buNone/>
                <a:tabLst/>
              </a:pPr>
              <a:r>
                <a:rPr kumimoji="0" lang="uk-UA" sz="14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порушення принципів і правил бухгалтерських стандартів;</a:t>
              </a:r>
            </a:p>
            <a:p>
              <a:pPr marL="0" marR="0" lvl="0" indent="0" algn="l" defTabSz="914400" rtl="0" eaLnBrk="0" fontAlgn="base" latinLnBrk="0" hangingPunct="0">
                <a:lnSpc>
                  <a:spcPct val="100000"/>
                </a:lnSpc>
                <a:spcBef>
                  <a:spcPct val="0"/>
                </a:spcBef>
                <a:spcAft>
                  <a:spcPct val="0"/>
                </a:spcAft>
                <a:buClrTx/>
                <a:buSzTx/>
                <a:buFontTx/>
                <a:buNone/>
                <a:tabLst/>
              </a:pPr>
              <a:r>
                <a:rPr kumimoji="0" lang="uk-UA" sz="14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низький професійний рівень керівництва і бухгалтерів;</a:t>
              </a:r>
            </a:p>
            <a:p>
              <a:pPr marL="0" marR="0" lvl="0" indent="0" algn="l" defTabSz="914400" rtl="0" eaLnBrk="0" fontAlgn="base" latinLnBrk="0" hangingPunct="0">
                <a:lnSpc>
                  <a:spcPct val="100000"/>
                </a:lnSpc>
                <a:spcBef>
                  <a:spcPct val="0"/>
                </a:spcBef>
                <a:spcAft>
                  <a:spcPct val="0"/>
                </a:spcAft>
                <a:buClrTx/>
                <a:buSzTx/>
                <a:buFontTx/>
                <a:buNone/>
                <a:tabLst/>
              </a:pPr>
              <a:r>
                <a:rPr kumimoji="0" lang="uk-UA" sz="14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порушення конфіденційності внутрішньої інформації;</a:t>
              </a:r>
            </a:p>
            <a:p>
              <a:pPr marL="0" marR="0" lvl="0" indent="0" algn="l" defTabSz="914400" rtl="0" eaLnBrk="0" fontAlgn="base" latinLnBrk="0" hangingPunct="0">
                <a:lnSpc>
                  <a:spcPct val="100000"/>
                </a:lnSpc>
                <a:spcBef>
                  <a:spcPct val="0"/>
                </a:spcBef>
                <a:spcAft>
                  <a:spcPct val="0"/>
                </a:spcAft>
                <a:buClrTx/>
                <a:buSzTx/>
                <a:buFontTx/>
                <a:buNone/>
                <a:tabLst/>
              </a:pPr>
              <a:r>
                <a:rPr kumimoji="0" lang="uk-UA" sz="14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прорахунки в виборі варіантів способів обліку, регламентованих бухгалтерським обліком тощо</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uk-UA" sz="14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30724" name="Rectangle 4"/>
            <p:cNvSpPr>
              <a:spLocks noChangeArrowheads="1"/>
            </p:cNvSpPr>
            <p:nvPr/>
          </p:nvSpPr>
          <p:spPr bwMode="auto">
            <a:xfrm>
              <a:off x="1988" y="-493"/>
              <a:ext cx="8977" cy="52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sz="1400" b="1" i="1"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Причини виникнення бухгалтерського ризику на підприємстві</a:t>
              </a:r>
              <a:endParaRPr kumimoji="0" lang="uk-UA" sz="14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30723" name="AutoShape 3"/>
            <p:cNvSpPr>
              <a:spLocks noChangeArrowheads="1"/>
            </p:cNvSpPr>
            <p:nvPr/>
          </p:nvSpPr>
          <p:spPr bwMode="auto">
            <a:xfrm>
              <a:off x="3150" y="27"/>
              <a:ext cx="2760" cy="797"/>
            </a:xfrm>
            <a:prstGeom prst="downArrow">
              <a:avLst>
                <a:gd name="adj1" fmla="val 50000"/>
                <a:gd name="adj2" fmla="val 25000"/>
              </a:avLst>
            </a:prstGeom>
            <a:solidFill>
              <a:srgbClr val="D8D8D8"/>
            </a:solidFill>
            <a:ln w="9525">
              <a:solidFill>
                <a:srgbClr val="000000"/>
              </a:solidFill>
              <a:prstDash val="dash"/>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sz="14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Зовнішні причини</a:t>
              </a:r>
              <a:endParaRPr kumimoji="0" lang="uk-UA" sz="14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30722" name="AutoShape 2"/>
            <p:cNvSpPr>
              <a:spLocks noChangeArrowheads="1"/>
            </p:cNvSpPr>
            <p:nvPr/>
          </p:nvSpPr>
          <p:spPr bwMode="auto">
            <a:xfrm>
              <a:off x="6696" y="28"/>
              <a:ext cx="2760" cy="797"/>
            </a:xfrm>
            <a:prstGeom prst="downArrow">
              <a:avLst>
                <a:gd name="adj1" fmla="val 50000"/>
                <a:gd name="adj2" fmla="val 25000"/>
              </a:avLst>
            </a:prstGeom>
            <a:solidFill>
              <a:srgbClr val="D8D8D8"/>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sz="14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Внутрішні причини</a:t>
              </a:r>
              <a:endParaRPr kumimoji="0" lang="uk-UA" sz="1400" b="0" i="0" u="none" strike="noStrike" cap="none" normalizeH="0" baseline="0" smtClean="0">
                <a:ln>
                  <a:noFill/>
                </a:ln>
                <a:solidFill>
                  <a:schemeClr val="tx1"/>
                </a:solidFill>
                <a:effectLst/>
                <a:latin typeface="Times New Roman" pitchFamily="18" charset="0"/>
                <a:cs typeface="Times New Roman" pitchFamily="18" charset="0"/>
              </a:endParaRPr>
            </a:p>
          </p:txBody>
        </p:sp>
      </p:grpSp>
      <p:sp>
        <p:nvSpPr>
          <p:cNvPr id="30751" name="Rectangle 31"/>
          <p:cNvSpPr>
            <a:spLocks noChangeArrowheads="1"/>
          </p:cNvSpPr>
          <p:nvPr/>
        </p:nvSpPr>
        <p:spPr bwMode="auto">
          <a:xfrm>
            <a:off x="2083982" y="6039255"/>
            <a:ext cx="8123274"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b="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Рис. 10.3. Причини виникнення бухгалтерського ризику на підприємстві</a:t>
            </a:r>
            <a:endParaRPr kumimoji="0" lang="uk-UA" b="1"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59" name="Rectangle 15"/>
          <p:cNvSpPr>
            <a:spLocks noChangeArrowheads="1"/>
          </p:cNvSpPr>
          <p:nvPr/>
        </p:nvSpPr>
        <p:spPr bwMode="auto">
          <a:xfrm>
            <a:off x="0" y="0"/>
            <a:ext cx="12192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pSp>
        <p:nvGrpSpPr>
          <p:cNvPr id="31745" name="Полотно 678"/>
          <p:cNvGrpSpPr>
            <a:grpSpLocks/>
          </p:cNvGrpSpPr>
          <p:nvPr/>
        </p:nvGrpSpPr>
        <p:grpSpPr bwMode="auto">
          <a:xfrm>
            <a:off x="1382233" y="435935"/>
            <a:ext cx="9654362" cy="5029200"/>
            <a:chOff x="1572" y="-626"/>
            <a:chExt cx="9675" cy="3341"/>
          </a:xfrm>
        </p:grpSpPr>
        <p:sp>
          <p:nvSpPr>
            <p:cNvPr id="31758" name="AutoShape 14"/>
            <p:cNvSpPr>
              <a:spLocks noChangeAspect="1" noChangeArrowheads="1"/>
            </p:cNvSpPr>
            <p:nvPr/>
          </p:nvSpPr>
          <p:spPr bwMode="auto">
            <a:xfrm>
              <a:off x="1572" y="-626"/>
              <a:ext cx="9675" cy="3341"/>
            </a:xfrm>
            <a:prstGeom prst="rect">
              <a:avLst/>
            </a:prstGeom>
            <a:noFill/>
          </p:spPr>
          <p:txBody>
            <a:bodyPr vert="horz" wrap="square" lIns="91440" tIns="45720" rIns="91440" bIns="45720" numCol="1" anchor="t" anchorCtr="0" compatLnSpc="1">
              <a:prstTxWarp prst="textNoShape">
                <a:avLst/>
              </a:prstTxWarp>
            </a:bodyPr>
            <a:lstStyle/>
            <a:p>
              <a:endParaRPr lang="ru-RU">
                <a:latin typeface="Times New Roman" pitchFamily="18" charset="0"/>
                <a:cs typeface="Times New Roman" pitchFamily="18" charset="0"/>
              </a:endParaRPr>
            </a:p>
          </p:txBody>
        </p:sp>
        <p:sp>
          <p:nvSpPr>
            <p:cNvPr id="659" name="Прямоугольник 659"/>
            <p:cNvSpPr>
              <a:spLocks noChangeArrowheads="1"/>
            </p:cNvSpPr>
            <p:nvPr/>
          </p:nvSpPr>
          <p:spPr bwMode="auto">
            <a:xfrm>
              <a:off x="1814" y="404"/>
              <a:ext cx="3175" cy="450"/>
            </a:xfrm>
            <a:prstGeom prst="rect">
              <a:avLst/>
            </a:prstGeom>
            <a:solidFill>
              <a:srgbClr val="FFFFFF"/>
            </a:solidFill>
            <a:ln w="12700">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b="0" i="1" u="none" strike="noStrike" cap="none" normalizeH="0" baseline="0" dirty="0" smtClean="0">
                  <a:ln>
                    <a:noFill/>
                  </a:ln>
                  <a:solidFill>
                    <a:srgbClr val="0D0D0D"/>
                  </a:solidFill>
                  <a:effectLst/>
                  <a:latin typeface="Times New Roman" pitchFamily="18" charset="0"/>
                  <a:ea typeface="Times New Roman" pitchFamily="18" charset="0"/>
                  <a:cs typeface="Times New Roman" pitchFamily="18" charset="0"/>
                </a:rPr>
                <a:t>Ризик організації бухгалтерського обліку </a:t>
              </a:r>
              <a:endParaRPr kumimoji="0" lang="uk-UA"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 name="Прямоугольник 659"/>
            <p:cNvSpPr>
              <a:spLocks noChangeArrowheads="1"/>
            </p:cNvSpPr>
            <p:nvPr/>
          </p:nvSpPr>
          <p:spPr bwMode="auto">
            <a:xfrm>
              <a:off x="3173" y="-482"/>
              <a:ext cx="6173" cy="495"/>
            </a:xfrm>
            <a:prstGeom prst="rect">
              <a:avLst/>
            </a:prstGeom>
            <a:solidFill>
              <a:srgbClr val="FFFFFF"/>
            </a:solidFill>
            <a:ln w="12700">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b="1" i="0" u="none" strike="noStrike" cap="none" normalizeH="0" baseline="0" dirty="0" smtClean="0">
                  <a:ln>
                    <a:noFill/>
                  </a:ln>
                  <a:solidFill>
                    <a:srgbClr val="0D0D0D"/>
                  </a:solidFill>
                  <a:effectLst/>
                  <a:latin typeface="Times New Roman" pitchFamily="18" charset="0"/>
                  <a:ea typeface="Times New Roman" pitchFamily="18" charset="0"/>
                  <a:cs typeface="Times New Roman" pitchFamily="18" charset="0"/>
                </a:rPr>
                <a:t>Бухгалтерські ризики</a:t>
              </a:r>
              <a:endParaRPr kumimoji="0" lang="uk-UA"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 name="Прямоугольник 659"/>
            <p:cNvSpPr>
              <a:spLocks noChangeArrowheads="1"/>
            </p:cNvSpPr>
            <p:nvPr/>
          </p:nvSpPr>
          <p:spPr bwMode="auto">
            <a:xfrm>
              <a:off x="5077" y="404"/>
              <a:ext cx="2575" cy="450"/>
            </a:xfrm>
            <a:prstGeom prst="rect">
              <a:avLst/>
            </a:prstGeom>
            <a:solidFill>
              <a:srgbClr val="FFFFFF"/>
            </a:solidFill>
            <a:ln w="12700">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b="0" i="1" u="none" strike="noStrike" cap="none" normalizeH="0" baseline="0" dirty="0" smtClean="0">
                  <a:ln>
                    <a:noFill/>
                  </a:ln>
                  <a:solidFill>
                    <a:srgbClr val="0D0D0D"/>
                  </a:solidFill>
                  <a:effectLst/>
                  <a:latin typeface="Times New Roman" pitchFamily="18" charset="0"/>
                  <a:ea typeface="Times New Roman" pitchFamily="18" charset="0"/>
                  <a:cs typeface="Times New Roman" pitchFamily="18" charset="0"/>
                </a:rPr>
                <a:t>Ризик дій облікового персоналу </a:t>
              </a:r>
              <a:endParaRPr kumimoji="0" lang="uk-UA"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7" name="Прямоугольник 659"/>
            <p:cNvSpPr>
              <a:spLocks noChangeArrowheads="1"/>
            </p:cNvSpPr>
            <p:nvPr/>
          </p:nvSpPr>
          <p:spPr bwMode="auto">
            <a:xfrm>
              <a:off x="1814" y="908"/>
              <a:ext cx="3175" cy="1710"/>
            </a:xfrm>
            <a:prstGeom prst="rect">
              <a:avLst/>
            </a:prstGeom>
            <a:solidFill>
              <a:srgbClr val="FFFFFF"/>
            </a:solidFill>
            <a:ln w="12700">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b="0" i="0" u="none" strike="noStrike" cap="none" normalizeH="0" baseline="0" dirty="0" smtClean="0">
                  <a:ln>
                    <a:noFill/>
                  </a:ln>
                  <a:solidFill>
                    <a:srgbClr val="0D0D0D"/>
                  </a:solidFill>
                  <a:effectLst/>
                  <a:latin typeface="Times New Roman" pitchFamily="18" charset="0"/>
                  <a:ea typeface="Times New Roman" pitchFamily="18" charset="0"/>
                  <a:cs typeface="Times New Roman" pitchFamily="18" charset="0"/>
                </a:rPr>
                <a:t>Дії керуючої</a:t>
              </a:r>
              <a:r>
                <a:rPr kumimoji="0" lang="uk-UA" b="0" i="0" u="none" strike="noStrike" cap="none" normalizeH="0" dirty="0" smtClean="0">
                  <a:ln>
                    <a:noFill/>
                  </a:ln>
                  <a:solidFill>
                    <a:srgbClr val="0D0D0D"/>
                  </a:solidFill>
                  <a:effectLst/>
                  <a:latin typeface="Times New Roman" pitchFamily="18" charset="0"/>
                  <a:ea typeface="Times New Roman" pitchFamily="18" charset="0"/>
                  <a:cs typeface="Times New Roman" pitchFamily="18" charset="0"/>
                </a:rPr>
                <a:t> ланки системи бухгалтерського обліку </a:t>
              </a:r>
              <a:endParaRPr kumimoji="0" lang="uk-UA"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8" name="Прямоугольник 659"/>
            <p:cNvSpPr>
              <a:spLocks noChangeArrowheads="1"/>
            </p:cNvSpPr>
            <p:nvPr/>
          </p:nvSpPr>
          <p:spPr bwMode="auto">
            <a:xfrm>
              <a:off x="5077" y="908"/>
              <a:ext cx="2584" cy="1710"/>
            </a:xfrm>
            <a:prstGeom prst="rect">
              <a:avLst/>
            </a:prstGeom>
            <a:solidFill>
              <a:srgbClr val="FFFFFF"/>
            </a:solidFill>
            <a:ln w="12700">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b="0" i="0" u="none" strike="noStrike" cap="none" normalizeH="0" baseline="0" dirty="0" smtClean="0">
                  <a:ln>
                    <a:noFill/>
                  </a:ln>
                  <a:solidFill>
                    <a:srgbClr val="0D0D0D"/>
                  </a:solidFill>
                  <a:effectLst/>
                  <a:latin typeface="Times New Roman" pitchFamily="18" charset="0"/>
                  <a:ea typeface="Times New Roman" pitchFamily="18" charset="0"/>
                  <a:cs typeface="Times New Roman" pitchFamily="18" charset="0"/>
                </a:rPr>
                <a:t>Дії облікових працівників , які безпосередньо здійснюють ведення бухгалтерського обліку </a:t>
              </a:r>
              <a:endParaRPr kumimoji="0" lang="uk-UA"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31750" name="AutoShape 6"/>
            <p:cNvSpPr>
              <a:spLocks noChangeShapeType="1"/>
            </p:cNvSpPr>
            <p:nvPr/>
          </p:nvSpPr>
          <p:spPr bwMode="auto">
            <a:xfrm flipV="1">
              <a:off x="3322" y="208"/>
              <a:ext cx="2924" cy="3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ru-RU">
                <a:latin typeface="Times New Roman" pitchFamily="18" charset="0"/>
                <a:cs typeface="Times New Roman" pitchFamily="18" charset="0"/>
              </a:endParaRPr>
            </a:p>
          </p:txBody>
        </p:sp>
        <p:sp>
          <p:nvSpPr>
            <p:cNvPr id="31749" name="AutoShape 5"/>
            <p:cNvSpPr>
              <a:spLocks noChangeShapeType="1"/>
            </p:cNvSpPr>
            <p:nvPr/>
          </p:nvSpPr>
          <p:spPr bwMode="auto">
            <a:xfrm>
              <a:off x="3322" y="239"/>
              <a:ext cx="8" cy="167"/>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ru-RU">
                <a:latin typeface="Times New Roman" pitchFamily="18" charset="0"/>
                <a:cs typeface="Times New Roman" pitchFamily="18" charset="0"/>
              </a:endParaRPr>
            </a:p>
          </p:txBody>
        </p:sp>
        <p:sp>
          <p:nvSpPr>
            <p:cNvPr id="31748" name="AutoShape 4"/>
            <p:cNvSpPr>
              <a:spLocks noChangeShapeType="1"/>
            </p:cNvSpPr>
            <p:nvPr/>
          </p:nvSpPr>
          <p:spPr bwMode="auto">
            <a:xfrm>
              <a:off x="6258" y="239"/>
              <a:ext cx="8" cy="167"/>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ru-RU">
                <a:latin typeface="Times New Roman" pitchFamily="18" charset="0"/>
                <a:cs typeface="Times New Roman" pitchFamily="18" charset="0"/>
              </a:endParaRPr>
            </a:p>
          </p:txBody>
        </p:sp>
        <p:sp>
          <p:nvSpPr>
            <p:cNvPr id="31746" name="AutoShape 2"/>
            <p:cNvSpPr>
              <a:spLocks noChangeShapeType="1"/>
            </p:cNvSpPr>
            <p:nvPr/>
          </p:nvSpPr>
          <p:spPr bwMode="auto">
            <a:xfrm>
              <a:off x="6258" y="13"/>
              <a:ext cx="1" cy="224"/>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ru-RU">
                <a:latin typeface="Times New Roman" pitchFamily="18" charset="0"/>
                <a:cs typeface="Times New Roman" pitchFamily="18" charset="0"/>
              </a:endParaRPr>
            </a:p>
          </p:txBody>
        </p:sp>
      </p:grpSp>
    </p:spTree>
    <p:extLst>
      <p:ext uri="{BB962C8B-B14F-4D97-AF65-F5344CB8AC3E}">
        <p14:creationId xmlns:p14="http://schemas.microsoft.com/office/powerpoint/2010/main" val="3873211128"/>
      </p:ext>
    </p:extLst>
  </p:cSld>
  <p:clrMapOvr>
    <a:masterClrMapping/>
  </p:clrMapOvr>
  <p:timing>
    <p:tnLst>
      <p:par>
        <p:cTn id="1" dur="indefinite" restart="never" nodeType="tmRoot"/>
      </p:par>
    </p:tnLst>
  </p:timing>
</p:sld>
</file>

<file path=ppt/theme/theme1.xml><?xml version="1.0" encoding="utf-8"?>
<a:theme xmlns:a="http://schemas.openxmlformats.org/drawingml/2006/main" name="Легкий дым">
  <a:themeElements>
    <a:clrScheme name="Легкий дым">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Легкий дым">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Легкий дым">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docProps/app.xml><?xml version="1.0" encoding="utf-8"?>
<Properties xmlns="http://schemas.openxmlformats.org/officeDocument/2006/extended-properties" xmlns:vt="http://schemas.openxmlformats.org/officeDocument/2006/docPropsVTypes">
  <Template>Wisp</Template>
  <TotalTime>185</TotalTime>
  <Words>559</Words>
  <Application>Microsoft Office PowerPoint</Application>
  <PresentationFormat>Широкоэкранный</PresentationFormat>
  <Paragraphs>93</Paragraphs>
  <Slides>11</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11</vt:i4>
      </vt:variant>
    </vt:vector>
  </HeadingPairs>
  <TitlesOfParts>
    <vt:vector size="16" baseType="lpstr">
      <vt:lpstr>Arial</vt:lpstr>
      <vt:lpstr>Century Gothic</vt:lpstr>
      <vt:lpstr>Times New Roman</vt:lpstr>
      <vt:lpstr>Wingdings 3</vt:lpstr>
      <vt:lpstr>Легкий дым</vt:lpstr>
      <vt:lpstr>Тема 10. Бухгалтерський облік в управлінні ризиками підприємства </vt:lpstr>
      <vt:lpstr>ПЛАН  1. Облікова інформація в управлінні економічними ризиками підприємства. 2. Інформація про ризики в системі бухгалтерського обліку та звітності. 3. Управління бухгалтерськими ризиками для забезпечення безперервності діяльності підприємства.  </vt:lpstr>
      <vt:lpstr>Економічний ризик  Ймовірність втрат, що виникають при прийнятті та реалізації відповідних управлінських рішень в умовах асиметричної та неповної інформації про можливі наслідки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ФІНАНСОВА ДЕЦЕНТРАЛІЗАЦІЯ: КРОКИ ДО РЕАЛІЗАЦІЇ</dc:title>
  <dc:creator>Vad</dc:creator>
  <cp:lastModifiedBy>User</cp:lastModifiedBy>
  <cp:revision>27</cp:revision>
  <dcterms:created xsi:type="dcterms:W3CDTF">2016-12-19T09:37:21Z</dcterms:created>
  <dcterms:modified xsi:type="dcterms:W3CDTF">2017-11-27T08:27:20Z</dcterms:modified>
</cp:coreProperties>
</file>