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83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49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171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503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32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501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929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78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550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408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07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2F99-263A-4576-8216-4D02ACCC22D2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36A3-9E54-4DA7-BE5A-F1E95C214C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70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Каскад потреб споживачів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673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2" y="692696"/>
            <a:ext cx="8428130" cy="5688632"/>
          </a:xfrm>
        </p:spPr>
      </p:pic>
    </p:spTree>
    <p:extLst>
      <p:ext uri="{BB962C8B-B14F-4D97-AF65-F5344CB8AC3E}">
        <p14:creationId xmlns:p14="http://schemas.microsoft.com/office/powerpoint/2010/main" val="6354131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Каскад потреб споживачів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Каскад потреб споживачів</dc:title>
  <dc:creator>Anonim from Hacapetovka</dc:creator>
  <cp:lastModifiedBy>Anonim from Hacapetovka</cp:lastModifiedBy>
  <cp:revision>1</cp:revision>
  <dcterms:created xsi:type="dcterms:W3CDTF">2021-02-24T15:14:37Z</dcterms:created>
  <dcterms:modified xsi:type="dcterms:W3CDTF">2021-02-24T15:15:55Z</dcterms:modified>
</cp:coreProperties>
</file>