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45E9B-470D-46B8-BFA9-DE549D7FBC17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5552E-EE20-4F5A-99A2-F94DEB9B6AF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3856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5552E-EE20-4F5A-99A2-F94DEB9B6AF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4378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522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77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859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78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97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661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764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152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0998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555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224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CBE10-1DB0-4234-AC45-57BAB303EC8D}" type="datetimeFigureOut">
              <a:rPr lang="uk-UA" smtClean="0"/>
              <a:t>18.01.2021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3908-3B3B-4905-806C-37AEFF867F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559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1686049"/>
          </a:xfrm>
        </p:spPr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Методи обрахунку ВВП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10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 обрахунку ВВП використовують наступні три методи:</a:t>
            </a:r>
          </a:p>
          <a:p>
            <a:pPr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Виробничий метод (за виробленою продукцією)</a:t>
            </a:r>
          </a:p>
          <a:p>
            <a:pPr marL="0" indent="0">
              <a:buNone/>
            </a:pPr>
            <a:endParaRPr lang="uk-UA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ВАЛОВИЙ ВИПУСК – ПРОМІЖНЕ СПОЖИВАННЯ= ДОДАНА ВАРТІСТЬ</a:t>
            </a:r>
          </a:p>
          <a:p>
            <a:pPr marL="0" indent="0">
              <a:buNone/>
            </a:pPr>
            <a:endParaRPr lang="uk-UA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449263" algn="just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 кожній галузі підсумовується валовий випуск продукції та послуг, який зменшується на величину проміжного споживання, та формує створену додану вартість.</a:t>
            </a:r>
          </a:p>
          <a:p>
            <a:pPr marL="0" indent="0" algn="just">
              <a:buNone/>
            </a:pP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2. За витратами (метод кінцевого споживання)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ВВП=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Y=C+I+G+NX</a:t>
            </a:r>
          </a:p>
          <a:p>
            <a:pPr marL="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 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кінцеві споживчі витрати домогосподарств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валові приватні внутрішні інвестиції (будівництво, купівля основних засобів, амортизація)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державні видатки на армію, управління, освіту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NX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– чистий експорт</a:t>
            </a:r>
          </a:p>
          <a:p>
            <a:pPr marL="0" indent="0"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NX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= Експорт - Імпорт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510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3. Розподільчий метод (за доходами)</a:t>
            </a:r>
          </a:p>
          <a:p>
            <a:pPr marL="0" indent="449263"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Підсумовуються всі види факторних доходів, та два компоненти, які не є доходами – амортизацію та непрямі податки на бізнес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 Амортизаційні відрахування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Непрямі податки на бізнес (ПДВ, МИТО, Акцизний збір)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 Винагороду за працю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4. Рентні платежі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5. Чисті проценти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6. Доходи від власності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7. Прибуток від корпорацій</a:t>
            </a: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Найбільш поширеними є перші два методи.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83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 обрахунку ВВП важливо розраховувати:</a:t>
            </a:r>
          </a:p>
          <a:p>
            <a:pPr marL="514350" indent="-51435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Номінальний ВВП (це обсяг випущеної продукції, який вимірюється в поточних цінах на момент виробництва, тобто обсяг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і ціну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(P1)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беремо 2021 року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Реальний ВВП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це обсяг випущеної продукції, який вимірюється в сталих або базових цінах  попередніх періодів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Тобто обсяг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q1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 беремо 2021 року, а ціну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(P0)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беремо наприклад 2020 року.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Дефлятор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ВВП =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Номінальний ВВП / Реальний ВВП </a:t>
            </a:r>
          </a:p>
          <a:p>
            <a:pPr marL="0" indent="630238" algn="just">
              <a:buNone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Розрахунок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дефлятора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ВВП зазвичай здійснюється з використанням індексу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цін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Пааше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Індекс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-дефлятор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розраховується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ВВП,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обчисленого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виробничим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методом та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категоріями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кінцевого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630238">
              <a:buNone/>
            </a:pPr>
            <a:endParaRPr lang="uk-UA" sz="2400" dirty="0"/>
          </a:p>
          <a:p>
            <a:pPr marL="0" indent="630238">
              <a:buNone/>
            </a:pPr>
            <a:endParaRPr lang="uk-UA" sz="24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301208"/>
            <a:ext cx="381642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82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0" indent="0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Дефлятор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ВВП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548681"/>
            <a:ext cx="8829675" cy="535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166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285</Words>
  <Application>Microsoft Office PowerPoint</Application>
  <PresentationFormat>Екран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Тема Office</vt:lpstr>
      <vt:lpstr>Методи обрахунку ВВП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обрахунку ВВП</dc:title>
  <dc:creator>RePack by Diakov</dc:creator>
  <cp:lastModifiedBy>RePack by Diakov</cp:lastModifiedBy>
  <cp:revision>5</cp:revision>
  <dcterms:created xsi:type="dcterms:W3CDTF">2021-01-18T06:24:51Z</dcterms:created>
  <dcterms:modified xsi:type="dcterms:W3CDTF">2021-01-18T07:09:03Z</dcterms:modified>
</cp:coreProperties>
</file>