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69" r:id="rId2"/>
    <p:sldId id="270" r:id="rId3"/>
    <p:sldId id="271" r:id="rId4"/>
    <p:sldId id="272" r:id="rId5"/>
  </p:sldIdLst>
  <p:sldSz cx="9144000" cy="6858000" type="screen4x3"/>
  <p:notesSz cx="6858000" cy="9947275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0B9E2-1CA8-42C9-BB38-EC393B8BF45C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000AB-4D01-4FBC-A8F9-1274340AD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423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46988-8367-4DDD-AEB9-A40A63133704}" type="datetimeFigureOut">
              <a:rPr lang="uk-UA" smtClean="0"/>
              <a:t>02.11.2020</a:t>
            </a:fld>
            <a:endParaRPr lang="uk-U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20EE0-2964-47A3-8A05-07917D0CD252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46988-8367-4DDD-AEB9-A40A63133704}" type="datetimeFigureOut">
              <a:rPr lang="uk-UA" smtClean="0"/>
              <a:t>02.11.2020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20EE0-2964-47A3-8A05-07917D0CD25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46988-8367-4DDD-AEB9-A40A63133704}" type="datetimeFigureOut">
              <a:rPr lang="uk-UA" smtClean="0"/>
              <a:t>02.11.2020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20EE0-2964-47A3-8A05-07917D0CD25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46988-8367-4DDD-AEB9-A40A63133704}" type="datetimeFigureOut">
              <a:rPr lang="uk-UA" smtClean="0"/>
              <a:t>02.11.2020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20EE0-2964-47A3-8A05-07917D0CD25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46988-8367-4DDD-AEB9-A40A63133704}" type="datetimeFigureOut">
              <a:rPr lang="uk-UA" smtClean="0"/>
              <a:t>02.11.2020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20EE0-2964-47A3-8A05-07917D0CD252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46988-8367-4DDD-AEB9-A40A63133704}" type="datetimeFigureOut">
              <a:rPr lang="uk-UA" smtClean="0"/>
              <a:t>02.11.2020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20EE0-2964-47A3-8A05-07917D0CD25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46988-8367-4DDD-AEB9-A40A63133704}" type="datetimeFigureOut">
              <a:rPr lang="uk-UA" smtClean="0"/>
              <a:t>02.11.2020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20EE0-2964-47A3-8A05-07917D0CD25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46988-8367-4DDD-AEB9-A40A63133704}" type="datetimeFigureOut">
              <a:rPr lang="uk-UA" smtClean="0"/>
              <a:t>02.11.2020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20EE0-2964-47A3-8A05-07917D0CD25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46988-8367-4DDD-AEB9-A40A63133704}" type="datetimeFigureOut">
              <a:rPr lang="uk-UA" smtClean="0"/>
              <a:t>02.11.2020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20EE0-2964-47A3-8A05-07917D0CD25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46988-8367-4DDD-AEB9-A40A63133704}" type="datetimeFigureOut">
              <a:rPr lang="uk-UA" smtClean="0"/>
              <a:t>02.11.2020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20EE0-2964-47A3-8A05-07917D0CD25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46988-8367-4DDD-AEB9-A40A63133704}" type="datetimeFigureOut">
              <a:rPr lang="uk-UA" smtClean="0"/>
              <a:t>02.11.2020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420EE0-2964-47A3-8A05-07917D0CD252}" type="slidenum">
              <a:rPr lang="uk-UA" smtClean="0"/>
              <a:t>‹#›</a:t>
            </a:fld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646988-8367-4DDD-AEB9-A40A63133704}" type="datetimeFigureOut">
              <a:rPr lang="uk-UA" smtClean="0"/>
              <a:t>02.11.2020</a:t>
            </a:fld>
            <a:endParaRPr lang="uk-U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420EE0-2964-47A3-8A05-07917D0CD252}" type="slidenum">
              <a:rPr lang="uk-UA" smtClean="0"/>
              <a:t>‹#›</a:t>
            </a:fld>
            <a:endParaRPr lang="uk-U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A0E92-8B41-4DC9-A47B-181C40F7AAE9}" type="slidenum">
              <a:rPr lang="uk-UA" smtClean="0"/>
              <a:t>1</a:t>
            </a:fld>
            <a:endParaRPr lang="uk-UA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827584" y="1681803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3995936" y="1681803"/>
            <a:ext cx="0" cy="41954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483768" y="1249755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Назва активного рахунку</a:t>
            </a:r>
            <a:endParaRPr lang="uk-UA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126055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</a:t>
            </a:r>
            <a:r>
              <a:rPr lang="en-US" dirty="0" smtClean="0"/>
              <a:t>é</a:t>
            </a:r>
            <a:r>
              <a:rPr lang="uk-UA" dirty="0" smtClean="0"/>
              <a:t>бет</a:t>
            </a: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1177747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dirty="0" err="1" smtClean="0"/>
              <a:t>Кр</a:t>
            </a:r>
            <a:r>
              <a:rPr lang="en-US" dirty="0" smtClean="0"/>
              <a:t>é</a:t>
            </a:r>
            <a:r>
              <a:rPr lang="uk-UA" dirty="0" err="1" smtClean="0"/>
              <a:t>дит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1897827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u="sng" dirty="0" smtClean="0"/>
              <a:t>Сальдо початкове (</a:t>
            </a:r>
            <a:r>
              <a:rPr lang="en-US" u="sng" dirty="0" smtClean="0"/>
              <a:t>ś</a:t>
            </a:r>
            <a:r>
              <a:rPr lang="uk-UA" u="sng" dirty="0" smtClean="0"/>
              <a:t>)</a:t>
            </a:r>
            <a:endParaRPr lang="uk-UA" u="sng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24028" y="3121963"/>
            <a:ext cx="1656184" cy="360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Крест 9"/>
          <p:cNvSpPr/>
          <p:nvPr/>
        </p:nvSpPr>
        <p:spPr>
          <a:xfrm>
            <a:off x="1187624" y="2617907"/>
            <a:ext cx="1584176" cy="1584176"/>
          </a:xfrm>
          <a:prstGeom prst="plus">
            <a:avLst>
              <a:gd name="adj" fmla="val 3871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971600" y="4437112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71600" y="458112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Дебетовий оборот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80344" y="4570495"/>
            <a:ext cx="2323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Кредитовий оборот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037665" y="5157192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84974" y="522920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Сальдо кінцеве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″)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118057" y="5650640"/>
            <a:ext cx="20137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118057" y="5733256"/>
            <a:ext cx="20137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116095" y="6166153"/>
            <a:ext cx="39036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″ =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ś</a:t>
            </a:r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ДО - КО</a:t>
            </a:r>
            <a:endParaRPr lang="uk-UA" sz="4000" b="1" dirty="0"/>
          </a:p>
        </p:txBody>
      </p:sp>
    </p:spTree>
    <p:extLst>
      <p:ext uri="{BB962C8B-B14F-4D97-AF65-F5344CB8AC3E}">
        <p14:creationId xmlns:p14="http://schemas.microsoft.com/office/powerpoint/2010/main" val="253222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A0E92-8B41-4DC9-A47B-181C40F7AAE9}" type="slidenum">
              <a:rPr lang="uk-UA" smtClean="0"/>
              <a:t>2</a:t>
            </a:fld>
            <a:endParaRPr lang="uk-UA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827584" y="1681803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3995936" y="1681803"/>
            <a:ext cx="0" cy="4109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483768" y="1249755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Назва пасивного рахунку</a:t>
            </a:r>
            <a:endParaRPr lang="uk-UA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126055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</a:t>
            </a:r>
            <a:r>
              <a:rPr lang="en-US" dirty="0" smtClean="0"/>
              <a:t>é</a:t>
            </a:r>
            <a:r>
              <a:rPr lang="uk-UA" dirty="0" smtClean="0"/>
              <a:t>бет</a:t>
            </a: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1177747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dirty="0" err="1" smtClean="0"/>
              <a:t>Кр</a:t>
            </a:r>
            <a:r>
              <a:rPr lang="en-US" dirty="0" smtClean="0"/>
              <a:t>é</a:t>
            </a:r>
            <a:r>
              <a:rPr lang="uk-UA" dirty="0" err="1" smtClean="0"/>
              <a:t>дит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4103948" y="189782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u="sng" dirty="0" smtClean="0"/>
              <a:t>Сальдо початкове (</a:t>
            </a:r>
            <a:r>
              <a:rPr lang="en-US" u="sng" dirty="0" smtClean="0"/>
              <a:t>ś</a:t>
            </a:r>
            <a:r>
              <a:rPr lang="uk-UA" u="sng" dirty="0" smtClean="0"/>
              <a:t>)</a:t>
            </a:r>
            <a:endParaRPr lang="uk-UA" u="sng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19672" y="3121963"/>
            <a:ext cx="165618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Крест 9"/>
          <p:cNvSpPr/>
          <p:nvPr/>
        </p:nvSpPr>
        <p:spPr>
          <a:xfrm>
            <a:off x="4860032" y="2617907"/>
            <a:ext cx="1584176" cy="1584176"/>
          </a:xfrm>
          <a:prstGeom prst="plus">
            <a:avLst>
              <a:gd name="adj" fmla="val 387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971600" y="4437112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71600" y="458112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Дебетовий оборот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80344" y="4570495"/>
            <a:ext cx="2323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Кредитовий оборот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037665" y="5157192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02321" y="52868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Сальдо кінцеве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″)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635404" y="5708304"/>
            <a:ext cx="20137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635404" y="5790920"/>
            <a:ext cx="20137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912902" y="6095038"/>
            <a:ext cx="39036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″ =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ś</a:t>
            </a:r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КО - ДО</a:t>
            </a:r>
            <a:endParaRPr lang="uk-UA" sz="4000" b="1" dirty="0"/>
          </a:p>
        </p:txBody>
      </p:sp>
    </p:spTree>
    <p:extLst>
      <p:ext uri="{BB962C8B-B14F-4D97-AF65-F5344CB8AC3E}">
        <p14:creationId xmlns:p14="http://schemas.microsoft.com/office/powerpoint/2010/main" val="283155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A0E92-8B41-4DC9-A47B-181C40F7AAE9}" type="slidenum">
              <a:rPr lang="uk-UA" smtClean="0"/>
              <a:t>3</a:t>
            </a:fld>
            <a:endParaRPr lang="uk-UA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827584" y="1681803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3995936" y="1681803"/>
            <a:ext cx="0" cy="41954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483768" y="1249755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Назва активного рахунку</a:t>
            </a:r>
            <a:endParaRPr lang="uk-UA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126055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</a:t>
            </a:r>
            <a:r>
              <a:rPr lang="en-US" dirty="0" smtClean="0"/>
              <a:t>é</a:t>
            </a:r>
            <a:r>
              <a:rPr lang="uk-UA" dirty="0" smtClean="0"/>
              <a:t>бет</a:t>
            </a: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1177747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dirty="0" err="1" smtClean="0"/>
              <a:t>Кр</a:t>
            </a:r>
            <a:r>
              <a:rPr lang="en-US" dirty="0" smtClean="0"/>
              <a:t>é</a:t>
            </a:r>
            <a:r>
              <a:rPr lang="uk-UA" dirty="0" err="1" smtClean="0"/>
              <a:t>дит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1897827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u="sng" dirty="0" smtClean="0"/>
              <a:t>Сальдо початкове (</a:t>
            </a:r>
            <a:r>
              <a:rPr lang="en-US" u="sng" dirty="0" smtClean="0"/>
              <a:t>ś</a:t>
            </a:r>
            <a:r>
              <a:rPr lang="uk-UA" u="sng" dirty="0" smtClean="0"/>
              <a:t>)</a:t>
            </a:r>
            <a:endParaRPr lang="uk-UA" u="sng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24028" y="3121963"/>
            <a:ext cx="1656184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Крест 9"/>
          <p:cNvSpPr/>
          <p:nvPr/>
        </p:nvSpPr>
        <p:spPr>
          <a:xfrm>
            <a:off x="1187624" y="2617907"/>
            <a:ext cx="1584176" cy="1584176"/>
          </a:xfrm>
          <a:prstGeom prst="plus">
            <a:avLst>
              <a:gd name="adj" fmla="val 3871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971600" y="4437112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71600" y="458112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Дебетовий оборот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80344" y="4570495"/>
            <a:ext cx="2323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Кредитовий оборот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037665" y="5157192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84974" y="522920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Сальдо кінцеве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″)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118057" y="5650640"/>
            <a:ext cx="20137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118057" y="5733256"/>
            <a:ext cx="20137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418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A0E92-8B41-4DC9-A47B-181C40F7AAE9}" type="slidenum">
              <a:rPr lang="uk-UA" smtClean="0"/>
              <a:t>4</a:t>
            </a:fld>
            <a:endParaRPr lang="uk-UA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827584" y="1681803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3995936" y="1681803"/>
            <a:ext cx="0" cy="4109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483768" y="1249755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Назва пасивного рахунку</a:t>
            </a:r>
            <a:endParaRPr lang="uk-UA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126055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</a:t>
            </a:r>
            <a:r>
              <a:rPr lang="en-US" dirty="0" smtClean="0"/>
              <a:t>é</a:t>
            </a:r>
            <a:r>
              <a:rPr lang="uk-UA" dirty="0" smtClean="0"/>
              <a:t>бет</a:t>
            </a: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1177747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dirty="0" err="1" smtClean="0"/>
              <a:t>Кр</a:t>
            </a:r>
            <a:r>
              <a:rPr lang="en-US" dirty="0" smtClean="0"/>
              <a:t>é</a:t>
            </a:r>
            <a:r>
              <a:rPr lang="uk-UA" dirty="0" err="1" smtClean="0"/>
              <a:t>дит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4103948" y="189782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u="sng" dirty="0" smtClean="0"/>
              <a:t>Сальдо початкове (</a:t>
            </a:r>
            <a:r>
              <a:rPr lang="en-US" u="sng" dirty="0" smtClean="0"/>
              <a:t>ś</a:t>
            </a:r>
            <a:r>
              <a:rPr lang="uk-UA" u="sng" dirty="0" smtClean="0"/>
              <a:t>)</a:t>
            </a:r>
            <a:endParaRPr lang="uk-UA" u="sng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19672" y="3121963"/>
            <a:ext cx="1656184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Крест 9"/>
          <p:cNvSpPr/>
          <p:nvPr/>
        </p:nvSpPr>
        <p:spPr>
          <a:xfrm>
            <a:off x="4860032" y="2617907"/>
            <a:ext cx="1584176" cy="1584176"/>
          </a:xfrm>
          <a:prstGeom prst="plus">
            <a:avLst>
              <a:gd name="adj" fmla="val 3871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971600" y="4437112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71600" y="458112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Дебетовий оборот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80344" y="4570495"/>
            <a:ext cx="2323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Кредитовий оборот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037665" y="5157192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02321" y="52868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Сальдо кінцеве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″)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635404" y="5708304"/>
            <a:ext cx="20137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635404" y="5790920"/>
            <a:ext cx="20137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12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529</TotalTime>
  <Words>112</Words>
  <Application>Microsoft Office PowerPoint</Application>
  <PresentationFormat>Экран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комфи</dc:creator>
  <cp:lastModifiedBy>Пользователь</cp:lastModifiedBy>
  <cp:revision>81</cp:revision>
  <cp:lastPrinted>2018-04-14T13:55:37Z</cp:lastPrinted>
  <dcterms:created xsi:type="dcterms:W3CDTF">2013-09-18T18:03:05Z</dcterms:created>
  <dcterms:modified xsi:type="dcterms:W3CDTF">2020-11-02T18:30:00Z</dcterms:modified>
</cp:coreProperties>
</file>