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757" r:id="rId1"/>
  </p:sldMasterIdLst>
  <p:notesMasterIdLst>
    <p:notesMasterId r:id="rId37"/>
  </p:notesMasterIdLst>
  <p:sldIdLst>
    <p:sldId id="26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59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FFAAE-3DBF-414A-AB9A-CCF876DDFF09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21A584-6F0B-4CEB-A84F-B7B9BC1DF4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550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4D21-26B9-4DE5-8051-EAF4C6F39A4C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6F48-BCFD-4577-9587-B3B04C7FB1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657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4D21-26B9-4DE5-8051-EAF4C6F39A4C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6F48-BCFD-4577-9587-B3B04C7FB1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96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4D21-26B9-4DE5-8051-EAF4C6F39A4C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6F48-BCFD-4577-9587-B3B04C7FB16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87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4D21-26B9-4DE5-8051-EAF4C6F39A4C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6F48-BCFD-4577-9587-B3B04C7FB1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87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4D21-26B9-4DE5-8051-EAF4C6F39A4C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6F48-BCFD-4577-9587-B3B04C7FB16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2033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4D21-26B9-4DE5-8051-EAF4C6F39A4C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6F48-BCFD-4577-9587-B3B04C7FB1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64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4D21-26B9-4DE5-8051-EAF4C6F39A4C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6F48-BCFD-4577-9587-B3B04C7FB1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295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4D21-26B9-4DE5-8051-EAF4C6F39A4C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6F48-BCFD-4577-9587-B3B04C7FB1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55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4D21-26B9-4DE5-8051-EAF4C6F39A4C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6F48-BCFD-4577-9587-B3B04C7FB1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403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4D21-26B9-4DE5-8051-EAF4C6F39A4C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6F48-BCFD-4577-9587-B3B04C7FB1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657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4D21-26B9-4DE5-8051-EAF4C6F39A4C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6F48-BCFD-4577-9587-B3B04C7FB1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644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4D21-26B9-4DE5-8051-EAF4C6F39A4C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6F48-BCFD-4577-9587-B3B04C7FB1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865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4D21-26B9-4DE5-8051-EAF4C6F39A4C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6F48-BCFD-4577-9587-B3B04C7FB1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593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4D21-26B9-4DE5-8051-EAF4C6F39A4C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6F48-BCFD-4577-9587-B3B04C7FB1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308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4D21-26B9-4DE5-8051-EAF4C6F39A4C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6F48-BCFD-4577-9587-B3B04C7FB1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785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6F48-BCFD-4577-9587-B3B04C7FB16D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4D21-26B9-4DE5-8051-EAF4C6F39A4C}" type="datetimeFigureOut">
              <a:rPr lang="ru-RU" smtClean="0"/>
              <a:t>19.02.2026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253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14D21-26B9-4DE5-8051-EAF4C6F39A4C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2486F48-BCFD-4577-9587-B3B04C7FB1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050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4398" y="552261"/>
            <a:ext cx="10435545" cy="589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73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833" y="525101"/>
            <a:ext cx="10272235" cy="579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7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0423" y="552262"/>
            <a:ext cx="10258649" cy="574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9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9843" y="525101"/>
            <a:ext cx="10361457" cy="582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4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043" y="416459"/>
            <a:ext cx="10517420" cy="593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0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0183" y="398352"/>
            <a:ext cx="10744085" cy="602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5608" y="525102"/>
            <a:ext cx="10373060" cy="583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1115" y="470780"/>
            <a:ext cx="10481503" cy="590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4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8842" y="425513"/>
            <a:ext cx="10383367" cy="583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2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5375" y="561315"/>
            <a:ext cx="10308511" cy="578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6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6940" y="534154"/>
            <a:ext cx="10488114" cy="593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4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68" y="516048"/>
            <a:ext cx="10380971" cy="5848538"/>
          </a:xfrm>
        </p:spPr>
      </p:pic>
    </p:spTree>
    <p:extLst>
      <p:ext uri="{BB962C8B-B14F-4D97-AF65-F5344CB8AC3E}">
        <p14:creationId xmlns:p14="http://schemas.microsoft.com/office/powerpoint/2010/main" val="71960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7262" y="452673"/>
            <a:ext cx="10498362" cy="593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2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076" y="552261"/>
            <a:ext cx="10260898" cy="579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8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5365" y="516048"/>
            <a:ext cx="10284276" cy="580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1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2114" y="570368"/>
            <a:ext cx="10379151" cy="581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8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7240" y="506994"/>
            <a:ext cx="10461964" cy="590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9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9602" y="561315"/>
            <a:ext cx="10481745" cy="588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2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1743" y="534154"/>
            <a:ext cx="10208856" cy="576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1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6828" y="443620"/>
            <a:ext cx="10460839" cy="591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7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2102" y="443619"/>
            <a:ext cx="10680514" cy="592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1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5863" y="416459"/>
            <a:ext cx="10696494" cy="596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4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4162" y="470780"/>
            <a:ext cx="10604840" cy="595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2265" y="470780"/>
            <a:ext cx="10556388" cy="588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0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8206" y="534154"/>
            <a:ext cx="10634966" cy="592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83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7781" y="561315"/>
            <a:ext cx="10436121" cy="588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7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2507" y="552262"/>
            <a:ext cx="10377540" cy="581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0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7684" y="516048"/>
            <a:ext cx="10411483" cy="588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7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588475"/>
            <a:ext cx="10902048" cy="54528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Джерело: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https://www.youtube.com/watch?v=wPML3-tvjH4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80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8132" y="488888"/>
            <a:ext cx="10640417" cy="596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1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3478" y="525101"/>
            <a:ext cx="10431253" cy="586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3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1448" y="525102"/>
            <a:ext cx="10330853" cy="580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2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2932" y="516048"/>
            <a:ext cx="10265670" cy="583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1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4259" y="506994"/>
            <a:ext cx="10462463" cy="590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0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5096" y="543208"/>
            <a:ext cx="10394922" cy="584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9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7115</TotalTime>
  <Words>5</Words>
  <Application>Microsoft Office PowerPoint</Application>
  <PresentationFormat>Широкоэкранный</PresentationFormat>
  <Paragraphs>2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Arial</vt:lpstr>
      <vt:lpstr>Calibri</vt:lpstr>
      <vt:lpstr>Times New Roman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Dell</dc:creator>
  <cp:lastModifiedBy>Dell</cp:lastModifiedBy>
  <cp:revision>329</cp:revision>
  <dcterms:created xsi:type="dcterms:W3CDTF">2022-02-07T14:59:41Z</dcterms:created>
  <dcterms:modified xsi:type="dcterms:W3CDTF">2026-02-19T15:54:20Z</dcterms:modified>
</cp:coreProperties>
</file>