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40" r:id="rId1"/>
  </p:sldMasterIdLst>
  <p:notesMasterIdLst>
    <p:notesMasterId r:id="rId34"/>
  </p:notesMasterIdLst>
  <p:sldIdLst>
    <p:sldId id="256" r:id="rId2"/>
    <p:sldId id="257" r:id="rId3"/>
    <p:sldId id="258" r:id="rId4"/>
    <p:sldId id="315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328" r:id="rId15"/>
    <p:sldId id="331" r:id="rId16"/>
    <p:sldId id="332" r:id="rId17"/>
    <p:sldId id="333" r:id="rId18"/>
    <p:sldId id="334" r:id="rId19"/>
    <p:sldId id="335" r:id="rId20"/>
    <p:sldId id="336" r:id="rId21"/>
    <p:sldId id="32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FAAE-3DBF-414A-AB9A-CCF876DDFF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A584-6F0B-4CEB-A84F-B7B9BC1DF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2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38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77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28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6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1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4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6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5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6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5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3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1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4D21-26B9-4DE5-8051-EAF4C6F39A4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6770" y="470780"/>
            <a:ext cx="9084180" cy="1883121"/>
          </a:xfrm>
        </p:spPr>
        <p:txBody>
          <a:bodyPr/>
          <a:lstStyle/>
          <a:p>
            <a:pPr algn="just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Тема15.1  </a:t>
            </a:r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валютного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(контролю) у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988" y="2353901"/>
            <a:ext cx="9984449" cy="374813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uk-UA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аходи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іноземній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валюті</a:t>
            </a:r>
            <a:endParaRPr lang="uk-UA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Форми, процедури та органи валютного нагляду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3756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56" y="425450"/>
            <a:ext cx="9703388" cy="5992813"/>
          </a:xfrm>
        </p:spPr>
      </p:pic>
    </p:spTree>
    <p:extLst>
      <p:ext uri="{BB962C8B-B14F-4D97-AF65-F5344CB8AC3E}">
        <p14:creationId xmlns:p14="http://schemas.microsoft.com/office/powerpoint/2010/main" val="396673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88887"/>
            <a:ext cx="10756939" cy="588475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5" y="388841"/>
            <a:ext cx="10195134" cy="6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39" y="451087"/>
            <a:ext cx="9264323" cy="5992813"/>
          </a:xfrm>
        </p:spPr>
      </p:pic>
    </p:spTree>
    <p:extLst>
      <p:ext uri="{BB962C8B-B14F-4D97-AF65-F5344CB8AC3E}">
        <p14:creationId xmlns:p14="http://schemas.microsoft.com/office/powerpoint/2010/main" val="148694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748393" cy="584853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7" y="183253"/>
            <a:ext cx="9477287" cy="63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2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654389" cy="584853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5" y="963449"/>
            <a:ext cx="11061196" cy="50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0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6752" y="376015"/>
            <a:ext cx="11032620" cy="588991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валютного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5" y="837488"/>
            <a:ext cx="10539333" cy="55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0" y="561975"/>
            <a:ext cx="9744391" cy="5727730"/>
          </a:xfrm>
        </p:spPr>
      </p:pic>
    </p:spTree>
    <p:extLst>
      <p:ext uri="{BB962C8B-B14F-4D97-AF65-F5344CB8AC3E}">
        <p14:creationId xmlns:p14="http://schemas.microsoft.com/office/powerpoint/2010/main" val="292777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77" y="521546"/>
            <a:ext cx="8909254" cy="5872162"/>
          </a:xfrm>
        </p:spPr>
      </p:pic>
    </p:spTree>
    <p:extLst>
      <p:ext uri="{BB962C8B-B14F-4D97-AF65-F5344CB8AC3E}">
        <p14:creationId xmlns:p14="http://schemas.microsoft.com/office/powerpoint/2010/main" val="147321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146069"/>
            <a:ext cx="10721975" cy="4399175"/>
          </a:xfrm>
        </p:spPr>
      </p:pic>
    </p:spTree>
    <p:extLst>
      <p:ext uri="{BB962C8B-B14F-4D97-AF65-F5344CB8AC3E}">
        <p14:creationId xmlns:p14="http://schemas.microsoft.com/office/powerpoint/2010/main" val="159690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66" y="561975"/>
            <a:ext cx="9139968" cy="5567363"/>
          </a:xfrm>
        </p:spPr>
      </p:pic>
    </p:spTree>
    <p:extLst>
      <p:ext uri="{BB962C8B-B14F-4D97-AF65-F5344CB8AC3E}">
        <p14:creationId xmlns:p14="http://schemas.microsoft.com/office/powerpoint/2010/main" val="329628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019" y="425513"/>
            <a:ext cx="11100987" cy="599339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аходи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валюті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98" y="1284876"/>
            <a:ext cx="8477428" cy="51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5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79" y="561975"/>
            <a:ext cx="9300619" cy="5804642"/>
          </a:xfrm>
        </p:spPr>
      </p:pic>
    </p:spTree>
    <p:extLst>
      <p:ext uri="{BB962C8B-B14F-4D97-AF65-F5344CB8AC3E}">
        <p14:creationId xmlns:p14="http://schemas.microsoft.com/office/powerpoint/2010/main" val="871107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98" y="452518"/>
            <a:ext cx="9639656" cy="60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5" y="538386"/>
            <a:ext cx="10366050" cy="59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0" y="632248"/>
            <a:ext cx="10032763" cy="578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12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5" y="803304"/>
            <a:ext cx="10484753" cy="53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8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69" y="1726250"/>
            <a:ext cx="10848503" cy="38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1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1" y="445858"/>
            <a:ext cx="10695997" cy="59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17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44943"/>
            <a:ext cx="11026078" cy="43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02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56778"/>
            <a:ext cx="10731303" cy="41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19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904875"/>
            <a:ext cx="111918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7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680027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1" y="529839"/>
            <a:ext cx="9213543" cy="58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3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22" y="302015"/>
            <a:ext cx="9349099" cy="62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83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65" y="510553"/>
            <a:ext cx="8734970" cy="582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91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6383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9" y="350709"/>
            <a:ext cx="9742205" cy="6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5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88887"/>
            <a:ext cx="10577478" cy="5975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3" y="408158"/>
            <a:ext cx="10408778" cy="60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3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654389" cy="599339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4" y="425513"/>
            <a:ext cx="10395857" cy="607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0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43208"/>
            <a:ext cx="10662935" cy="584049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9" y="543208"/>
            <a:ext cx="9671673" cy="59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3209"/>
            <a:ext cx="10526202" cy="580327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0" y="354071"/>
            <a:ext cx="10146049" cy="61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3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2" y="470004"/>
            <a:ext cx="10214185" cy="5956300"/>
          </a:xfrm>
        </p:spPr>
      </p:pic>
    </p:spTree>
    <p:extLst>
      <p:ext uri="{BB962C8B-B14F-4D97-AF65-F5344CB8AC3E}">
        <p14:creationId xmlns:p14="http://schemas.microsoft.com/office/powerpoint/2010/main" val="62722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2" y="496725"/>
            <a:ext cx="10221721" cy="5938258"/>
          </a:xfrm>
        </p:spPr>
      </p:pic>
    </p:spTree>
    <p:extLst>
      <p:ext uri="{BB962C8B-B14F-4D97-AF65-F5344CB8AC3E}">
        <p14:creationId xmlns:p14="http://schemas.microsoft.com/office/powerpoint/2010/main" val="397616329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8833</TotalTime>
  <Words>46</Words>
  <Application>Microsoft Office PowerPoint</Application>
  <PresentationFormat>Широкоэкранный</PresentationFormat>
  <Paragraphs>14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Wingdings 3</vt:lpstr>
      <vt:lpstr>Грань</vt:lpstr>
      <vt:lpstr>Тема15.1   Порядок здійснення валютного нагляду (контролю) у сфері економіки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564</cp:revision>
  <dcterms:created xsi:type="dcterms:W3CDTF">2022-02-07T14:59:41Z</dcterms:created>
  <dcterms:modified xsi:type="dcterms:W3CDTF">2025-04-23T11:43:57Z</dcterms:modified>
</cp:coreProperties>
</file>