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757" r:id="rId1"/>
  </p:sldMasterIdLst>
  <p:notesMasterIdLst>
    <p:notesMasterId r:id="rId24"/>
  </p:notes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5" d="100"/>
          <a:sy n="95" d="100"/>
        </p:scale>
        <p:origin x="1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FFAAE-3DBF-414A-AB9A-CCF876DDFF09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1A584-6F0B-4CEB-A84F-B7B9BC1DF4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7550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657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596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7875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87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020332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64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42958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655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403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0657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644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865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159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308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4785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14D21-26B9-4DE5-8051-EAF4C6F39A4C}" type="datetimeFigureOut">
              <a:rPr lang="ru-RU" smtClean="0"/>
              <a:t>19.02.2026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253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14D21-26B9-4DE5-8051-EAF4C6F39A4C}" type="datetimeFigureOut">
              <a:rPr lang="ru-RU" smtClean="0"/>
              <a:t>19.02.2026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2486F48-BCFD-4577-9587-B3B04C7FB1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050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  <p:sldLayoutId id="2147483772" r:id="rId15"/>
    <p:sldLayoutId id="214748377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Yq7HlV3oa4" TargetMode="External"/><Relationship Id="rId2" Type="http://schemas.openxmlformats.org/officeDocument/2006/relationships/hyperlink" Target="https://www.youtube.com/watch?v=YCllGKdNZz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04524" y="470780"/>
            <a:ext cx="9932444" cy="1883121"/>
          </a:xfrm>
        </p:spPr>
        <p:txBody>
          <a:bodyPr/>
          <a:lstStyle/>
          <a:p>
            <a:pPr algn="ctr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10.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Особливості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операцій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надання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погашення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окремих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видів</a:t>
            </a:r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кредиту (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продовження</a:t>
            </a:r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13988" y="2353901"/>
            <a:ext cx="10022979" cy="3748135"/>
          </a:xfrm>
        </p:spPr>
        <p:txBody>
          <a:bodyPr>
            <a:normAutofit fontScale="70000" lnSpcReduction="20000"/>
          </a:bodyPr>
          <a:lstStyle/>
          <a:p>
            <a:pPr algn="just">
              <a:spcBef>
                <a:spcPts val="0"/>
              </a:spcBef>
            </a:pPr>
            <a:r>
              <a:rPr lang="uk-UA" sz="6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Пряме фінансування інвестиційних проектів (довгострокове кредитування)</a:t>
            </a:r>
          </a:p>
          <a:p>
            <a:pPr algn="just">
              <a:spcBef>
                <a:spcPts val="0"/>
              </a:spcBef>
            </a:pPr>
            <a:r>
              <a:rPr lang="uk-UA" sz="6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Особливості участі банків в лізингових операціях</a:t>
            </a:r>
          </a:p>
          <a:p>
            <a:pPr algn="just">
              <a:spcBef>
                <a:spcPts val="0"/>
              </a:spcBef>
            </a:pPr>
            <a:r>
              <a:rPr lang="ru-RU" sz="6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Роль </a:t>
            </a:r>
            <a:r>
              <a:rPr lang="ru-RU" sz="6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банків</a:t>
            </a:r>
            <a:r>
              <a:rPr lang="ru-RU" sz="6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6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факторингових</a:t>
            </a:r>
            <a:r>
              <a:rPr lang="ru-RU" sz="6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6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операціях</a:t>
            </a:r>
            <a:endParaRPr lang="uk-UA" sz="66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3756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454147"/>
            <a:ext cx="10620375" cy="5935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9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072" y="923453"/>
            <a:ext cx="11419699" cy="475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96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449353"/>
            <a:ext cx="10620375" cy="594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62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968721"/>
            <a:ext cx="10904422" cy="478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187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499758"/>
            <a:ext cx="10620375" cy="5844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21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1158844"/>
            <a:ext cx="11049039" cy="435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8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426256"/>
            <a:ext cx="10620375" cy="599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33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447980"/>
            <a:ext cx="10620375" cy="594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76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452765"/>
            <a:ext cx="10620375" cy="5938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0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457431"/>
            <a:ext cx="10620375" cy="592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75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900" y="425450"/>
            <a:ext cx="10470300" cy="5992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73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444020"/>
            <a:ext cx="10620375" cy="595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92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437299"/>
            <a:ext cx="10620375" cy="5969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42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443620"/>
            <a:ext cx="10485590" cy="5821377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Інформаційні джерела: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www.youtube.com/watch?v=YCllGKdNZz0</a:t>
            </a:r>
            <a:endParaRPr lang="uk-UA" dirty="0" smtClean="0"/>
          </a:p>
          <a:p>
            <a:pPr marL="0" indent="0">
              <a:buNone/>
            </a:pPr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www.youtube.com/watch?v=NYq7HlV3oa4</a:t>
            </a:r>
            <a:endParaRPr lang="uk-UA" dirty="0" smtClean="0"/>
          </a:p>
          <a:p>
            <a:pPr marL="0" indent="0">
              <a:buNone/>
            </a:pPr>
            <a:r>
              <a:rPr lang="en-US" dirty="0" smtClean="0"/>
              <a:t>youtube.com/</a:t>
            </a:r>
            <a:r>
              <a:rPr lang="en-US" dirty="0" err="1" smtClean="0"/>
              <a:t>watch?v</a:t>
            </a:r>
            <a:r>
              <a:rPr lang="en-US" dirty="0" smtClean="0"/>
              <a:t>=NYq7HlV3oa4&amp;si=jHXV3SKFwFdX65py</a:t>
            </a:r>
            <a:endParaRPr lang="uk-UA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345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459828"/>
            <a:ext cx="10620375" cy="5924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60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448324"/>
            <a:ext cx="10620375" cy="5947065"/>
          </a:xfrm>
        </p:spPr>
      </p:pic>
    </p:spTree>
    <p:extLst>
      <p:ext uri="{BB962C8B-B14F-4D97-AF65-F5344CB8AC3E}">
        <p14:creationId xmlns:p14="http://schemas.microsoft.com/office/powerpoint/2010/main" val="355611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459914"/>
            <a:ext cx="10620375" cy="592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304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63" y="479323"/>
            <a:ext cx="10620375" cy="5885067"/>
          </a:xfrm>
        </p:spPr>
      </p:pic>
    </p:spTree>
    <p:extLst>
      <p:ext uri="{BB962C8B-B14F-4D97-AF65-F5344CB8AC3E}">
        <p14:creationId xmlns:p14="http://schemas.microsoft.com/office/powerpoint/2010/main" val="4059379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465582"/>
            <a:ext cx="10620375" cy="5912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86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450375"/>
            <a:ext cx="10620375" cy="5942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27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7863" y="480242"/>
            <a:ext cx="10620375" cy="588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6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7066</TotalTime>
  <Words>50</Words>
  <Application>Microsoft Office PowerPoint</Application>
  <PresentationFormat>Широкоэкранный</PresentationFormat>
  <Paragraphs>8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Times New Roman</vt:lpstr>
      <vt:lpstr>Trebuchet MS</vt:lpstr>
      <vt:lpstr>Wingdings 3</vt:lpstr>
      <vt:lpstr>Грань</vt:lpstr>
      <vt:lpstr>Тема 10. Особливості операцій з надання і погашення окремих видів кредиту (продовження)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Dell</dc:creator>
  <cp:lastModifiedBy>Dell</cp:lastModifiedBy>
  <cp:revision>321</cp:revision>
  <dcterms:created xsi:type="dcterms:W3CDTF">2022-02-07T14:59:41Z</dcterms:created>
  <dcterms:modified xsi:type="dcterms:W3CDTF">2026-02-19T16:00:53Z</dcterms:modified>
</cp:coreProperties>
</file>