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82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83" r:id="rId14"/>
    <p:sldId id="270" r:id="rId15"/>
    <p:sldId id="271" r:id="rId16"/>
    <p:sldId id="277" r:id="rId17"/>
    <p:sldId id="278" r:id="rId18"/>
    <p:sldId id="28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2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38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77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28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61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1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7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4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6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5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6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5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3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1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4D21-26B9-4DE5-8051-EAF4C6F39A4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2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aWg2v-83-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63" y="470780"/>
            <a:ext cx="10511074" cy="1883121"/>
          </a:xfrm>
        </p:spPr>
        <p:txBody>
          <a:bodyPr/>
          <a:lstStyle/>
          <a:p>
            <a:pPr algn="just"/>
            <a:r>
              <a:rPr lang="uk-UA" dirty="0" smtClean="0"/>
              <a:t>Тема 11.</a:t>
            </a:r>
            <a:r>
              <a:rPr lang="uk-UA" b="1" dirty="0" smtClean="0"/>
              <a:t> </a:t>
            </a:r>
            <a:r>
              <a:rPr lang="uk-UA" b="1" dirty="0"/>
              <a:t>Форми, види та роль</a:t>
            </a:r>
            <a:r>
              <a:rPr lang="ru-RU" b="1" dirty="0"/>
              <a:t> кредиту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3988" y="2353901"/>
            <a:ext cx="10248523" cy="374813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кредиту</a:t>
            </a:r>
            <a:endParaRPr lang="ru-RU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Характеристика основних видів кредиту</a:t>
            </a:r>
            <a:endParaRPr lang="ru-RU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Економічні межі кредиту</a:t>
            </a:r>
            <a:endParaRPr lang="ru-RU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Роль кредиту в розвитку економіки</a:t>
            </a:r>
            <a:endParaRPr lang="ru-RU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56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844" y="580839"/>
            <a:ext cx="3892990" cy="58270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646" y="582957"/>
            <a:ext cx="3558011" cy="57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8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9082302" cy="599339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Економічні межі кредиту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20" y="1158844"/>
            <a:ext cx="9247710" cy="42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4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937" y="778599"/>
            <a:ext cx="9056895" cy="52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2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406" y="669956"/>
            <a:ext cx="9024312" cy="53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1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5513"/>
            <a:ext cx="10585177" cy="599339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Роль кредиту в розвитку економіки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своїй перерозподільній функції кредит активно впливає на всі процеси суспільного відтворення, значною мірою регулюючи його. Грошовий капітал як загальний ресурс за допомогою кредиту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переливається із однієї галузі економіки в іншу, із одного регіону країни в інший. Так само він здійснює рух і у всесвітньому масштабі.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Кредит відіграє значну роль у забезпеченні грошових розрахунків - готівкових і безготівкових, полегшує реалізацію товарів. Він також допомагає суб’єктам господарювання збільшувати обсяги виробництва, забезпечувати безперебійність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кругообороту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та оборотного капіталу й уникати кризових явищ. Значна роль кредиту в задоволенні тимчасової потреби в коштах, обумовленої сезонністю виробництва та реалізації продукції.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Кредит сприяє розширенню виробництва та реструктуризації української економіки, спрямованої, з одного боку, на зменшення частки підприємств військово промислового комплексу та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енергомістких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підприємств і таких із них, що значно забруднюють довкілля, а з іншого - на розвиток виробництва товарів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2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7333" y="534154"/>
            <a:ext cx="10603285" cy="565841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 умов тривалої економічної, особливо інвестиційної, кризи в Україні кредит відіграє значну роль у відновленні діяльності підприємств, які тривалий час простоювали, допомагає їм змінити асортимент продукції або поліпшити її якість, зробити цю продукцію конкурентоспроможною на внутрішньому і світовому ринках.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Важливу роль кредит відіграє й у раціональному використанні робочих площ на підприємствах, які зменшили обсяги випуску раніше освоєної продукції, даючи можливість організувати на них виробництво нової продукції, що користується попитом, у створенні підприємств сфери послуг населенню. Тим самим кредит сприяє насиченню споживчого ринку товарами, у тому числі імпортними.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Кредит відіграє велику роль у розвитку реформованого сільського господарства України, сприяючи цим не тільки забезпеченню населення високоякісними продуктами харчування та промисловості сировиною, а й перетворенню нашої країни з її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багатющими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чорноземами і сприятливим для ведення сільського господарства кліматом у великого експортера сільськогосподарської продукції.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5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494" y="362140"/>
            <a:ext cx="10675711" cy="621973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 за умов зростаючої світової продовольчої кризи попит на неї невпинно зростатиме. Перспективним є розвиток за допомогою кредиту виробництва відновлюваних джерел енергоресурсів.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Важливу роль може відіграти кредит у забезпеченні населення якісним житлом, побутовою технікою, у створенні можливостей для отримання освіти та задоволення інших соціальних потреб. Але поки що він тут використовується вкрай недостатньо.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Значну роль відіграє кредит в економії витрат обігу. За його допомогою вдається скорочувати витрати на виготовлення, випуск в обіг, перевезення, облік, зберігання грошових знаків, бо значна їх частина завдяки кредиту взагалі не потрібна. За допомогою кредиту прискорюється обіг грошей, особливо при застосуванні сучасних інформаційних технологій. Економія витрат обігу досягається й за рахунок того, що при розвинутих кредитних відносинах зменшується потреба створювати поточну грошову касу.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67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5513"/>
            <a:ext cx="10775301" cy="608392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література: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Банківська система: навчальний посібник / [Ситник Н.С.,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Стасишин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Блащук-Девяткіна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Н.З.,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Петик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Л.О.] ; за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Н. С. Ситник.- Львів: ЛНУ іме­ні Івана Франка, 2020. 580 с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Гроші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кредит: підручник / [М.І.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Савлук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А.М. Мороз, І.М.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Лазепко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86 ін.]; за наук. ред. М.І.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Савлука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6-те вид., перероб. 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К.: КНЕУ, 2011. 589, [3] с.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Волкова В.В., Волкова Н.І. Гроші і кредит: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Вінниця: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ДонНУ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імені Василя Стуса, 2021. 300 с.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Іванчук Н.В. Гроші і кредит: навчальний посібник. Острог: Видавництво Національного університету «Острозька академія», 2021. 332 с.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Коваленко Д.І. Гроші та кредит: теорія та практика: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посібник 3-є вид.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 перероб. К.: Центр учбової літератури, 2021. 352 с.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Круш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П.В., Алексєєв В.Б. Гроші та кредит: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К.: Центр учбової літератури, 2024. 216 с.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Петрук О.М. Банківські операції: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О.М. Петрук, С.З.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Мошенський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О.С. Новак. Житомир : ЖДТУ, 2011. 568 с.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Мошенський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С.З., Новак О.С., Петрук О.М. Гроші та кредит: Навчально-методичний посібник для самостійного вивчення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дисципліни. Житомир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ЖДТУ, 201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276 с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22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494" y="362140"/>
            <a:ext cx="10675711" cy="621973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банками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кредитного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НБУ 30.06.2016 № 351.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15.11.2016 № 1734-VIII.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URL: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www.youtube.com/watch?v=raWg2v-83-s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Споживче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кредитування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як бути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обачливим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URL: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://www.youtube.com/watch?v=AHLezSUu2os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2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074" y="606581"/>
            <a:ext cx="9497085" cy="570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6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972" y="525101"/>
            <a:ext cx="9008198" cy="58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2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759" y="407406"/>
            <a:ext cx="9134946" cy="59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0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614" y="398352"/>
            <a:ext cx="8772808" cy="61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7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297" y="425513"/>
            <a:ext cx="9580242" cy="599339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21" y="832920"/>
            <a:ext cx="8682273" cy="55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3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056" y="706170"/>
            <a:ext cx="9121688" cy="55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2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5513"/>
            <a:ext cx="9842794" cy="599339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281" y="425513"/>
            <a:ext cx="6735778" cy="599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1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545" y="860079"/>
            <a:ext cx="9131595" cy="5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3402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1208</TotalTime>
  <Words>158</Words>
  <Application>Microsoft Office PowerPoint</Application>
  <PresentationFormat>Широкоэкранный</PresentationFormat>
  <Paragraphs>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Грань</vt:lpstr>
      <vt:lpstr>Тема 11. Форми, види та роль кредиту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117</cp:revision>
  <dcterms:created xsi:type="dcterms:W3CDTF">2022-02-07T14:59:41Z</dcterms:created>
  <dcterms:modified xsi:type="dcterms:W3CDTF">2026-02-03T10:25:21Z</dcterms:modified>
</cp:coreProperties>
</file>