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1"/>
  </p:sldMasterIdLst>
  <p:sldIdLst>
    <p:sldId id="256" r:id="rId2"/>
    <p:sldId id="258" r:id="rId3"/>
    <p:sldId id="259" r:id="rId4"/>
    <p:sldId id="260" r:id="rId5"/>
    <p:sldId id="293" r:id="rId6"/>
    <p:sldId id="262" r:id="rId7"/>
    <p:sldId id="306" r:id="rId8"/>
    <p:sldId id="307" r:id="rId9"/>
    <p:sldId id="308" r:id="rId10"/>
    <p:sldId id="309" r:id="rId11"/>
    <p:sldId id="310" r:id="rId12"/>
    <p:sldId id="337" r:id="rId13"/>
    <p:sldId id="331" r:id="rId14"/>
    <p:sldId id="311" r:id="rId15"/>
    <p:sldId id="312" r:id="rId16"/>
    <p:sldId id="265" r:id="rId17"/>
    <p:sldId id="333" r:id="rId18"/>
    <p:sldId id="335" r:id="rId19"/>
    <p:sldId id="336" r:id="rId20"/>
    <p:sldId id="263" r:id="rId21"/>
    <p:sldId id="339" r:id="rId22"/>
    <p:sldId id="341" r:id="rId23"/>
    <p:sldId id="342" r:id="rId24"/>
    <p:sldId id="313" r:id="rId25"/>
    <p:sldId id="343" r:id="rId26"/>
    <p:sldId id="317" r:id="rId27"/>
    <p:sldId id="344" r:id="rId28"/>
    <p:sldId id="345" r:id="rId29"/>
    <p:sldId id="347" r:id="rId30"/>
    <p:sldId id="348" r:id="rId31"/>
    <p:sldId id="29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4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410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78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9937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961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03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751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7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6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5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01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54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8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7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7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2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4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9592" y="1900170"/>
            <a:ext cx="8915399" cy="2262781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err="1" smtClean="0"/>
              <a:t>Соціальний</a:t>
            </a:r>
            <a:r>
              <a:rPr lang="ru-RU" sz="7200" b="1" dirty="0" smtClean="0"/>
              <a:t> комплекс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4027139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41686" y="139700"/>
            <a:ext cx="9925339" cy="796164"/>
          </a:xfrm>
        </p:spPr>
        <p:txBody>
          <a:bodyPr>
            <a:noAutofit/>
          </a:bodyPr>
          <a:lstStyle/>
          <a:p>
            <a:r>
              <a:rPr lang="ru-RU" sz="4400" b="1" dirty="0" err="1" smtClean="0"/>
              <a:t>Лляна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промисловість</a:t>
            </a:r>
            <a:endParaRPr lang="ru-RU" sz="4400" b="1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136404" y="935864"/>
            <a:ext cx="8915400" cy="377762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200" dirty="0" err="1" smtClean="0"/>
              <a:t>Підприємства</a:t>
            </a:r>
            <a:r>
              <a:rPr lang="ru-RU" sz="3200" dirty="0" smtClean="0"/>
              <a:t> </a:t>
            </a:r>
            <a:r>
              <a:rPr lang="ru-RU" sz="3200" dirty="0" err="1"/>
              <a:t>промисловості</a:t>
            </a:r>
            <a:r>
              <a:rPr lang="ru-RU" sz="3200" dirty="0"/>
              <a:t> </a:t>
            </a:r>
            <a:r>
              <a:rPr lang="ru-RU" sz="3200" dirty="0" err="1"/>
              <a:t>наближені</a:t>
            </a:r>
            <a:r>
              <a:rPr lang="ru-RU" sz="3200" dirty="0"/>
              <a:t> до</a:t>
            </a:r>
          </a:p>
          <a:p>
            <a:pPr marL="0" indent="0">
              <a:buNone/>
            </a:pPr>
            <a:r>
              <a:rPr lang="ru-RU" sz="3200" dirty="0" err="1"/>
              <a:t>сировини</a:t>
            </a:r>
            <a:r>
              <a:rPr lang="ru-RU" sz="3200" dirty="0"/>
              <a:t> тому,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відходи</a:t>
            </a:r>
            <a:r>
              <a:rPr lang="ru-RU" sz="3200" dirty="0"/>
              <a:t> </a:t>
            </a:r>
            <a:r>
              <a:rPr lang="ru-RU" sz="3200" dirty="0" err="1"/>
              <a:t>під</a:t>
            </a:r>
            <a:r>
              <a:rPr lang="ru-RU" sz="3200" dirty="0"/>
              <a:t> час </a:t>
            </a:r>
            <a:r>
              <a:rPr lang="ru-RU" sz="3200" dirty="0" err="1"/>
              <a:t>її</a:t>
            </a:r>
            <a:r>
              <a:rPr lang="ru-RU" sz="3200" dirty="0"/>
              <a:t> </a:t>
            </a:r>
            <a:r>
              <a:rPr lang="ru-RU" sz="3200" dirty="0" err="1" smtClean="0"/>
              <a:t>первинної</a:t>
            </a:r>
            <a:r>
              <a:rPr lang="ru-RU" sz="3200" dirty="0" smtClean="0"/>
              <a:t> </a:t>
            </a:r>
            <a:r>
              <a:rPr lang="ru-RU" sz="3200" dirty="0" err="1"/>
              <a:t>обробки</a:t>
            </a:r>
            <a:r>
              <a:rPr lang="ru-RU" sz="3200" dirty="0"/>
              <a:t> </a:t>
            </a:r>
            <a:r>
              <a:rPr lang="ru-RU" sz="3200" dirty="0" err="1"/>
              <a:t>становлять</a:t>
            </a:r>
            <a:r>
              <a:rPr lang="ru-RU" sz="3200" dirty="0"/>
              <a:t> </a:t>
            </a:r>
            <a:r>
              <a:rPr lang="ru-RU" sz="3200" dirty="0" smtClean="0"/>
              <a:t>80 </a:t>
            </a:r>
            <a:r>
              <a:rPr lang="ru-RU" sz="3200" dirty="0" err="1" smtClean="0"/>
              <a:t>відсотків</a:t>
            </a:r>
            <a:r>
              <a:rPr lang="ru-RU" sz="3200" dirty="0"/>
              <a:t>.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err="1" smtClean="0"/>
              <a:t>Промисловість</a:t>
            </a:r>
            <a:r>
              <a:rPr lang="ru-RU" sz="3200" dirty="0" smtClean="0"/>
              <a:t> </a:t>
            </a:r>
            <a:r>
              <a:rPr lang="ru-RU" sz="3200" dirty="0"/>
              <a:t>представлена </a:t>
            </a:r>
            <a:r>
              <a:rPr lang="ru-RU" sz="3200" dirty="0" err="1"/>
              <a:t>комбінатами</a:t>
            </a:r>
            <a:r>
              <a:rPr lang="ru-RU" sz="3200" dirty="0"/>
              <a:t> у </a:t>
            </a:r>
            <a:r>
              <a:rPr lang="ru-RU" sz="3200" dirty="0" err="1"/>
              <a:t>Житомирі</a:t>
            </a:r>
            <a:r>
              <a:rPr lang="ru-RU" sz="3200" dirty="0"/>
              <a:t>, </a:t>
            </a:r>
            <a:r>
              <a:rPr lang="ru-RU" sz="3200" dirty="0" err="1" smtClean="0"/>
              <a:t>Львові</a:t>
            </a:r>
            <a:r>
              <a:rPr lang="ru-RU" sz="3200" dirty="0" smtClean="0"/>
              <a:t> та </a:t>
            </a:r>
            <a:r>
              <a:rPr lang="ru-RU" sz="3200" dirty="0" err="1"/>
              <a:t>Рівному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err="1" smtClean="0"/>
              <a:t>працюють</a:t>
            </a:r>
            <a:r>
              <a:rPr lang="ru-RU" sz="3200" dirty="0" smtClean="0"/>
              <a:t> </a:t>
            </a:r>
            <a:r>
              <a:rPr lang="ru-RU" sz="3200" dirty="0"/>
              <a:t>на </a:t>
            </a:r>
            <a:r>
              <a:rPr lang="ru-RU" sz="3200" dirty="0" err="1"/>
              <a:t>власній</a:t>
            </a:r>
            <a:r>
              <a:rPr lang="ru-RU" sz="3200" dirty="0"/>
              <a:t> </a:t>
            </a:r>
            <a:r>
              <a:rPr lang="ru-RU" sz="3200" dirty="0" err="1"/>
              <a:t>сировині</a:t>
            </a:r>
            <a:r>
              <a:rPr lang="ru-RU" sz="3200" dirty="0"/>
              <a:t>.</a:t>
            </a:r>
            <a:endParaRPr lang="ru-RU" sz="3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600" y="3475864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2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44886" y="112174"/>
            <a:ext cx="9925339" cy="1280890"/>
          </a:xfrm>
        </p:spPr>
        <p:txBody>
          <a:bodyPr>
            <a:noAutofit/>
          </a:bodyPr>
          <a:lstStyle/>
          <a:p>
            <a:r>
              <a:rPr lang="ru-RU" sz="4400" i="1" dirty="0" err="1"/>
              <a:t>Конопляно-джутова</a:t>
            </a:r>
            <a:r>
              <a:rPr lang="ru-RU" sz="4400" i="1" dirty="0"/>
              <a:t> </a:t>
            </a:r>
            <a:r>
              <a:rPr lang="ru-RU" sz="4400" i="1" dirty="0" err="1" smtClean="0"/>
              <a:t>промисловість</a:t>
            </a:r>
            <a:endParaRPr lang="ru-RU" sz="4400" b="1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084530" y="1583564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 smtClean="0"/>
              <a:t>Промисловість</a:t>
            </a:r>
            <a:r>
              <a:rPr lang="ru-RU" sz="3200" dirty="0" smtClean="0"/>
              <a:t> </a:t>
            </a:r>
            <a:r>
              <a:rPr lang="ru-RU" sz="3200" dirty="0" err="1"/>
              <a:t>розвивається</a:t>
            </a:r>
            <a:r>
              <a:rPr lang="ru-RU" sz="3200" dirty="0"/>
              <a:t> </a:t>
            </a:r>
            <a:r>
              <a:rPr lang="ru-RU" sz="3200" dirty="0" smtClean="0"/>
              <a:t>в </a:t>
            </a:r>
            <a:r>
              <a:rPr lang="ru-RU" sz="3200" dirty="0" err="1" smtClean="0"/>
              <a:t>Одесі</a:t>
            </a:r>
            <a:r>
              <a:rPr lang="ru-RU" sz="3200" dirty="0" smtClean="0"/>
              <a:t> </a:t>
            </a:r>
            <a:r>
              <a:rPr lang="ru-RU" sz="3200" dirty="0"/>
              <a:t>та </a:t>
            </a:r>
            <a:r>
              <a:rPr lang="ru-RU" sz="3200" dirty="0" err="1"/>
              <a:t>Харкові</a:t>
            </a:r>
            <a:r>
              <a:rPr lang="ru-RU" sz="3200" dirty="0"/>
              <a:t>.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З </a:t>
            </a:r>
            <a:r>
              <a:rPr lang="ru-RU" sz="3200" dirty="0" err="1"/>
              <a:t>місцевих</a:t>
            </a:r>
            <a:r>
              <a:rPr lang="ru-RU" sz="3200" dirty="0"/>
              <a:t> </a:t>
            </a:r>
            <a:r>
              <a:rPr lang="ru-RU" sz="3200" dirty="0" err="1"/>
              <a:t>конопель</a:t>
            </a:r>
            <a:r>
              <a:rPr lang="ru-RU" sz="3200" dirty="0"/>
              <a:t> та </a:t>
            </a:r>
            <a:r>
              <a:rPr lang="ru-RU" sz="3200" dirty="0" err="1"/>
              <a:t>імпортного</a:t>
            </a:r>
            <a:r>
              <a:rPr lang="ru-RU" sz="3200" dirty="0"/>
              <a:t> джуту вона </a:t>
            </a:r>
            <a:r>
              <a:rPr lang="ru-RU" sz="3200" dirty="0" err="1" smtClean="0"/>
              <a:t>виробляє</a:t>
            </a:r>
            <a:r>
              <a:rPr lang="ru-RU" sz="3200" dirty="0" smtClean="0"/>
              <a:t> </a:t>
            </a:r>
            <a:r>
              <a:rPr lang="ru-RU" sz="3200" dirty="0" err="1" smtClean="0"/>
              <a:t>цупкі</a:t>
            </a:r>
            <a:r>
              <a:rPr lang="ru-RU" sz="3200" dirty="0" smtClean="0"/>
              <a:t> </a:t>
            </a:r>
            <a:r>
              <a:rPr lang="ru-RU" sz="3200" dirty="0" err="1"/>
              <a:t>тканини</a:t>
            </a:r>
            <a:r>
              <a:rPr lang="ru-RU" sz="3200" dirty="0"/>
              <a:t>, </a:t>
            </a:r>
            <a:r>
              <a:rPr lang="ru-RU" sz="3200" dirty="0" err="1"/>
              <a:t>канати</a:t>
            </a:r>
            <a:r>
              <a:rPr lang="ru-RU" sz="3200" dirty="0"/>
              <a:t>, </a:t>
            </a:r>
            <a:r>
              <a:rPr lang="ru-RU" sz="3200" dirty="0" err="1"/>
              <a:t>рибні</a:t>
            </a:r>
            <a:r>
              <a:rPr lang="ru-RU" sz="3200" dirty="0"/>
              <a:t> </a:t>
            </a:r>
            <a:r>
              <a:rPr lang="ru-RU" sz="3200" dirty="0" err="1" smtClean="0"/>
              <a:t>снасті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370" y="3472375"/>
            <a:ext cx="3298630" cy="340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80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7470" t="34353" r="41422" b="27198"/>
          <a:stretch/>
        </p:blipFill>
        <p:spPr>
          <a:xfrm>
            <a:off x="636198" y="309142"/>
            <a:ext cx="11212901" cy="61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0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7879" t="35095" r="30190" b="4451"/>
          <a:stretch/>
        </p:blipFill>
        <p:spPr>
          <a:xfrm>
            <a:off x="711200" y="618516"/>
            <a:ext cx="10715251" cy="576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41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21086" y="162974"/>
            <a:ext cx="9925339" cy="1280890"/>
          </a:xfrm>
        </p:spPr>
        <p:txBody>
          <a:bodyPr>
            <a:noAutofit/>
          </a:bodyPr>
          <a:lstStyle/>
          <a:p>
            <a:r>
              <a:rPr lang="ru-RU" sz="4400" b="1" dirty="0" err="1"/>
              <a:t>Трикотажна</a:t>
            </a:r>
            <a:r>
              <a:rPr lang="ru-RU" sz="4400" b="1" dirty="0"/>
              <a:t> </a:t>
            </a:r>
            <a:r>
              <a:rPr lang="ru-RU" sz="4400" b="1" dirty="0" err="1" smtClean="0"/>
              <a:t>промисловість</a:t>
            </a:r>
            <a:endParaRPr lang="ru-RU" sz="4400" b="1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377704" y="1443864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err="1"/>
              <a:t>Найбільші</a:t>
            </a:r>
            <a:r>
              <a:rPr lang="ru-RU" sz="3200" dirty="0"/>
              <a:t> </a:t>
            </a:r>
            <a:r>
              <a:rPr lang="ru-RU" sz="3200" dirty="0" err="1"/>
              <a:t>трикотажні</a:t>
            </a:r>
            <a:r>
              <a:rPr lang="ru-RU" sz="3200" dirty="0"/>
              <a:t> </a:t>
            </a:r>
            <a:r>
              <a:rPr lang="ru-RU" sz="3200" dirty="0" err="1"/>
              <a:t>підприємства</a:t>
            </a:r>
            <a:r>
              <a:rPr lang="ru-RU" sz="3200" dirty="0"/>
              <a:t> </a:t>
            </a:r>
            <a:r>
              <a:rPr lang="ru-RU" sz="3200" dirty="0" err="1"/>
              <a:t>працюють</a:t>
            </a:r>
            <a:r>
              <a:rPr lang="ru-RU" sz="3200" dirty="0"/>
              <a:t> у </a:t>
            </a:r>
            <a:r>
              <a:rPr lang="ru-RU" sz="3200" dirty="0" err="1"/>
              <a:t>Києві</a:t>
            </a:r>
            <a:r>
              <a:rPr lang="ru-RU" sz="3200" dirty="0"/>
              <a:t>, </a:t>
            </a:r>
            <a:r>
              <a:rPr lang="ru-RU" sz="3200" dirty="0" err="1"/>
              <a:t>Чернівцях</a:t>
            </a:r>
            <a:r>
              <a:rPr lang="ru-RU" sz="3200" dirty="0"/>
              <a:t>, </a:t>
            </a:r>
            <a:r>
              <a:rPr lang="ru-RU" sz="3200" dirty="0" err="1" smtClean="0"/>
              <a:t>Харкові</a:t>
            </a:r>
            <a:r>
              <a:rPr lang="ru-RU" sz="3200" dirty="0"/>
              <a:t>, </a:t>
            </a:r>
            <a:r>
              <a:rPr lang="ru-RU" sz="3200" dirty="0" err="1"/>
              <a:t>Львові</a:t>
            </a:r>
            <a:r>
              <a:rPr lang="ru-RU" sz="3200" dirty="0"/>
              <a:t>, </a:t>
            </a:r>
            <a:r>
              <a:rPr lang="ru-RU" sz="3200" dirty="0" err="1"/>
              <a:t>Одесі</a:t>
            </a:r>
            <a:r>
              <a:rPr lang="ru-RU" sz="3200" dirty="0"/>
              <a:t>.</a:t>
            </a:r>
            <a:endParaRPr lang="ru-RU" sz="32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2724754"/>
            <a:ext cx="3749675" cy="3351982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ÐÐ¸ÑÐ¾Ð±Ð½Ð¸ÑÑÐ²Ð¾ ÑÑÐ¸ÐºÐ¾ÑÐ°Ð¶Ñ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4058436"/>
            <a:ext cx="2381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780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70000" y="2855374"/>
            <a:ext cx="10404373" cy="1280890"/>
          </a:xfrm>
        </p:spPr>
        <p:txBody>
          <a:bodyPr>
            <a:noAutofit/>
          </a:bodyPr>
          <a:lstStyle/>
          <a:p>
            <a:r>
              <a:rPr lang="ru-RU" dirty="0" err="1"/>
              <a:t>більшу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галузей</a:t>
            </a:r>
            <a:r>
              <a:rPr lang="ru-RU" dirty="0"/>
              <a:t> </a:t>
            </a:r>
            <a:r>
              <a:rPr lang="ru-RU" dirty="0" err="1" smtClean="0"/>
              <a:t>текстильної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 </a:t>
            </a:r>
            <a:r>
              <a:rPr lang="ru-RU" dirty="0" err="1"/>
              <a:t>сконцентровано</a:t>
            </a:r>
            <a:r>
              <a:rPr lang="ru-RU" dirty="0"/>
              <a:t> у </a:t>
            </a:r>
            <a:r>
              <a:rPr lang="ru-RU" dirty="0" err="1"/>
              <a:t>Києві</a:t>
            </a:r>
            <a:r>
              <a:rPr lang="ru-RU" dirty="0"/>
              <a:t>, </a:t>
            </a:r>
            <a:r>
              <a:rPr lang="ru-RU" dirty="0" err="1"/>
              <a:t>Харкові</a:t>
            </a:r>
            <a:r>
              <a:rPr lang="ru-RU" dirty="0"/>
              <a:t>, </a:t>
            </a:r>
            <a:r>
              <a:rPr lang="ru-RU" dirty="0" err="1"/>
              <a:t>Одесі</a:t>
            </a:r>
            <a:r>
              <a:rPr lang="ru-RU" dirty="0"/>
              <a:t> та </a:t>
            </a:r>
            <a:r>
              <a:rPr lang="ru-RU" dirty="0" err="1"/>
              <a:t>Львові</a:t>
            </a:r>
            <a:r>
              <a:rPr lang="ru-RU" dirty="0" smtClean="0"/>
              <a:t>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0" y="0"/>
            <a:ext cx="4457641" cy="25074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13" y="4312427"/>
            <a:ext cx="3849688" cy="2402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939" y="4316840"/>
            <a:ext cx="3605162" cy="239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28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587" y="289259"/>
            <a:ext cx="10015492" cy="1410752"/>
          </a:xfrm>
        </p:spPr>
        <p:txBody>
          <a:bodyPr>
            <a:normAutofit/>
          </a:bodyPr>
          <a:lstStyle/>
          <a:p>
            <a:r>
              <a:rPr lang="ru-RU" b="1" dirty="0" err="1"/>
              <a:t>Швейна</a:t>
            </a:r>
            <a:r>
              <a:rPr lang="ru-RU" b="1" dirty="0"/>
              <a:t> </a:t>
            </a:r>
            <a:r>
              <a:rPr lang="ru-RU" b="1" dirty="0" err="1" smtClean="0"/>
              <a:t>промисловість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53474" y="1700011"/>
            <a:ext cx="10363826" cy="3424107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err="1"/>
              <a:t>Підприємства</a:t>
            </a:r>
            <a:r>
              <a:rPr lang="ru-RU" sz="3200" dirty="0"/>
              <a:t> </a:t>
            </a:r>
            <a:r>
              <a:rPr lang="ru-RU" sz="3200" dirty="0" err="1"/>
              <a:t>промисловості</a:t>
            </a:r>
            <a:r>
              <a:rPr lang="ru-RU" sz="3200" dirty="0"/>
              <a:t> </a:t>
            </a:r>
            <a:r>
              <a:rPr lang="ru-RU" sz="3200" dirty="0" err="1" smtClean="0"/>
              <a:t>присутні</a:t>
            </a:r>
            <a:r>
              <a:rPr lang="ru-RU" sz="3200" dirty="0"/>
              <a:t> </a:t>
            </a:r>
            <a:r>
              <a:rPr lang="ru-RU" sz="3200" dirty="0" err="1" smtClean="0"/>
              <a:t>майже</a:t>
            </a:r>
            <a:r>
              <a:rPr lang="ru-RU" sz="3200" dirty="0" smtClean="0"/>
              <a:t> </a:t>
            </a:r>
            <a:r>
              <a:rPr lang="ru-RU" sz="3200" dirty="0"/>
              <a:t>в </a:t>
            </a:r>
            <a:r>
              <a:rPr lang="ru-RU" sz="3200" dirty="0" err="1"/>
              <a:t>усіх</a:t>
            </a:r>
            <a:r>
              <a:rPr lang="ru-RU" sz="3200" dirty="0"/>
              <a:t> </a:t>
            </a:r>
            <a:r>
              <a:rPr lang="ru-RU" sz="3200" dirty="0" err="1"/>
              <a:t>обласних</a:t>
            </a:r>
            <a:r>
              <a:rPr lang="ru-RU" sz="3200" dirty="0"/>
              <a:t> центрах </a:t>
            </a:r>
            <a:r>
              <a:rPr lang="ru-RU" sz="3200" dirty="0" err="1"/>
              <a:t>України</a:t>
            </a:r>
            <a:endParaRPr lang="ru-RU" sz="3200" b="1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199" y="3064814"/>
            <a:ext cx="5346879" cy="35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8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9187" y="292099"/>
            <a:ext cx="10015492" cy="823711"/>
          </a:xfrm>
        </p:spPr>
        <p:txBody>
          <a:bodyPr>
            <a:normAutofit/>
          </a:bodyPr>
          <a:lstStyle/>
          <a:p>
            <a:r>
              <a:rPr lang="ru-RU" b="1" dirty="0" err="1"/>
              <a:t>Шкіряна</a:t>
            </a:r>
            <a:r>
              <a:rPr lang="ru-RU" b="1" dirty="0"/>
              <a:t> та </a:t>
            </a:r>
            <a:r>
              <a:rPr lang="ru-RU" b="1" dirty="0" err="1"/>
              <a:t>взуттєва</a:t>
            </a:r>
            <a:r>
              <a:rPr lang="ru-RU" b="1" dirty="0"/>
              <a:t> </a:t>
            </a:r>
            <a:r>
              <a:rPr lang="ru-RU" b="1" dirty="0" err="1" smtClean="0"/>
              <a:t>промисловості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88374" y="1217411"/>
            <a:ext cx="10363826" cy="342410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200" dirty="0" err="1" smtClean="0"/>
              <a:t>Підприємства</a:t>
            </a:r>
            <a:r>
              <a:rPr lang="ru-RU" sz="3200" dirty="0" smtClean="0"/>
              <a:t> </a:t>
            </a:r>
            <a:r>
              <a:rPr lang="ru-RU" sz="3200" dirty="0" err="1" smtClean="0"/>
              <a:t>промисловості</a:t>
            </a:r>
            <a:r>
              <a:rPr lang="ru-RU" sz="3200" dirty="0" smtClean="0"/>
              <a:t> </a:t>
            </a:r>
            <a:r>
              <a:rPr lang="ru-RU" sz="3200" dirty="0" err="1" smtClean="0"/>
              <a:t>займаються</a:t>
            </a:r>
            <a:r>
              <a:rPr lang="ru-RU" sz="3200" dirty="0" smtClean="0"/>
              <a:t> </a:t>
            </a:r>
            <a:r>
              <a:rPr lang="ru-RU" sz="3200" dirty="0" err="1"/>
              <a:t>обробкою</a:t>
            </a:r>
            <a:r>
              <a:rPr lang="ru-RU" sz="3200" dirty="0"/>
              <a:t> </a:t>
            </a:r>
            <a:r>
              <a:rPr lang="ru-RU" sz="3200" dirty="0" err="1"/>
              <a:t>натуральних</a:t>
            </a:r>
            <a:r>
              <a:rPr lang="ru-RU" sz="3200" dirty="0"/>
              <a:t> </a:t>
            </a:r>
            <a:r>
              <a:rPr lang="ru-RU" sz="3200" dirty="0" err="1"/>
              <a:t>шкір</a:t>
            </a:r>
            <a:r>
              <a:rPr lang="ru-RU" sz="3200" dirty="0"/>
              <a:t>, </a:t>
            </a:r>
            <a:r>
              <a:rPr lang="ru-RU" sz="3200" dirty="0" err="1"/>
              <a:t>виробляють</a:t>
            </a:r>
            <a:r>
              <a:rPr lang="ru-RU" sz="3200" dirty="0"/>
              <a:t> </a:t>
            </a:r>
            <a:r>
              <a:rPr lang="ru-RU" sz="3200" dirty="0" err="1"/>
              <a:t>штучні</a:t>
            </a:r>
            <a:r>
              <a:rPr lang="ru-RU" sz="3200" dirty="0"/>
              <a:t> </a:t>
            </a:r>
            <a:r>
              <a:rPr lang="ru-RU" sz="3200" dirty="0" err="1" smtClean="0"/>
              <a:t>замінники</a:t>
            </a:r>
            <a:r>
              <a:rPr lang="ru-RU" sz="3200" dirty="0" smtClean="0"/>
              <a:t> </a:t>
            </a:r>
            <a:r>
              <a:rPr lang="ru-RU" sz="3200" dirty="0" err="1" smtClean="0"/>
              <a:t>шкіри</a:t>
            </a:r>
            <a:r>
              <a:rPr lang="ru-RU" sz="3200" dirty="0"/>
              <a:t>, а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шиють</a:t>
            </a:r>
            <a:r>
              <a:rPr lang="ru-RU" sz="3200" dirty="0"/>
              <a:t> з них </a:t>
            </a:r>
            <a:r>
              <a:rPr lang="ru-RU" sz="3200" dirty="0" err="1"/>
              <a:t>різноманітні</a:t>
            </a:r>
            <a:r>
              <a:rPr lang="ru-RU" sz="3200" dirty="0"/>
              <a:t> </a:t>
            </a:r>
            <a:r>
              <a:rPr lang="ru-RU" sz="3200" dirty="0" err="1"/>
              <a:t>вироби</a:t>
            </a:r>
            <a:r>
              <a:rPr lang="ru-RU" sz="3200" dirty="0"/>
              <a:t> (</a:t>
            </a:r>
            <a:r>
              <a:rPr lang="ru-RU" sz="3200" dirty="0" err="1"/>
              <a:t>одяг</a:t>
            </a:r>
            <a:r>
              <a:rPr lang="ru-RU" sz="3200" dirty="0"/>
              <a:t>, </a:t>
            </a:r>
            <a:r>
              <a:rPr lang="ru-RU" sz="3200" dirty="0" err="1"/>
              <a:t>взуття</a:t>
            </a:r>
            <a:r>
              <a:rPr lang="ru-RU" sz="3200" dirty="0"/>
              <a:t>, рукавички</a:t>
            </a:r>
            <a:r>
              <a:rPr lang="ru-RU" sz="3200" dirty="0" smtClean="0"/>
              <a:t>, сумки </a:t>
            </a:r>
            <a:r>
              <a:rPr lang="ru-RU" sz="3200" dirty="0" err="1"/>
              <a:t>тощо</a:t>
            </a:r>
            <a:r>
              <a:rPr lang="ru-RU" sz="3200" dirty="0"/>
              <a:t>).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err="1" smtClean="0"/>
              <a:t>Основні</a:t>
            </a:r>
            <a:r>
              <a:rPr lang="ru-RU" sz="3200" dirty="0" smtClean="0"/>
              <a:t> </a:t>
            </a:r>
            <a:r>
              <a:rPr lang="ru-RU" sz="3200" dirty="0" err="1"/>
              <a:t>підприємства</a:t>
            </a:r>
            <a:r>
              <a:rPr lang="ru-RU" sz="3200" dirty="0"/>
              <a:t> </a:t>
            </a:r>
            <a:r>
              <a:rPr lang="ru-RU" sz="3200" dirty="0" err="1"/>
              <a:t>розташовані</a:t>
            </a:r>
            <a:r>
              <a:rPr lang="ru-RU" sz="3200" dirty="0"/>
              <a:t> у </a:t>
            </a:r>
            <a:r>
              <a:rPr lang="ru-RU" sz="3200" dirty="0" err="1"/>
              <a:t>Києві</a:t>
            </a:r>
            <a:r>
              <a:rPr lang="ru-RU" sz="3200" dirty="0"/>
              <a:t>, </a:t>
            </a:r>
            <a:r>
              <a:rPr lang="ru-RU" sz="3200" dirty="0" err="1"/>
              <a:t>Луганську</a:t>
            </a:r>
            <a:r>
              <a:rPr lang="ru-RU" sz="3200" dirty="0"/>
              <a:t>, </a:t>
            </a:r>
            <a:r>
              <a:rPr lang="ru-RU" sz="3200" dirty="0" err="1"/>
              <a:t>Одесі</a:t>
            </a:r>
            <a:r>
              <a:rPr lang="ru-RU" sz="3200" dirty="0"/>
              <a:t>,</a:t>
            </a:r>
          </a:p>
          <a:p>
            <a:pPr marL="0" indent="0">
              <a:buNone/>
            </a:pPr>
            <a:r>
              <a:rPr lang="ru-RU" sz="3200" dirty="0" err="1"/>
              <a:t>Львові</a:t>
            </a:r>
            <a:r>
              <a:rPr lang="ru-RU" sz="3200" dirty="0"/>
              <a:t>, </a:t>
            </a:r>
            <a:r>
              <a:rPr lang="ru-RU" sz="3200" dirty="0" err="1"/>
              <a:t>Миколаєві</a:t>
            </a:r>
            <a:r>
              <a:rPr lang="ru-RU" sz="3200" dirty="0"/>
              <a:t>, </a:t>
            </a:r>
            <a:r>
              <a:rPr lang="ru-RU" sz="3200" dirty="0" err="1"/>
              <a:t>Запоріжжі</a:t>
            </a:r>
            <a:r>
              <a:rPr lang="ru-RU" sz="3200" dirty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710" y="3898900"/>
            <a:ext cx="4076969" cy="27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94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9187" y="292099"/>
            <a:ext cx="10015492" cy="823711"/>
          </a:xfrm>
        </p:spPr>
        <p:txBody>
          <a:bodyPr>
            <a:normAutofit/>
          </a:bodyPr>
          <a:lstStyle/>
          <a:p>
            <a:r>
              <a:rPr lang="ru-RU" b="1" dirty="0" err="1"/>
              <a:t>Хутрова</a:t>
            </a:r>
            <a:r>
              <a:rPr lang="ru-RU" b="1" dirty="0"/>
              <a:t> </a:t>
            </a:r>
            <a:r>
              <a:rPr lang="ru-RU" b="1" dirty="0" err="1" smtClean="0"/>
              <a:t>промисловість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88374" y="1217411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 smtClean="0"/>
              <a:t>Найвідоміші</a:t>
            </a:r>
            <a:r>
              <a:rPr lang="ru-RU" sz="2800" dirty="0" smtClean="0"/>
              <a:t> </a:t>
            </a:r>
            <a:r>
              <a:rPr lang="ru-RU" sz="2800" dirty="0" err="1"/>
              <a:t>хутрові</a:t>
            </a:r>
            <a:r>
              <a:rPr lang="ru-RU" sz="2800" dirty="0"/>
              <a:t> фабрики </a:t>
            </a:r>
            <a:r>
              <a:rPr lang="ru-RU" sz="2800" dirty="0" err="1"/>
              <a:t>працюють</a:t>
            </a:r>
            <a:r>
              <a:rPr lang="ru-RU" sz="2800" dirty="0"/>
              <a:t> </a:t>
            </a:r>
            <a:r>
              <a:rPr lang="ru-RU" sz="2800" dirty="0" smtClean="0"/>
              <a:t>в </a:t>
            </a:r>
            <a:r>
              <a:rPr lang="ru-RU" sz="2800" dirty="0" err="1" smtClean="0"/>
              <a:t>Івано-Франківську</a:t>
            </a:r>
            <a:r>
              <a:rPr lang="ru-RU" sz="2800" dirty="0" smtClean="0"/>
              <a:t> </a:t>
            </a:r>
            <a:r>
              <a:rPr lang="ru-RU" sz="2800" dirty="0"/>
              <a:t>та </a:t>
            </a:r>
            <a:r>
              <a:rPr lang="ru-RU" sz="2800" dirty="0" err="1"/>
              <a:t>Харкові</a:t>
            </a:r>
            <a:r>
              <a:rPr lang="ru-RU" sz="2800" dirty="0"/>
              <a:t>, де </a:t>
            </a:r>
            <a:r>
              <a:rPr lang="ru-RU" sz="2800" dirty="0" err="1"/>
              <a:t>виготовлять</a:t>
            </a:r>
            <a:r>
              <a:rPr lang="ru-RU" sz="2800" dirty="0"/>
              <a:t> </a:t>
            </a:r>
            <a:r>
              <a:rPr lang="ru-RU" sz="2800" dirty="0" err="1"/>
              <a:t>вироби</a:t>
            </a:r>
            <a:r>
              <a:rPr lang="ru-RU" sz="2800" dirty="0"/>
              <a:t> з натурального </a:t>
            </a:r>
            <a:r>
              <a:rPr lang="ru-RU" sz="2800" dirty="0" smtClean="0"/>
              <a:t>та штучного </a:t>
            </a:r>
            <a:r>
              <a:rPr lang="ru-RU" sz="2800" dirty="0" err="1"/>
              <a:t>хутра</a:t>
            </a:r>
            <a:r>
              <a:rPr lang="ru-RU" sz="2800" dirty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2721506"/>
            <a:ext cx="5765800" cy="384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1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40774" y="811011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err="1"/>
              <a:t>Галантерейна</a:t>
            </a:r>
            <a:r>
              <a:rPr lang="ru-RU" sz="2800" b="1" dirty="0"/>
              <a:t> </a:t>
            </a:r>
            <a:r>
              <a:rPr lang="ru-RU" sz="2800" b="1" dirty="0" err="1"/>
              <a:t>промисловість</a:t>
            </a:r>
            <a:r>
              <a:rPr lang="ru-RU" sz="2800" b="1" dirty="0"/>
              <a:t> </a:t>
            </a:r>
            <a:r>
              <a:rPr lang="ru-RU" sz="2800" dirty="0" err="1"/>
              <a:t>виробляє</a:t>
            </a:r>
            <a:r>
              <a:rPr lang="ru-RU" sz="2800" dirty="0"/>
              <a:t> </a:t>
            </a:r>
            <a:r>
              <a:rPr lang="ru-RU" sz="2800" dirty="0" err="1"/>
              <a:t>безліч</a:t>
            </a:r>
            <a:r>
              <a:rPr lang="ru-RU" sz="2800" dirty="0"/>
              <a:t> </a:t>
            </a:r>
            <a:r>
              <a:rPr lang="ru-RU" sz="2800" dirty="0" err="1"/>
              <a:t>побутових</a:t>
            </a:r>
            <a:r>
              <a:rPr lang="ru-RU" sz="2800" dirty="0"/>
              <a:t> </a:t>
            </a:r>
            <a:r>
              <a:rPr lang="ru-RU" sz="2800" dirty="0" err="1"/>
              <a:t>дрібниць</a:t>
            </a:r>
            <a:r>
              <a:rPr lang="ru-RU" sz="2800" dirty="0" smtClean="0"/>
              <a:t>: </a:t>
            </a:r>
            <a:r>
              <a:rPr lang="ru-RU" sz="2800" dirty="0" err="1" smtClean="0"/>
              <a:t>ґудзики</a:t>
            </a:r>
            <a:r>
              <a:rPr lang="ru-RU" sz="2800" dirty="0"/>
              <a:t>, </a:t>
            </a:r>
            <a:r>
              <a:rPr lang="ru-RU" sz="2800" dirty="0" err="1"/>
              <a:t>голки</a:t>
            </a:r>
            <a:r>
              <a:rPr lang="ru-RU" sz="2800" dirty="0"/>
              <a:t>, </a:t>
            </a:r>
            <a:r>
              <a:rPr lang="ru-RU" sz="2800" dirty="0" err="1"/>
              <a:t>парасольки</a:t>
            </a:r>
            <a:r>
              <a:rPr lang="ru-RU" sz="2800" dirty="0"/>
              <a:t>, </a:t>
            </a:r>
            <a:r>
              <a:rPr lang="ru-RU" sz="2800" dirty="0" err="1"/>
              <a:t>пояси</a:t>
            </a:r>
            <a:r>
              <a:rPr lang="ru-RU" sz="2800" dirty="0"/>
              <a:t>, </a:t>
            </a:r>
            <a:r>
              <a:rPr lang="ru-RU" sz="2800" dirty="0" err="1"/>
              <a:t>в’язальні</a:t>
            </a:r>
            <a:r>
              <a:rPr lang="ru-RU" sz="2800" dirty="0"/>
              <a:t> </a:t>
            </a:r>
            <a:r>
              <a:rPr lang="ru-RU" sz="2800" dirty="0" err="1"/>
              <a:t>спиці</a:t>
            </a:r>
            <a:r>
              <a:rPr lang="ru-RU" sz="2800" dirty="0"/>
              <a:t> </a:t>
            </a:r>
            <a:r>
              <a:rPr lang="ru-RU" sz="2800" dirty="0" err="1"/>
              <a:t>тощо</a:t>
            </a:r>
            <a:r>
              <a:rPr lang="ru-RU" sz="2800" dirty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22627"/>
          <a:stretch/>
        </p:blipFill>
        <p:spPr>
          <a:xfrm>
            <a:off x="4941697" y="2133600"/>
            <a:ext cx="6741215" cy="43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06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848" y="2064554"/>
            <a:ext cx="9777052" cy="2824945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b="1" dirty="0"/>
              <a:t>До складу </a:t>
            </a:r>
            <a:r>
              <a:rPr lang="ru-RU" b="1" dirty="0" err="1"/>
              <a:t>соціального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комплексу </a:t>
            </a:r>
            <a:r>
              <a:rPr lang="ru-RU" b="1" dirty="0" err="1"/>
              <a:t>входять</a:t>
            </a:r>
            <a:r>
              <a:rPr lang="ru-RU" b="1" dirty="0"/>
              <a:t> </a:t>
            </a:r>
            <a:r>
              <a:rPr lang="ru-RU" b="1" dirty="0" err="1"/>
              <a:t>заклади</a:t>
            </a:r>
            <a:r>
              <a:rPr lang="ru-RU" b="1" dirty="0"/>
              <a:t>, установи, </a:t>
            </a:r>
            <a:r>
              <a:rPr lang="ru-RU" b="1" dirty="0" err="1"/>
              <a:t>підприємства</a:t>
            </a:r>
            <a:r>
              <a:rPr lang="ru-RU" b="1" dirty="0"/>
              <a:t> </a:t>
            </a:r>
            <a:r>
              <a:rPr lang="ru-RU" b="1" dirty="0" err="1"/>
              <a:t>виробничої</a:t>
            </a:r>
            <a:r>
              <a:rPr lang="ru-RU" b="1" dirty="0"/>
              <a:t> </a:t>
            </a:r>
            <a:r>
              <a:rPr lang="ru-RU" b="1" dirty="0" smtClean="0"/>
              <a:t>та </a:t>
            </a:r>
            <a:r>
              <a:rPr lang="ru-RU" b="1" dirty="0" err="1" smtClean="0"/>
              <a:t>невиробничої</a:t>
            </a:r>
            <a:r>
              <a:rPr lang="ru-RU" b="1" dirty="0" smtClean="0"/>
              <a:t> </a:t>
            </a:r>
            <a:r>
              <a:rPr lang="ru-RU" b="1" dirty="0"/>
              <a:t>сфер,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задовольняють</a:t>
            </a:r>
            <a:r>
              <a:rPr lang="ru-RU" b="1" dirty="0"/>
              <a:t> </a:t>
            </a:r>
            <a:r>
              <a:rPr lang="ru-RU" b="1" dirty="0" err="1"/>
              <a:t>матеріальні</a:t>
            </a:r>
            <a:r>
              <a:rPr lang="ru-RU" b="1" dirty="0"/>
              <a:t> та </a:t>
            </a:r>
            <a:r>
              <a:rPr lang="ru-RU" b="1" dirty="0" err="1"/>
              <a:t>духовні</a:t>
            </a:r>
            <a:r>
              <a:rPr lang="ru-RU" b="1" dirty="0"/>
              <a:t> потреби</a:t>
            </a:r>
            <a:br>
              <a:rPr lang="ru-RU" b="1" dirty="0"/>
            </a:br>
            <a:r>
              <a:rPr lang="ru-RU" b="1" dirty="0"/>
              <a:t>людей з метою </a:t>
            </a:r>
            <a:r>
              <a:rPr lang="ru-RU" b="1" dirty="0" err="1"/>
              <a:t>підвищення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життєвого</a:t>
            </a:r>
            <a:r>
              <a:rPr lang="ru-RU" b="1" dirty="0"/>
              <a:t> </a:t>
            </a:r>
            <a:r>
              <a:rPr lang="ru-RU" b="1" dirty="0" err="1"/>
              <a:t>рівня</a:t>
            </a:r>
            <a:r>
              <a:rPr lang="ru-RU" b="1" dirty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06212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6856" y="346676"/>
            <a:ext cx="8911687" cy="676298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Сфера послуг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03143" y="2232876"/>
            <a:ext cx="8915400" cy="3777622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освіта</a:t>
            </a:r>
            <a:r>
              <a:rPr lang="ru-RU" sz="2800" dirty="0" smtClean="0"/>
              <a:t>,</a:t>
            </a:r>
            <a:endParaRPr lang="ru-RU" sz="2800" dirty="0"/>
          </a:p>
          <a:p>
            <a:r>
              <a:rPr lang="ru-RU" sz="2800" dirty="0" smtClean="0"/>
              <a:t>культура, </a:t>
            </a:r>
          </a:p>
          <a:p>
            <a:r>
              <a:rPr lang="ru-RU" sz="2800" dirty="0" err="1" smtClean="0"/>
              <a:t>охорона</a:t>
            </a:r>
            <a:r>
              <a:rPr lang="ru-RU" sz="2800" dirty="0" smtClean="0"/>
              <a:t> </a:t>
            </a:r>
            <a:r>
              <a:rPr lang="ru-RU" sz="2800" dirty="0" err="1"/>
              <a:t>здоров’я</a:t>
            </a:r>
            <a:r>
              <a:rPr lang="ru-RU" sz="2800" dirty="0"/>
              <a:t>, </a:t>
            </a:r>
            <a:endParaRPr lang="ru-RU" sz="2800" dirty="0" smtClean="0"/>
          </a:p>
          <a:p>
            <a:r>
              <a:rPr lang="ru-RU" sz="2800" dirty="0" err="1" smtClean="0"/>
              <a:t>фізкультура</a:t>
            </a:r>
            <a:r>
              <a:rPr lang="ru-RU" sz="2800" dirty="0" smtClean="0"/>
              <a:t> </a:t>
            </a:r>
            <a:r>
              <a:rPr lang="ru-RU" sz="2800" dirty="0"/>
              <a:t>і </a:t>
            </a:r>
            <a:r>
              <a:rPr lang="ru-RU" sz="2800" dirty="0" smtClean="0"/>
              <a:t>спорт, </a:t>
            </a:r>
          </a:p>
          <a:p>
            <a:r>
              <a:rPr lang="ru-RU" sz="2800" dirty="0" err="1" smtClean="0"/>
              <a:t>житлово-комунальне</a:t>
            </a:r>
            <a:r>
              <a:rPr lang="ru-RU" sz="2800" dirty="0" smtClean="0"/>
              <a:t> </a:t>
            </a:r>
            <a:r>
              <a:rPr lang="ru-RU" sz="2800" dirty="0" err="1" smtClean="0"/>
              <a:t>господарство</a:t>
            </a:r>
            <a:endParaRPr lang="ru-RU" sz="2800" dirty="0"/>
          </a:p>
          <a:p>
            <a:r>
              <a:rPr lang="ru-RU" sz="2800" dirty="0" err="1" smtClean="0"/>
              <a:t>побутове</a:t>
            </a:r>
            <a:r>
              <a:rPr lang="ru-RU" sz="2800" dirty="0" smtClean="0"/>
              <a:t> </a:t>
            </a:r>
            <a:r>
              <a:rPr lang="ru-RU" sz="2800" dirty="0" err="1" smtClean="0"/>
              <a:t>господарство</a:t>
            </a:r>
            <a:r>
              <a:rPr lang="ru-RU" sz="2800" dirty="0" smtClean="0"/>
              <a:t>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0" y="1200842"/>
            <a:ext cx="5651500" cy="35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1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6856" y="346676"/>
            <a:ext cx="8911687" cy="676298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Заклади освіти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33856" y="1213474"/>
            <a:ext cx="8915400" cy="54159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err="1" smtClean="0"/>
              <a:t>Загальноосвітні</a:t>
            </a:r>
            <a:r>
              <a:rPr lang="ru-RU" sz="2800" dirty="0" smtClean="0"/>
              <a:t> </a:t>
            </a:r>
            <a:r>
              <a:rPr lang="ru-RU" sz="2800" dirty="0" err="1" smtClean="0"/>
              <a:t>школи</a:t>
            </a:r>
            <a:r>
              <a:rPr lang="ru-RU" sz="2800" dirty="0" smtClean="0"/>
              <a:t>,</a:t>
            </a:r>
          </a:p>
          <a:p>
            <a:pPr marL="0" indent="0">
              <a:buNone/>
            </a:pPr>
            <a:r>
              <a:rPr lang="ru-RU" sz="2800" dirty="0" err="1" smtClean="0"/>
              <a:t>вечірні</a:t>
            </a:r>
            <a:r>
              <a:rPr lang="ru-RU" sz="2800" dirty="0" smtClean="0"/>
              <a:t> </a:t>
            </a:r>
            <a:r>
              <a:rPr lang="ru-RU" sz="2800" dirty="0"/>
              <a:t>(</a:t>
            </a:r>
            <a:r>
              <a:rPr lang="ru-RU" sz="2800" dirty="0" err="1"/>
              <a:t>змінні</a:t>
            </a:r>
            <a:r>
              <a:rPr lang="ru-RU" sz="2800" dirty="0" smtClean="0"/>
              <a:t>) </a:t>
            </a:r>
            <a:r>
              <a:rPr lang="ru-RU" sz="2800" dirty="0" err="1" smtClean="0"/>
              <a:t>школи</a:t>
            </a:r>
            <a:r>
              <a:rPr lang="ru-RU" sz="2800" dirty="0" smtClean="0"/>
              <a:t>, </a:t>
            </a:r>
          </a:p>
          <a:p>
            <a:pPr marL="0" indent="0">
              <a:buNone/>
            </a:pPr>
            <a:r>
              <a:rPr lang="ru-RU" sz="2800" dirty="0" err="1" smtClean="0"/>
              <a:t>Заочні</a:t>
            </a:r>
            <a:r>
              <a:rPr lang="ru-RU" sz="2800" dirty="0" smtClean="0"/>
              <a:t> </a:t>
            </a:r>
            <a:r>
              <a:rPr lang="ru-RU" sz="2800" dirty="0" err="1" smtClean="0"/>
              <a:t>школи</a:t>
            </a:r>
            <a:r>
              <a:rPr lang="ru-RU" sz="2800" dirty="0" smtClean="0"/>
              <a:t>,</a:t>
            </a:r>
          </a:p>
          <a:p>
            <a:pPr marL="0" indent="0">
              <a:buNone/>
            </a:pPr>
            <a:r>
              <a:rPr lang="ru-RU" sz="2800" dirty="0" err="1" smtClean="0"/>
              <a:t>інтернати</a:t>
            </a:r>
            <a:r>
              <a:rPr lang="ru-RU" sz="2800" dirty="0"/>
              <a:t>,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профтехучилища</a:t>
            </a:r>
            <a:r>
              <a:rPr lang="ru-RU" sz="2800" dirty="0"/>
              <a:t>,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err="1" smtClean="0"/>
              <a:t>технікуми</a:t>
            </a:r>
            <a:r>
              <a:rPr lang="ru-RU" sz="2800" dirty="0"/>
              <a:t>,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err="1" smtClean="0"/>
              <a:t>вищі</a:t>
            </a:r>
            <a:r>
              <a:rPr lang="ru-RU" sz="2800" dirty="0" smtClean="0"/>
              <a:t> </a:t>
            </a:r>
            <a:r>
              <a:rPr lang="ru-RU" sz="2800" dirty="0" err="1"/>
              <a:t>навчальні</a:t>
            </a:r>
            <a:r>
              <a:rPr lang="ru-RU" sz="2800" dirty="0"/>
              <a:t> </a:t>
            </a:r>
            <a:r>
              <a:rPr lang="ru-RU" sz="2800" dirty="0" err="1"/>
              <a:t>заклади</a:t>
            </a:r>
            <a:r>
              <a:rPr lang="ru-RU" sz="2800" dirty="0" smtClean="0"/>
              <a:t>,</a:t>
            </a:r>
          </a:p>
          <a:p>
            <a:pPr marL="0" indent="0">
              <a:buNone/>
            </a:pPr>
            <a:r>
              <a:rPr lang="ru-RU" sz="2800" dirty="0" err="1" smtClean="0"/>
              <a:t>дошкільні</a:t>
            </a:r>
            <a:r>
              <a:rPr lang="ru-RU" sz="2800" dirty="0" smtClean="0"/>
              <a:t> </a:t>
            </a:r>
            <a:r>
              <a:rPr lang="ru-RU" sz="2800" dirty="0" err="1"/>
              <a:t>заклади</a:t>
            </a:r>
            <a:r>
              <a:rPr lang="ru-RU" sz="2800" dirty="0"/>
              <a:t>,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err="1" smtClean="0"/>
              <a:t>дитячі</a:t>
            </a:r>
            <a:r>
              <a:rPr lang="ru-RU" sz="2800" dirty="0" smtClean="0"/>
              <a:t> </a:t>
            </a:r>
            <a:r>
              <a:rPr lang="ru-RU" sz="2800" dirty="0" err="1"/>
              <a:t>будинки</a:t>
            </a:r>
            <a:r>
              <a:rPr lang="ru-RU" sz="2800" dirty="0"/>
              <a:t> </a:t>
            </a:r>
            <a:r>
              <a:rPr lang="ru-RU" sz="2800" dirty="0" err="1"/>
              <a:t>тощо</a:t>
            </a:r>
            <a:r>
              <a:rPr lang="ru-RU" sz="2800" dirty="0"/>
              <a:t>.</a:t>
            </a:r>
            <a:endParaRPr lang="uk-UA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899" y="1952698"/>
            <a:ext cx="5319601" cy="35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26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6856" y="346676"/>
            <a:ext cx="8911687" cy="676298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Заклади Культури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33856" y="1213474"/>
            <a:ext cx="8915400" cy="5415926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театри</a:t>
            </a:r>
            <a:r>
              <a:rPr lang="ru-RU" sz="2800" dirty="0"/>
              <a:t>, </a:t>
            </a:r>
            <a:endParaRPr lang="ru-RU" sz="2800" dirty="0" smtClean="0"/>
          </a:p>
          <a:p>
            <a:r>
              <a:rPr lang="ru-RU" sz="2800" dirty="0" err="1" smtClean="0"/>
              <a:t>музеї</a:t>
            </a:r>
            <a:r>
              <a:rPr lang="ru-RU" sz="2800" dirty="0"/>
              <a:t>, </a:t>
            </a:r>
            <a:endParaRPr lang="ru-RU" sz="2800" dirty="0" smtClean="0"/>
          </a:p>
          <a:p>
            <a:r>
              <a:rPr lang="ru-RU" sz="2800" dirty="0" err="1" smtClean="0"/>
              <a:t>бібліотеки</a:t>
            </a:r>
            <a:r>
              <a:rPr lang="ru-RU" sz="2800" dirty="0"/>
              <a:t>, </a:t>
            </a:r>
            <a:endParaRPr lang="ru-RU" sz="2800" dirty="0" smtClean="0"/>
          </a:p>
          <a:p>
            <a:r>
              <a:rPr lang="ru-RU" sz="2800" dirty="0" err="1" smtClean="0"/>
              <a:t>кінотеатри</a:t>
            </a:r>
            <a:r>
              <a:rPr lang="ru-RU" sz="2800" dirty="0"/>
              <a:t>, </a:t>
            </a:r>
            <a:endParaRPr lang="ru-RU" sz="2800" dirty="0" smtClean="0"/>
          </a:p>
          <a:p>
            <a:r>
              <a:rPr lang="ru-RU" sz="2800" dirty="0" smtClean="0"/>
              <a:t>клуби </a:t>
            </a:r>
          </a:p>
          <a:p>
            <a:r>
              <a:rPr lang="ru-RU" sz="2800" dirty="0" smtClean="0"/>
              <a:t>та </a:t>
            </a:r>
            <a:r>
              <a:rPr lang="ru-RU" sz="2800" dirty="0" err="1"/>
              <a:t>ін</a:t>
            </a:r>
            <a:r>
              <a:rPr lang="ru-RU" sz="2800" dirty="0"/>
              <a:t>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993" y="1858962"/>
            <a:ext cx="4527550" cy="408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61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35456" y="768974"/>
            <a:ext cx="8915400" cy="5415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Систему </a:t>
            </a:r>
            <a:r>
              <a:rPr lang="ru-RU" sz="2800" dirty="0" err="1"/>
              <a:t>закладів</a:t>
            </a:r>
            <a:r>
              <a:rPr lang="ru-RU" sz="2800" dirty="0"/>
              <a:t> </a:t>
            </a:r>
            <a:r>
              <a:rPr lang="ru-RU" sz="2800" b="1" i="1" dirty="0" err="1"/>
              <a:t>охорони</a:t>
            </a:r>
            <a:r>
              <a:rPr lang="ru-RU" sz="2800" b="1" i="1" dirty="0"/>
              <a:t> </a:t>
            </a:r>
            <a:r>
              <a:rPr lang="ru-RU" sz="2800" b="1" i="1" dirty="0" err="1"/>
              <a:t>здоров</a:t>
            </a:r>
            <a:r>
              <a:rPr lang="ru-RU" sz="2800" b="1" dirty="0" err="1"/>
              <a:t>’</a:t>
            </a:r>
            <a:r>
              <a:rPr lang="ru-RU" sz="2800" b="1" i="1" dirty="0" err="1"/>
              <a:t>я</a:t>
            </a:r>
            <a:r>
              <a:rPr lang="ru-RU" sz="2800" b="1" i="1" dirty="0"/>
              <a:t>, </a:t>
            </a:r>
            <a:r>
              <a:rPr lang="ru-RU" sz="2800" b="1" i="1" dirty="0" err="1"/>
              <a:t>фізкультури</a:t>
            </a:r>
            <a:r>
              <a:rPr lang="ru-RU" sz="2800" b="1" i="1" dirty="0"/>
              <a:t> і </a:t>
            </a:r>
            <a:r>
              <a:rPr lang="ru-RU" sz="2800" b="1" i="1" dirty="0" smtClean="0"/>
              <a:t>спорту</a:t>
            </a:r>
            <a:r>
              <a:rPr lang="ru-RU" sz="2800" i="1" dirty="0" smtClean="0"/>
              <a:t> </a:t>
            </a:r>
            <a:r>
              <a:rPr lang="ru-RU" sz="2800" dirty="0" err="1" smtClean="0"/>
              <a:t>спрямовано</a:t>
            </a:r>
            <a:r>
              <a:rPr lang="ru-RU" sz="2800" dirty="0" smtClean="0"/>
              <a:t> </a:t>
            </a:r>
            <a:r>
              <a:rPr lang="ru-RU" sz="2800" dirty="0"/>
              <a:t>на </a:t>
            </a:r>
            <a:r>
              <a:rPr lang="ru-RU" sz="2800" dirty="0" err="1"/>
              <a:t>профілактику</a:t>
            </a:r>
            <a:r>
              <a:rPr lang="ru-RU" sz="2800" dirty="0"/>
              <a:t> </a:t>
            </a:r>
            <a:r>
              <a:rPr lang="ru-RU" sz="2800" dirty="0" err="1" smtClean="0"/>
              <a:t>захворювань</a:t>
            </a:r>
            <a:r>
              <a:rPr lang="ru-RU" sz="2800" dirty="0"/>
              <a:t>, </a:t>
            </a:r>
            <a:r>
              <a:rPr lang="ru-RU" sz="2800" dirty="0" err="1"/>
              <a:t>залучення</a:t>
            </a:r>
            <a:r>
              <a:rPr lang="ru-RU" sz="2800" dirty="0"/>
              <a:t> </a:t>
            </a:r>
            <a:r>
              <a:rPr lang="ru-RU" sz="2800" dirty="0" err="1"/>
              <a:t>населення</a:t>
            </a:r>
            <a:r>
              <a:rPr lang="ru-RU" sz="2800" dirty="0"/>
              <a:t> </a:t>
            </a:r>
            <a:r>
              <a:rPr lang="ru-RU" sz="2800" dirty="0" smtClean="0"/>
              <a:t>до </a:t>
            </a:r>
            <a:r>
              <a:rPr lang="ru-RU" sz="2800" dirty="0" err="1" smtClean="0"/>
              <a:t>ведення</a:t>
            </a:r>
            <a:r>
              <a:rPr lang="ru-RU" sz="2800" dirty="0" smtClean="0"/>
              <a:t> </a:t>
            </a:r>
            <a:r>
              <a:rPr lang="ru-RU" sz="2800" dirty="0"/>
              <a:t>здорового способу </a:t>
            </a:r>
            <a:r>
              <a:rPr lang="ru-RU" sz="2800" dirty="0" err="1"/>
              <a:t>життя</a:t>
            </a:r>
            <a:r>
              <a:rPr lang="ru-RU" sz="2800" dirty="0"/>
              <a:t>, </a:t>
            </a:r>
            <a:r>
              <a:rPr lang="ru-RU" sz="2800" dirty="0" err="1"/>
              <a:t>відновлення</a:t>
            </a:r>
            <a:r>
              <a:rPr lang="ru-RU" sz="2800" dirty="0"/>
              <a:t> </a:t>
            </a:r>
            <a:r>
              <a:rPr lang="ru-RU" sz="2800" dirty="0" err="1"/>
              <a:t>здоров'я</a:t>
            </a:r>
            <a:r>
              <a:rPr lang="ru-RU" sz="2800" dirty="0"/>
              <a:t> та </a:t>
            </a:r>
            <a:r>
              <a:rPr lang="ru-RU" sz="2800" dirty="0" smtClean="0"/>
              <a:t>активного </a:t>
            </a:r>
            <a:r>
              <a:rPr lang="ru-RU" sz="2800" dirty="0" err="1" smtClean="0"/>
              <a:t>відпочинку</a:t>
            </a:r>
            <a:r>
              <a:rPr lang="ru-RU" sz="2800" dirty="0" smtClean="0"/>
              <a:t> </a:t>
            </a:r>
            <a:r>
              <a:rPr lang="ru-RU" sz="2800" dirty="0" err="1"/>
              <a:t>населення</a:t>
            </a:r>
            <a:r>
              <a:rPr lang="ru-RU" sz="2800" dirty="0"/>
              <a:t>.</a:t>
            </a:r>
            <a:endParaRPr lang="uk-UA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0" y="3359771"/>
            <a:ext cx="4260850" cy="282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2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82074" y="944692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err="1"/>
              <a:t>Житлово-комунальні</a:t>
            </a:r>
            <a:r>
              <a:rPr lang="ru-RU" sz="3600" b="1" dirty="0"/>
              <a:t> </a:t>
            </a:r>
            <a:r>
              <a:rPr lang="ru-RU" sz="3600" dirty="0"/>
              <a:t>та </a:t>
            </a:r>
            <a:r>
              <a:rPr lang="ru-RU" sz="3600" b="1" dirty="0" err="1"/>
              <a:t>побутові</a:t>
            </a:r>
            <a:r>
              <a:rPr lang="ru-RU" sz="3600" b="1" dirty="0"/>
              <a:t> </a:t>
            </a:r>
            <a:r>
              <a:rPr lang="ru-RU" sz="3600" b="1" dirty="0" err="1"/>
              <a:t>послуги</a:t>
            </a:r>
            <a:r>
              <a:rPr lang="ru-RU" sz="3600" b="1" dirty="0"/>
              <a:t> </a:t>
            </a:r>
            <a:r>
              <a:rPr lang="ru-RU" sz="3600" dirty="0" err="1"/>
              <a:t>сприяють</a:t>
            </a:r>
            <a:r>
              <a:rPr lang="ru-RU" sz="3600" dirty="0"/>
              <a:t> </a:t>
            </a:r>
            <a:r>
              <a:rPr lang="ru-RU" sz="3600" dirty="0" err="1" smtClean="0"/>
              <a:t>підвищенню</a:t>
            </a:r>
            <a:r>
              <a:rPr lang="ru-RU" sz="3600" dirty="0" smtClean="0"/>
              <a:t>  </a:t>
            </a:r>
            <a:r>
              <a:rPr lang="ru-RU" sz="3600" dirty="0" err="1" smtClean="0"/>
              <a:t>культури</a:t>
            </a:r>
            <a:r>
              <a:rPr lang="ru-RU" sz="3600" dirty="0" smtClean="0"/>
              <a:t> </a:t>
            </a:r>
            <a:r>
              <a:rPr lang="ru-RU" sz="3600" dirty="0" err="1"/>
              <a:t>побуту</a:t>
            </a:r>
            <a:r>
              <a:rPr lang="ru-RU" sz="3600" dirty="0"/>
              <a:t>, </a:t>
            </a:r>
            <a:r>
              <a:rPr lang="ru-RU" sz="3600" dirty="0" err="1"/>
              <a:t>зменшенню</a:t>
            </a:r>
            <a:r>
              <a:rPr lang="ru-RU" sz="3600" dirty="0"/>
              <a:t> </a:t>
            </a:r>
            <a:r>
              <a:rPr lang="ru-RU" sz="3600" dirty="0" err="1"/>
              <a:t>масштабів</a:t>
            </a:r>
            <a:r>
              <a:rPr lang="ru-RU" sz="3600" dirty="0"/>
              <a:t> та </a:t>
            </a:r>
            <a:r>
              <a:rPr lang="ru-RU" sz="3600" dirty="0" err="1"/>
              <a:t>трудомісткості</a:t>
            </a:r>
            <a:r>
              <a:rPr lang="ru-RU" sz="3600" dirty="0"/>
              <a:t> </a:t>
            </a:r>
            <a:r>
              <a:rPr lang="ru-RU" sz="3600" dirty="0" err="1" smtClean="0"/>
              <a:t>домашнього</a:t>
            </a:r>
            <a:r>
              <a:rPr lang="ru-RU" sz="3600" dirty="0" smtClean="0"/>
              <a:t> </a:t>
            </a:r>
            <a:r>
              <a:rPr lang="ru-RU" sz="3600" dirty="0" err="1" smtClean="0"/>
              <a:t>господарства</a:t>
            </a:r>
            <a:r>
              <a:rPr lang="ru-RU" sz="3600" dirty="0"/>
              <a:t>.</a:t>
            </a:r>
            <a:endParaRPr lang="uk-UA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00" y="3799839"/>
            <a:ext cx="4502150" cy="292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54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07474" y="665292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err="1"/>
              <a:t>Рекреаційне</a:t>
            </a:r>
            <a:r>
              <a:rPr lang="ru-RU" sz="3600" b="1" dirty="0"/>
              <a:t> </a:t>
            </a:r>
            <a:r>
              <a:rPr lang="ru-RU" sz="3600" b="1" dirty="0" err="1"/>
              <a:t>господарство</a:t>
            </a:r>
            <a:r>
              <a:rPr lang="ru-RU" sz="3600" b="1" dirty="0"/>
              <a:t> </a:t>
            </a:r>
            <a:r>
              <a:rPr lang="ru-RU" sz="3600" dirty="0" err="1"/>
              <a:t>задовольняє</a:t>
            </a:r>
            <a:r>
              <a:rPr lang="ru-RU" sz="3600" dirty="0"/>
              <a:t> потреби </a:t>
            </a:r>
            <a:r>
              <a:rPr lang="ru-RU" sz="3600" dirty="0" err="1"/>
              <a:t>людини</a:t>
            </a:r>
            <a:r>
              <a:rPr lang="ru-RU" sz="3600" dirty="0"/>
              <a:t>, </a:t>
            </a:r>
            <a:r>
              <a:rPr lang="ru-RU" sz="3600" dirty="0" err="1"/>
              <a:t>що</a:t>
            </a:r>
            <a:r>
              <a:rPr lang="ru-RU" sz="3600" dirty="0"/>
              <a:t> </a:t>
            </a:r>
            <a:r>
              <a:rPr lang="ru-RU" sz="3600" dirty="0" err="1" smtClean="0"/>
              <a:t>пов’язані</a:t>
            </a:r>
            <a:r>
              <a:rPr lang="ru-RU" sz="3600" dirty="0" smtClean="0"/>
              <a:t> </a:t>
            </a:r>
            <a:r>
              <a:rPr lang="ru-RU" sz="3600" dirty="0" err="1" smtClean="0"/>
              <a:t>із</a:t>
            </a:r>
            <a:r>
              <a:rPr lang="ru-RU" sz="3600" dirty="0" smtClean="0"/>
              <a:t> </a:t>
            </a:r>
            <a:r>
              <a:rPr lang="ru-RU" sz="3600" dirty="0" err="1"/>
              <a:t>оздоровленням</a:t>
            </a:r>
            <a:r>
              <a:rPr lang="ru-RU" sz="3600" dirty="0"/>
              <a:t>, </a:t>
            </a:r>
            <a:r>
              <a:rPr lang="ru-RU" sz="3600" dirty="0" err="1"/>
              <a:t>відпочинком</a:t>
            </a:r>
            <a:r>
              <a:rPr lang="ru-RU" sz="3600" dirty="0"/>
              <a:t> та </a:t>
            </a:r>
            <a:r>
              <a:rPr lang="ru-RU" sz="3600" dirty="0" err="1"/>
              <a:t>змістовним</a:t>
            </a:r>
            <a:r>
              <a:rPr lang="ru-RU" sz="3600" dirty="0"/>
              <a:t> </a:t>
            </a:r>
            <a:r>
              <a:rPr lang="ru-RU" sz="3600" dirty="0" err="1"/>
              <a:t>проведенням</a:t>
            </a:r>
            <a:r>
              <a:rPr lang="ru-RU" sz="3600" dirty="0"/>
              <a:t> часу в </a:t>
            </a:r>
            <a:r>
              <a:rPr lang="ru-RU" sz="3600" dirty="0" err="1" smtClean="0"/>
              <a:t>період</a:t>
            </a:r>
            <a:r>
              <a:rPr lang="ru-RU" sz="3600" dirty="0"/>
              <a:t> </a:t>
            </a:r>
            <a:r>
              <a:rPr lang="ru-RU" sz="3600" dirty="0" err="1" smtClean="0"/>
              <a:t>дозвілля</a:t>
            </a:r>
            <a:r>
              <a:rPr lang="ru-RU" sz="3600" dirty="0"/>
              <a:t>.</a:t>
            </a:r>
            <a:endParaRPr lang="uk-UA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834" y="3378200"/>
            <a:ext cx="4877466" cy="32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49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425" y="103410"/>
            <a:ext cx="8911687" cy="128089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Шкода </a:t>
            </a:r>
            <a:r>
              <a:rPr lang="ru-RU" sz="4800" b="1" dirty="0" err="1" smtClean="0"/>
              <a:t>довкіллю</a:t>
            </a:r>
            <a:endParaRPr lang="ru-RU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47760" y="1384300"/>
            <a:ext cx="92123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На </a:t>
            </a:r>
            <a:r>
              <a:rPr lang="ru-RU" sz="3200" b="1" i="1" dirty="0" err="1"/>
              <a:t>підприємствах</a:t>
            </a:r>
            <a:r>
              <a:rPr lang="ru-RU" sz="3200" b="1" i="1" dirty="0"/>
              <a:t> </a:t>
            </a:r>
            <a:r>
              <a:rPr lang="ru-RU" sz="3200" b="1" i="1" dirty="0" err="1"/>
              <a:t>бавовняної</a:t>
            </a:r>
            <a:r>
              <a:rPr lang="ru-RU" sz="3200" b="1" i="1" dirty="0"/>
              <a:t>, </a:t>
            </a:r>
            <a:r>
              <a:rPr lang="ru-RU" sz="3200" b="1" i="1" dirty="0" err="1"/>
              <a:t>льняної</a:t>
            </a:r>
            <a:r>
              <a:rPr lang="ru-RU" sz="3200" b="1" i="1" dirty="0"/>
              <a:t>, </a:t>
            </a:r>
            <a:r>
              <a:rPr lang="ru-RU" sz="3200" b="1" i="1" dirty="0" err="1"/>
              <a:t>вовняної</a:t>
            </a:r>
            <a:r>
              <a:rPr lang="ru-RU" sz="3200" b="1" i="1" dirty="0"/>
              <a:t> </a:t>
            </a:r>
            <a:r>
              <a:rPr lang="ru-RU" sz="3200" b="1" i="1" dirty="0" err="1" smtClean="0"/>
              <a:t>промисловості</a:t>
            </a:r>
            <a:r>
              <a:rPr lang="ru-RU" sz="3200" b="1" i="1" dirty="0" smtClean="0"/>
              <a:t> </a:t>
            </a:r>
            <a:r>
              <a:rPr lang="ru-RU" sz="3200" dirty="0" err="1" smtClean="0"/>
              <a:t>виникають</a:t>
            </a:r>
            <a:r>
              <a:rPr lang="ru-RU" sz="3200" dirty="0" smtClean="0"/>
              <a:t> </a:t>
            </a:r>
            <a:r>
              <a:rPr lang="ru-RU" sz="3200" dirty="0" err="1"/>
              <a:t>забруднення</a:t>
            </a:r>
            <a:r>
              <a:rPr lang="ru-RU" sz="3200" dirty="0"/>
              <a:t> </a:t>
            </a:r>
            <a:r>
              <a:rPr lang="ru-RU" sz="3200" dirty="0" err="1"/>
              <a:t>повітря</a:t>
            </a:r>
            <a:r>
              <a:rPr lang="ru-RU" sz="3200" dirty="0"/>
              <a:t> </a:t>
            </a:r>
            <a:r>
              <a:rPr lang="ru-RU" sz="3200" dirty="0" err="1"/>
              <a:t>пилом</a:t>
            </a:r>
            <a:r>
              <a:rPr lang="ru-RU" sz="3200" dirty="0"/>
              <a:t> </a:t>
            </a:r>
            <a:r>
              <a:rPr lang="ru-RU" sz="3200" dirty="0" err="1"/>
              <a:t>під</a:t>
            </a:r>
            <a:r>
              <a:rPr lang="ru-RU" sz="3200" dirty="0"/>
              <a:t> час </a:t>
            </a:r>
            <a:r>
              <a:rPr lang="ru-RU" sz="3200" dirty="0" err="1"/>
              <a:t>транспортування</a:t>
            </a:r>
            <a:r>
              <a:rPr lang="ru-RU" sz="3200" dirty="0"/>
              <a:t>, </a:t>
            </a:r>
            <a:r>
              <a:rPr lang="ru-RU" sz="3200" dirty="0" err="1" smtClean="0"/>
              <a:t>сортування</a:t>
            </a:r>
            <a:r>
              <a:rPr lang="ru-RU" sz="3200" dirty="0"/>
              <a:t>, </a:t>
            </a:r>
            <a:r>
              <a:rPr lang="ru-RU" sz="3200" dirty="0" err="1"/>
              <a:t>оброблення</a:t>
            </a:r>
            <a:r>
              <a:rPr lang="ru-RU" sz="3200" dirty="0"/>
              <a:t> </a:t>
            </a:r>
            <a:r>
              <a:rPr lang="ru-RU" sz="3200" dirty="0" err="1"/>
              <a:t>сировини</a:t>
            </a:r>
            <a:r>
              <a:rPr lang="ru-RU" sz="3200" dirty="0"/>
              <a:t>.</a:t>
            </a: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3156413"/>
            <a:ext cx="4979987" cy="331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76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425" y="103410"/>
            <a:ext cx="8911687" cy="128089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Шкода </a:t>
            </a:r>
            <a:r>
              <a:rPr lang="ru-RU" sz="4800" b="1" dirty="0" err="1" smtClean="0"/>
              <a:t>довкіллю</a:t>
            </a:r>
            <a:endParaRPr lang="ru-RU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3948" y="1028700"/>
            <a:ext cx="92123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/>
              <a:t>Шкіряно-взуттєва</a:t>
            </a:r>
            <a:r>
              <a:rPr lang="ru-RU" sz="3200" b="1" i="1" dirty="0"/>
              <a:t> </a:t>
            </a:r>
            <a:r>
              <a:rPr lang="ru-RU" sz="3200" b="1" i="1" dirty="0" err="1"/>
              <a:t>промисловість</a:t>
            </a:r>
            <a:r>
              <a:rPr lang="ru-RU" sz="3200" b="1" i="1" dirty="0"/>
              <a:t> </a:t>
            </a:r>
            <a:r>
              <a:rPr lang="ru-RU" sz="3200" dirty="0" smtClean="0"/>
              <a:t>є</a:t>
            </a:r>
            <a:r>
              <a:rPr lang="ru-RU" sz="3200" dirty="0"/>
              <a:t> </a:t>
            </a:r>
            <a:r>
              <a:rPr lang="ru-RU" sz="3200" dirty="0" err="1" smtClean="0"/>
              <a:t>однією</a:t>
            </a:r>
            <a:r>
              <a:rPr lang="ru-RU" sz="3200" dirty="0" smtClean="0"/>
              <a:t> </a:t>
            </a:r>
            <a:r>
              <a:rPr lang="ru-RU" sz="3200" dirty="0"/>
              <a:t>з </a:t>
            </a:r>
            <a:r>
              <a:rPr lang="ru-RU" sz="3200" dirty="0" err="1" smtClean="0"/>
              <a:t>основних</a:t>
            </a:r>
            <a:r>
              <a:rPr lang="ru-RU" sz="3200" dirty="0" smtClean="0"/>
              <a:t> </a:t>
            </a:r>
            <a:r>
              <a:rPr lang="ru-RU" sz="3200" dirty="0" err="1" smtClean="0"/>
              <a:t>забруднювачів</a:t>
            </a:r>
            <a:r>
              <a:rPr lang="ru-RU" sz="3200" dirty="0" smtClean="0"/>
              <a:t> </a:t>
            </a:r>
            <a:r>
              <a:rPr lang="ru-RU" sz="3200" dirty="0" err="1"/>
              <a:t>навколишнього</a:t>
            </a:r>
            <a:r>
              <a:rPr lang="ru-RU" sz="3200" dirty="0"/>
              <a:t> </a:t>
            </a:r>
            <a:r>
              <a:rPr lang="ru-RU" sz="3200" dirty="0" err="1"/>
              <a:t>середовища</a:t>
            </a:r>
            <a:r>
              <a:rPr lang="ru-RU" sz="3200" dirty="0"/>
              <a:t>. </a:t>
            </a:r>
            <a:endParaRPr lang="ru-RU" sz="3200" dirty="0" smtClean="0"/>
          </a:p>
          <a:p>
            <a:r>
              <a:rPr lang="ru-RU" sz="3200" dirty="0" err="1" smtClean="0"/>
              <a:t>Основний</a:t>
            </a:r>
            <a:r>
              <a:rPr lang="ru-RU" sz="3200" dirty="0" smtClean="0"/>
              <a:t> </a:t>
            </a:r>
            <a:r>
              <a:rPr lang="ru-RU" sz="3200" dirty="0" err="1"/>
              <a:t>техногенний</a:t>
            </a:r>
            <a:r>
              <a:rPr lang="ru-RU" sz="3200" dirty="0"/>
              <a:t> </a:t>
            </a:r>
            <a:r>
              <a:rPr lang="ru-RU" sz="3200" dirty="0" err="1" smtClean="0"/>
              <a:t>тиск</a:t>
            </a:r>
            <a:r>
              <a:rPr lang="ru-RU" sz="3200" dirty="0" smtClean="0"/>
              <a:t> вона </a:t>
            </a:r>
            <a:r>
              <a:rPr lang="ru-RU" sz="3200" dirty="0"/>
              <a:t>чинить на </a:t>
            </a:r>
            <a:r>
              <a:rPr lang="ru-RU" sz="3200" dirty="0" err="1"/>
              <a:t>водні</a:t>
            </a:r>
            <a:r>
              <a:rPr lang="ru-RU" sz="3200" dirty="0"/>
              <a:t> </a:t>
            </a:r>
            <a:r>
              <a:rPr lang="ru-RU" sz="3200" dirty="0" err="1"/>
              <a:t>середовища</a:t>
            </a:r>
            <a:r>
              <a:rPr lang="ru-RU" sz="3200" dirty="0"/>
              <a:t>. </a:t>
            </a:r>
            <a:endParaRPr lang="ru-RU" sz="3200" dirty="0" smtClean="0"/>
          </a:p>
          <a:p>
            <a:r>
              <a:rPr lang="ru-RU" sz="3200" dirty="0" err="1" smtClean="0"/>
              <a:t>Стічні</a:t>
            </a:r>
            <a:r>
              <a:rPr lang="ru-RU" sz="3200" dirty="0" smtClean="0"/>
              <a:t> </a:t>
            </a:r>
            <a:r>
              <a:rPr lang="ru-RU" sz="3200" dirty="0"/>
              <a:t>води </a:t>
            </a:r>
            <a:r>
              <a:rPr lang="ru-RU" sz="3200" dirty="0" err="1"/>
              <a:t>містять</a:t>
            </a:r>
            <a:r>
              <a:rPr lang="ru-RU" sz="3200" dirty="0"/>
              <a:t> </a:t>
            </a:r>
            <a:r>
              <a:rPr lang="ru-RU" sz="3200" dirty="0" err="1"/>
              <a:t>вовну</a:t>
            </a:r>
            <a:r>
              <a:rPr lang="ru-RU" sz="3200" dirty="0"/>
              <a:t>, кров, </a:t>
            </a:r>
            <a:r>
              <a:rPr lang="ru-RU" sz="3200" dirty="0" err="1"/>
              <a:t>жири</a:t>
            </a:r>
            <a:r>
              <a:rPr lang="ru-RU" sz="3200" dirty="0"/>
              <a:t>,</a:t>
            </a:r>
          </a:p>
          <a:p>
            <a:r>
              <a:rPr lang="ru-RU" sz="3200" dirty="0" err="1"/>
              <a:t>сульфати</a:t>
            </a:r>
            <a:r>
              <a:rPr lang="ru-RU" sz="3200" dirty="0"/>
              <a:t>, </a:t>
            </a:r>
            <a:r>
              <a:rPr lang="ru-RU" sz="3200" dirty="0" err="1"/>
              <a:t>сульфіди</a:t>
            </a:r>
            <a:r>
              <a:rPr lang="ru-RU" sz="3200" dirty="0"/>
              <a:t>, </a:t>
            </a:r>
            <a:r>
              <a:rPr lang="ru-RU" sz="3200" dirty="0" err="1"/>
              <a:t>хлориди</a:t>
            </a:r>
            <a:r>
              <a:rPr lang="ru-RU" sz="3200" dirty="0"/>
              <a:t>, </a:t>
            </a:r>
            <a:endParaRPr lang="ru-RU" sz="3200" dirty="0" smtClean="0"/>
          </a:p>
          <a:p>
            <a:r>
              <a:rPr lang="ru-RU" sz="3200" dirty="0" err="1" smtClean="0"/>
              <a:t>луги</a:t>
            </a:r>
            <a:r>
              <a:rPr lang="ru-RU" sz="3200" dirty="0"/>
              <a:t>, </a:t>
            </a:r>
            <a:r>
              <a:rPr lang="ru-RU" sz="3200" dirty="0" err="1"/>
              <a:t>кислоти</a:t>
            </a:r>
            <a:r>
              <a:rPr lang="ru-RU" sz="3200" dirty="0"/>
              <a:t> </a:t>
            </a:r>
            <a:r>
              <a:rPr lang="ru-RU" sz="3200" dirty="0" err="1"/>
              <a:t>тощо</a:t>
            </a:r>
            <a:r>
              <a:rPr lang="ru-RU" sz="3200" dirty="0"/>
              <a:t>.</a:t>
            </a:r>
            <a:endParaRPr lang="uk-UA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1" y="3467938"/>
            <a:ext cx="4652962" cy="313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46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425" y="103410"/>
            <a:ext cx="8911687" cy="128089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Шкода </a:t>
            </a:r>
            <a:r>
              <a:rPr lang="ru-RU" sz="4800" b="1" dirty="0" err="1" smtClean="0"/>
              <a:t>довкіллю</a:t>
            </a:r>
            <a:endParaRPr lang="ru-RU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2548" y="1244600"/>
            <a:ext cx="9212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/>
              <a:t>Забруднення</a:t>
            </a:r>
            <a:r>
              <a:rPr lang="ru-RU" sz="3200" dirty="0"/>
              <a:t> </a:t>
            </a:r>
            <a:r>
              <a:rPr lang="ru-RU" sz="3200" dirty="0" err="1"/>
              <a:t>довкілля</a:t>
            </a:r>
            <a:r>
              <a:rPr lang="ru-RU" sz="3200" dirty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</a:t>
            </a:r>
            <a:r>
              <a:rPr lang="ru-RU" sz="3200" dirty="0" err="1"/>
              <a:t>діяльності</a:t>
            </a:r>
            <a:r>
              <a:rPr lang="ru-RU" sz="3200" dirty="0"/>
              <a:t> </a:t>
            </a:r>
            <a:r>
              <a:rPr lang="ru-RU" sz="3200" b="1" i="1" dirty="0" err="1"/>
              <a:t>трикотажної</a:t>
            </a:r>
            <a:r>
              <a:rPr lang="ru-RU" sz="3200" b="1" i="1" dirty="0"/>
              <a:t> </a:t>
            </a:r>
            <a:r>
              <a:rPr lang="ru-RU" sz="3200" b="1" i="1" dirty="0" err="1" smtClean="0"/>
              <a:t>промисловості</a:t>
            </a:r>
            <a:r>
              <a:rPr lang="ru-RU" sz="3200" i="1" dirty="0" smtClean="0"/>
              <a:t> </a:t>
            </a:r>
            <a:r>
              <a:rPr lang="ru-RU" sz="3200" dirty="0" err="1" smtClean="0"/>
              <a:t>полягає</a:t>
            </a:r>
            <a:r>
              <a:rPr lang="ru-RU" sz="3200" dirty="0" smtClean="0"/>
              <a:t> </a:t>
            </a:r>
            <a:r>
              <a:rPr lang="ru-RU" sz="3200" dirty="0"/>
              <a:t>у </a:t>
            </a:r>
            <a:r>
              <a:rPr lang="ru-RU" sz="3200" dirty="0" err="1"/>
              <a:t>наявності</a:t>
            </a:r>
            <a:r>
              <a:rPr lang="ru-RU" sz="3200" dirty="0"/>
              <a:t> </a:t>
            </a:r>
            <a:r>
              <a:rPr lang="ru-RU" sz="3200" dirty="0" err="1"/>
              <a:t>двох</a:t>
            </a:r>
            <a:r>
              <a:rPr lang="ru-RU" sz="3200" dirty="0"/>
              <a:t> </a:t>
            </a:r>
            <a:r>
              <a:rPr lang="ru-RU" sz="3200" dirty="0" err="1"/>
              <a:t>потоків</a:t>
            </a:r>
            <a:r>
              <a:rPr lang="ru-RU" sz="3200" dirty="0"/>
              <a:t> </a:t>
            </a:r>
            <a:r>
              <a:rPr lang="ru-RU" sz="3200" dirty="0" err="1"/>
              <a:t>забруднювальних</a:t>
            </a:r>
            <a:r>
              <a:rPr lang="ru-RU" sz="3200" dirty="0"/>
              <a:t> </a:t>
            </a:r>
            <a:r>
              <a:rPr lang="ru-RU" sz="3200" dirty="0" err="1"/>
              <a:t>речовин</a:t>
            </a:r>
            <a:r>
              <a:rPr lang="ru-RU" sz="3200" dirty="0"/>
              <a:t>:</a:t>
            </a:r>
          </a:p>
          <a:p>
            <a:r>
              <a:rPr lang="ru-RU" sz="3200" dirty="0" smtClean="0"/>
              <a:t>• </a:t>
            </a:r>
            <a:r>
              <a:rPr lang="ru-RU" sz="3200" i="1" dirty="0"/>
              <a:t>токсичного </a:t>
            </a:r>
            <a:r>
              <a:rPr lang="ru-RU" sz="3200" dirty="0"/>
              <a:t>– </a:t>
            </a:r>
            <a:r>
              <a:rPr lang="ru-RU" sz="3200" dirty="0" err="1"/>
              <a:t>з’являється</a:t>
            </a:r>
            <a:r>
              <a:rPr lang="ru-RU" sz="3200" dirty="0"/>
              <a:t> </a:t>
            </a:r>
            <a:r>
              <a:rPr lang="ru-RU" sz="3200" dirty="0" err="1"/>
              <a:t>внаслідок</a:t>
            </a:r>
            <a:r>
              <a:rPr lang="ru-RU" sz="3200" dirty="0"/>
              <a:t> </a:t>
            </a:r>
            <a:r>
              <a:rPr lang="ru-RU" sz="3200" dirty="0" err="1"/>
              <a:t>фарбування</a:t>
            </a:r>
            <a:r>
              <a:rPr lang="ru-RU" sz="3200" dirty="0"/>
              <a:t> та </a:t>
            </a:r>
            <a:r>
              <a:rPr lang="ru-RU" sz="3200" dirty="0" err="1" smtClean="0"/>
              <a:t>оброблення</a:t>
            </a:r>
            <a:r>
              <a:rPr lang="ru-RU" sz="3200" dirty="0" smtClean="0"/>
              <a:t> </a:t>
            </a:r>
            <a:r>
              <a:rPr lang="ru-RU" sz="3200" dirty="0" err="1" smtClean="0"/>
              <a:t>висококонцентрованого</a:t>
            </a:r>
            <a:r>
              <a:rPr lang="ru-RU" sz="3200" dirty="0" smtClean="0"/>
              <a:t> </a:t>
            </a:r>
            <a:r>
              <a:rPr lang="ru-RU" sz="3200" dirty="0"/>
              <a:t>продукту;</a:t>
            </a:r>
          </a:p>
          <a:p>
            <a:r>
              <a:rPr lang="ru-RU" sz="3200" dirty="0"/>
              <a:t>• </a:t>
            </a:r>
            <a:r>
              <a:rPr lang="ru-RU" sz="3200" i="1" dirty="0"/>
              <a:t>нетоксичного </a:t>
            </a:r>
            <a:r>
              <a:rPr lang="ru-RU" sz="3200" dirty="0"/>
              <a:t>– </a:t>
            </a:r>
            <a:r>
              <a:rPr lang="ru-RU" sz="3200" dirty="0" err="1"/>
              <a:t>процес</a:t>
            </a:r>
            <a:r>
              <a:rPr lang="ru-RU" sz="3200" dirty="0"/>
              <a:t> </a:t>
            </a:r>
            <a:r>
              <a:rPr lang="ru-RU" sz="3200" dirty="0" err="1"/>
              <a:t>мерсеризації</a:t>
            </a:r>
            <a:r>
              <a:rPr lang="ru-RU" sz="3200" dirty="0"/>
              <a:t>.</a:t>
            </a: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900" y="379095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44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425" y="103410"/>
            <a:ext cx="8911687" cy="128089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Шкода </a:t>
            </a:r>
            <a:r>
              <a:rPr lang="ru-RU" sz="4800" b="1" dirty="0" err="1" smtClean="0"/>
              <a:t>довкіллю</a:t>
            </a:r>
            <a:endParaRPr lang="ru-RU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2548" y="1244600"/>
            <a:ext cx="92123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/>
              <a:t>Підприємства</a:t>
            </a:r>
            <a:r>
              <a:rPr lang="ru-RU" sz="3200" b="1" i="1" dirty="0"/>
              <a:t> </a:t>
            </a:r>
            <a:r>
              <a:rPr lang="ru-RU" sz="3200" b="1" i="1" dirty="0" err="1"/>
              <a:t>хутрової</a:t>
            </a:r>
            <a:r>
              <a:rPr lang="ru-RU" sz="3200" b="1" i="1" dirty="0"/>
              <a:t> </a:t>
            </a:r>
            <a:r>
              <a:rPr lang="ru-RU" sz="3200" b="1" i="1" dirty="0" err="1"/>
              <a:t>промисловості</a:t>
            </a:r>
            <a:r>
              <a:rPr lang="ru-RU" sz="3200" b="1" i="1" dirty="0"/>
              <a:t> </a:t>
            </a:r>
            <a:r>
              <a:rPr lang="ru-RU" sz="3200" dirty="0" err="1"/>
              <a:t>під</a:t>
            </a:r>
            <a:r>
              <a:rPr lang="ru-RU" sz="3200" dirty="0"/>
              <a:t> час </a:t>
            </a:r>
            <a:r>
              <a:rPr lang="ru-RU" sz="3200" dirty="0" err="1"/>
              <a:t>вичинки</a:t>
            </a:r>
            <a:r>
              <a:rPr lang="ru-RU" sz="3200" dirty="0"/>
              <a:t> </a:t>
            </a:r>
            <a:r>
              <a:rPr lang="ru-RU" sz="3200" dirty="0" smtClean="0"/>
              <a:t>та </a:t>
            </a:r>
            <a:r>
              <a:rPr lang="ru-RU" sz="3200" dirty="0" err="1" smtClean="0"/>
              <a:t>фарбування</a:t>
            </a:r>
            <a:r>
              <a:rPr lang="ru-RU" sz="3200" dirty="0" smtClean="0"/>
              <a:t> </a:t>
            </a:r>
            <a:r>
              <a:rPr lang="ru-RU" sz="3200" dirty="0" err="1"/>
              <a:t>хутра</a:t>
            </a:r>
            <a:r>
              <a:rPr lang="ru-RU" sz="3200" dirty="0"/>
              <a:t> за </a:t>
            </a:r>
            <a:r>
              <a:rPr lang="ru-RU" sz="3200" dirty="0" err="1"/>
              <a:t>рік</a:t>
            </a:r>
            <a:r>
              <a:rPr lang="ru-RU" sz="3200" dirty="0"/>
              <a:t> </a:t>
            </a:r>
            <a:r>
              <a:rPr lang="ru-RU" sz="3200" dirty="0" err="1"/>
              <a:t>потребують</a:t>
            </a:r>
            <a:r>
              <a:rPr lang="ru-RU" sz="3200" dirty="0"/>
              <a:t> 9 млн м3 води і </a:t>
            </a:r>
            <a:r>
              <a:rPr lang="ru-RU" sz="3200" dirty="0" err="1"/>
              <a:t>витрачають</a:t>
            </a:r>
            <a:r>
              <a:rPr lang="ru-RU" sz="3200" dirty="0"/>
              <a:t> </a:t>
            </a:r>
            <a:r>
              <a:rPr lang="ru-RU" sz="3200" dirty="0" err="1" smtClean="0"/>
              <a:t>різних</a:t>
            </a:r>
            <a:r>
              <a:rPr lang="ru-RU" sz="3200" dirty="0" smtClean="0"/>
              <a:t> </a:t>
            </a:r>
            <a:r>
              <a:rPr lang="ru-RU" sz="3200" dirty="0" err="1" smtClean="0"/>
              <a:t>хімічних</a:t>
            </a:r>
            <a:r>
              <a:rPr lang="ru-RU" sz="3200" dirty="0" smtClean="0"/>
              <a:t> </a:t>
            </a:r>
            <a:r>
              <a:rPr lang="ru-RU" sz="3200" dirty="0" err="1"/>
              <a:t>речовин</a:t>
            </a:r>
            <a:r>
              <a:rPr lang="ru-RU" sz="3200" dirty="0"/>
              <a:t> та </a:t>
            </a:r>
            <a:r>
              <a:rPr lang="ru-RU" sz="3200" dirty="0" err="1"/>
              <a:t>сполук</a:t>
            </a:r>
            <a:r>
              <a:rPr lang="ru-RU" sz="3200" dirty="0"/>
              <a:t> до 100 тис. тонн</a:t>
            </a:r>
            <a:r>
              <a:rPr lang="ru-RU" sz="3200" dirty="0" smtClean="0"/>
              <a:t>.</a:t>
            </a:r>
          </a:p>
          <a:p>
            <a:r>
              <a:rPr lang="ru-RU" sz="3200" dirty="0" err="1" smtClean="0"/>
              <a:t>Токсичність</a:t>
            </a:r>
            <a:r>
              <a:rPr lang="ru-RU" sz="3200" dirty="0" smtClean="0"/>
              <a:t> </a:t>
            </a:r>
            <a:r>
              <a:rPr lang="ru-RU" sz="3200" dirty="0" err="1" smtClean="0"/>
              <a:t>стічних</a:t>
            </a:r>
            <a:r>
              <a:rPr lang="ru-RU" sz="3200" dirty="0" smtClean="0"/>
              <a:t> </a:t>
            </a:r>
            <a:r>
              <a:rPr lang="ru-RU" sz="3200" dirty="0"/>
              <a:t>вод у </a:t>
            </a:r>
            <a:r>
              <a:rPr lang="ru-RU" sz="3200" dirty="0" err="1"/>
              <a:t>хутровому</a:t>
            </a:r>
            <a:r>
              <a:rPr lang="ru-RU" sz="3200" dirty="0"/>
              <a:t> </a:t>
            </a:r>
            <a:endParaRPr lang="ru-RU" sz="3200" dirty="0" smtClean="0"/>
          </a:p>
          <a:p>
            <a:r>
              <a:rPr lang="ru-RU" sz="3200" dirty="0" err="1" smtClean="0"/>
              <a:t>виробництві</a:t>
            </a:r>
            <a:r>
              <a:rPr lang="ru-RU" sz="3200" dirty="0" smtClean="0"/>
              <a:t> </a:t>
            </a:r>
            <a:r>
              <a:rPr lang="ru-RU" sz="3200" dirty="0" err="1"/>
              <a:t>зумовлюється</a:t>
            </a:r>
            <a:r>
              <a:rPr lang="ru-RU" sz="3200" dirty="0"/>
              <a:t> </a:t>
            </a:r>
            <a:r>
              <a:rPr lang="ru-RU" sz="3200" dirty="0" err="1"/>
              <a:t>наявністю</a:t>
            </a:r>
            <a:r>
              <a:rPr lang="ru-RU" sz="3200" dirty="0"/>
              <a:t> </a:t>
            </a:r>
            <a:endParaRPr lang="ru-RU" sz="3200" dirty="0" smtClean="0"/>
          </a:p>
          <a:p>
            <a:r>
              <a:rPr lang="ru-RU" sz="3200" dirty="0" smtClean="0"/>
              <a:t>у них шестивалентного </a:t>
            </a:r>
            <a:r>
              <a:rPr lang="ru-RU" sz="3200" dirty="0"/>
              <a:t>хрому </a:t>
            </a:r>
            <a:endParaRPr lang="ru-RU" sz="3200" dirty="0" smtClean="0"/>
          </a:p>
          <a:p>
            <a:r>
              <a:rPr lang="ru-RU" sz="3200" dirty="0" err="1" smtClean="0"/>
              <a:t>барвників</a:t>
            </a:r>
            <a:r>
              <a:rPr lang="ru-RU" sz="3200" dirty="0" smtClean="0"/>
              <a:t> </a:t>
            </a:r>
            <a:r>
              <a:rPr lang="ru-RU" sz="3200" dirty="0"/>
              <a:t>та </a:t>
            </a:r>
            <a:r>
              <a:rPr lang="ru-RU" sz="3200" dirty="0" err="1"/>
              <a:t>формаліну</a:t>
            </a:r>
            <a:r>
              <a:rPr lang="ru-RU" sz="3200" dirty="0"/>
              <a:t>.</a:t>
            </a:r>
            <a:endParaRPr lang="uk-UA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52" y="3370786"/>
            <a:ext cx="4657748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6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702" t="32866" r="32604" b="12153"/>
          <a:stretch/>
        </p:blipFill>
        <p:spPr>
          <a:xfrm>
            <a:off x="1285802" y="698500"/>
            <a:ext cx="9737798" cy="530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48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425" y="103410"/>
            <a:ext cx="8911687" cy="128089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Шкода </a:t>
            </a:r>
            <a:r>
              <a:rPr lang="ru-RU" sz="4800" b="1" dirty="0" err="1" smtClean="0"/>
              <a:t>довкіллю</a:t>
            </a:r>
            <a:endParaRPr lang="ru-RU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2548" y="1244600"/>
            <a:ext cx="92123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На </a:t>
            </a:r>
            <a:r>
              <a:rPr lang="ru-RU" sz="3200" b="1" i="1" dirty="0" err="1"/>
              <a:t>підприємствах</a:t>
            </a:r>
            <a:r>
              <a:rPr lang="ru-RU" sz="3200" b="1" i="1" dirty="0"/>
              <a:t> </a:t>
            </a:r>
            <a:r>
              <a:rPr lang="ru-RU" sz="3200" b="1" i="1" dirty="0" err="1"/>
              <a:t>житлово-комунального</a:t>
            </a:r>
            <a:r>
              <a:rPr lang="ru-RU" sz="3200" b="1" i="1" dirty="0"/>
              <a:t> </a:t>
            </a:r>
            <a:r>
              <a:rPr lang="ru-RU" sz="3200" b="1" i="1" dirty="0" smtClean="0"/>
              <a:t>комплексу </a:t>
            </a:r>
            <a:r>
              <a:rPr lang="ru-RU" sz="3200" dirty="0" err="1"/>
              <a:t>приблизно</a:t>
            </a:r>
            <a:r>
              <a:rPr lang="ru-RU" sz="3200" dirty="0"/>
              <a:t> </a:t>
            </a:r>
            <a:r>
              <a:rPr lang="ru-RU" sz="3200" dirty="0" smtClean="0"/>
              <a:t>40 </a:t>
            </a:r>
            <a:r>
              <a:rPr lang="ru-RU" sz="3200" dirty="0" err="1" smtClean="0"/>
              <a:t>відсотків</a:t>
            </a:r>
            <a:r>
              <a:rPr lang="ru-RU" sz="3200" dirty="0" smtClean="0"/>
              <a:t> </a:t>
            </a:r>
            <a:r>
              <a:rPr lang="ru-RU" sz="3200" dirty="0" err="1"/>
              <a:t>існуючих</a:t>
            </a:r>
            <a:r>
              <a:rPr lang="ru-RU" sz="3200" dirty="0"/>
              <a:t> </a:t>
            </a:r>
            <a:r>
              <a:rPr lang="ru-RU" sz="3200" dirty="0" err="1"/>
              <a:t>очисних</a:t>
            </a:r>
            <a:r>
              <a:rPr lang="ru-RU" sz="3200" dirty="0"/>
              <a:t> </a:t>
            </a:r>
            <a:r>
              <a:rPr lang="ru-RU" sz="3200" dirty="0" err="1"/>
              <a:t>потужностей</a:t>
            </a:r>
            <a:r>
              <a:rPr lang="ru-RU" sz="3200" dirty="0"/>
              <a:t> </a:t>
            </a:r>
            <a:r>
              <a:rPr lang="ru-RU" sz="3200" dirty="0" err="1"/>
              <a:t>потребують</a:t>
            </a:r>
            <a:r>
              <a:rPr lang="ru-RU" sz="3200" dirty="0"/>
              <a:t> </a:t>
            </a:r>
            <a:endParaRPr lang="ru-RU" sz="3200" dirty="0" smtClean="0"/>
          </a:p>
          <a:p>
            <a:r>
              <a:rPr lang="ru-RU" sz="3200" dirty="0" err="1" smtClean="0"/>
              <a:t>відновлення</a:t>
            </a:r>
            <a:r>
              <a:rPr lang="ru-RU" sz="3200" dirty="0" smtClean="0"/>
              <a:t> </a:t>
            </a:r>
            <a:r>
              <a:rPr lang="ru-RU" sz="3200" dirty="0" err="1" smtClean="0"/>
              <a:t>абовдосконалення</a:t>
            </a:r>
            <a:r>
              <a:rPr lang="ru-RU" sz="3200" dirty="0" smtClean="0"/>
              <a:t> </a:t>
            </a:r>
          </a:p>
          <a:p>
            <a:r>
              <a:rPr lang="ru-RU" sz="3200" dirty="0" smtClean="0"/>
              <a:t>з </a:t>
            </a:r>
            <a:r>
              <a:rPr lang="ru-RU" sz="3200" dirty="0"/>
              <a:t>метою </a:t>
            </a:r>
            <a:r>
              <a:rPr lang="ru-RU" sz="3200" dirty="0" err="1"/>
              <a:t>виконання</a:t>
            </a:r>
            <a:r>
              <a:rPr lang="ru-RU" sz="3200" dirty="0"/>
              <a:t> </a:t>
            </a:r>
            <a:r>
              <a:rPr lang="ru-RU" sz="3200" dirty="0" err="1"/>
              <a:t>вимог</a:t>
            </a:r>
            <a:r>
              <a:rPr lang="ru-RU" sz="3200" dirty="0"/>
              <a:t> </a:t>
            </a:r>
            <a:endParaRPr lang="ru-RU" sz="3200" dirty="0" smtClean="0"/>
          </a:p>
          <a:p>
            <a:r>
              <a:rPr lang="ru-RU" sz="3200" dirty="0" err="1" smtClean="0"/>
              <a:t>стандартів</a:t>
            </a:r>
            <a:r>
              <a:rPr lang="ru-RU" sz="3200" dirty="0" smtClean="0"/>
              <a:t> </a:t>
            </a:r>
            <a:r>
              <a:rPr lang="ru-RU" sz="3200" dirty="0" err="1"/>
              <a:t>якості</a:t>
            </a:r>
            <a:r>
              <a:rPr lang="ru-RU" sz="3200" dirty="0"/>
              <a:t> води</a:t>
            </a:r>
            <a:r>
              <a:rPr lang="ru-RU" sz="3200" dirty="0" smtClean="0"/>
              <a:t>.</a:t>
            </a:r>
          </a:p>
          <a:p>
            <a:r>
              <a:rPr lang="ru-RU" sz="3200" dirty="0" err="1"/>
              <a:t>Четверта</a:t>
            </a:r>
            <a:r>
              <a:rPr lang="ru-RU" sz="3200" dirty="0"/>
              <a:t> </a:t>
            </a:r>
            <a:r>
              <a:rPr lang="ru-RU" sz="3200" dirty="0" err="1"/>
              <a:t>частина</a:t>
            </a:r>
            <a:r>
              <a:rPr lang="ru-RU" sz="3200" dirty="0"/>
              <a:t> </a:t>
            </a:r>
            <a:r>
              <a:rPr lang="ru-RU" sz="3200" dirty="0" err="1"/>
              <a:t>водопровідних</a:t>
            </a:r>
            <a:r>
              <a:rPr lang="ru-RU" sz="3200" dirty="0"/>
              <a:t> </a:t>
            </a:r>
            <a:endParaRPr lang="ru-RU" sz="3200" dirty="0" smtClean="0"/>
          </a:p>
          <a:p>
            <a:r>
              <a:rPr lang="ru-RU" sz="3200" dirty="0" err="1" smtClean="0"/>
              <a:t>очисних</a:t>
            </a:r>
            <a:r>
              <a:rPr lang="ru-RU" sz="3200" dirty="0" smtClean="0"/>
              <a:t> </a:t>
            </a:r>
            <a:r>
              <a:rPr lang="ru-RU" sz="3200" dirty="0" err="1"/>
              <a:t>споруд</a:t>
            </a:r>
            <a:r>
              <a:rPr lang="ru-RU" sz="3200" dirty="0"/>
              <a:t> і </a:t>
            </a:r>
            <a:r>
              <a:rPr lang="ru-RU" sz="3200" dirty="0" err="1"/>
              <a:t>кожна</a:t>
            </a:r>
            <a:r>
              <a:rPr lang="ru-RU" sz="3200" dirty="0"/>
              <a:t> </a:t>
            </a:r>
            <a:r>
              <a:rPr lang="ru-RU" sz="3200" dirty="0" err="1"/>
              <a:t>п'ята</a:t>
            </a:r>
            <a:endParaRPr lang="ru-RU" sz="3200" dirty="0"/>
          </a:p>
          <a:p>
            <a:r>
              <a:rPr lang="ru-RU" sz="3200" dirty="0" err="1"/>
              <a:t>насосна</a:t>
            </a:r>
            <a:r>
              <a:rPr lang="ru-RU" sz="3200" dirty="0"/>
              <a:t> </a:t>
            </a:r>
            <a:r>
              <a:rPr lang="ru-RU" sz="3200" dirty="0" err="1"/>
              <a:t>станція</a:t>
            </a:r>
            <a:r>
              <a:rPr lang="ru-RU" sz="3200" dirty="0"/>
              <a:t> </a:t>
            </a:r>
            <a:r>
              <a:rPr lang="ru-RU" sz="3200" dirty="0" err="1" smtClean="0"/>
              <a:t>відпрацювали</a:t>
            </a:r>
            <a:r>
              <a:rPr lang="ru-RU" sz="3200" dirty="0" smtClean="0"/>
              <a:t> </a:t>
            </a:r>
          </a:p>
          <a:p>
            <a:r>
              <a:rPr lang="ru-RU" sz="3200" dirty="0" err="1" smtClean="0"/>
              <a:t>нормативний</a:t>
            </a:r>
            <a:r>
              <a:rPr lang="ru-RU" sz="3200" dirty="0" smtClean="0"/>
              <a:t> </a:t>
            </a:r>
            <a:r>
              <a:rPr lang="ru-RU" sz="3200" dirty="0" err="1"/>
              <a:t>термін</a:t>
            </a:r>
            <a:endParaRPr lang="ru-RU" sz="3200" dirty="0"/>
          </a:p>
          <a:p>
            <a:r>
              <a:rPr lang="ru-RU" sz="3200" dirty="0" err="1"/>
              <a:t>амортизації</a:t>
            </a:r>
            <a:r>
              <a:rPr lang="ru-RU" sz="3200" dirty="0"/>
              <a:t>.</a:t>
            </a: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900" y="3012154"/>
            <a:ext cx="4546600" cy="20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9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913" y="2605310"/>
            <a:ext cx="5469987" cy="1280890"/>
          </a:xfrm>
        </p:spPr>
        <p:txBody>
          <a:bodyPr>
            <a:normAutofit/>
          </a:bodyPr>
          <a:lstStyle/>
          <a:p>
            <a:r>
              <a:rPr lang="uk-UA" sz="4800" b="1" dirty="0" smtClean="0"/>
              <a:t>Дякую за увагу!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08120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7287"/>
          <a:stretch/>
        </p:blipFill>
        <p:spPr>
          <a:xfrm>
            <a:off x="1060671" y="1054100"/>
            <a:ext cx="10217555" cy="452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38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804414"/>
            <a:ext cx="8911687" cy="1938785"/>
          </a:xfrm>
        </p:spPr>
        <p:txBody>
          <a:bodyPr>
            <a:normAutofit/>
          </a:bodyPr>
          <a:lstStyle/>
          <a:p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0345" y="520229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dirty="0" err="1" smtClean="0"/>
              <a:t>Тексильна</a:t>
            </a:r>
            <a:r>
              <a:rPr lang="uk-UA" sz="3200" b="1" dirty="0" smtClean="0"/>
              <a:t> промисловість.</a:t>
            </a:r>
          </a:p>
          <a:p>
            <a:r>
              <a:rPr lang="ru-RU" sz="3200" dirty="0" err="1" smtClean="0"/>
              <a:t>Промисловість</a:t>
            </a:r>
            <a:r>
              <a:rPr lang="ru-RU" sz="3200" dirty="0" smtClean="0"/>
              <a:t> </a:t>
            </a:r>
            <a:r>
              <a:rPr lang="ru-RU" sz="3200" dirty="0" err="1"/>
              <a:t>виробляє</a:t>
            </a:r>
            <a:r>
              <a:rPr lang="ru-RU" sz="3200" dirty="0"/>
              <a:t> </a:t>
            </a:r>
            <a:r>
              <a:rPr lang="ru-RU" sz="3200" dirty="0" err="1"/>
              <a:t>різні</a:t>
            </a:r>
            <a:endParaRPr lang="ru-RU" sz="3200" dirty="0"/>
          </a:p>
          <a:p>
            <a:r>
              <a:rPr lang="ru-RU" sz="3200" dirty="0" err="1"/>
              <a:t>тканини</a:t>
            </a:r>
            <a:r>
              <a:rPr lang="ru-RU" sz="3200" dirty="0"/>
              <a:t>. </a:t>
            </a:r>
            <a:endParaRPr lang="ru-RU" sz="3200" dirty="0" smtClean="0"/>
          </a:p>
          <a:p>
            <a:r>
              <a:rPr lang="ru-RU" sz="3200" dirty="0" err="1" smtClean="0"/>
              <a:t>Залежно</a:t>
            </a:r>
            <a:r>
              <a:rPr lang="ru-RU" sz="3200" dirty="0" smtClean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</a:t>
            </a:r>
            <a:r>
              <a:rPr lang="ru-RU" sz="3200" dirty="0" err="1"/>
              <a:t>сировини</a:t>
            </a:r>
            <a:r>
              <a:rPr lang="ru-RU" sz="3200" dirty="0"/>
              <a:t>, яку </a:t>
            </a:r>
            <a:r>
              <a:rPr lang="ru-RU" sz="3200" dirty="0" err="1"/>
              <a:t>використовують</a:t>
            </a:r>
            <a:r>
              <a:rPr lang="ru-RU" sz="3200" dirty="0"/>
              <a:t> для </a:t>
            </a:r>
            <a:r>
              <a:rPr lang="ru-RU" sz="3200" dirty="0" err="1"/>
              <a:t>цього</a:t>
            </a:r>
            <a:r>
              <a:rPr lang="ru-RU" sz="3200" dirty="0"/>
              <a:t>, </a:t>
            </a:r>
            <a:r>
              <a:rPr lang="ru-RU" sz="3200" dirty="0" err="1" smtClean="0"/>
              <a:t>виділяють</a:t>
            </a:r>
            <a:r>
              <a:rPr lang="ru-RU" sz="3200" dirty="0" smtClean="0"/>
              <a:t> </a:t>
            </a:r>
            <a:r>
              <a:rPr lang="ru-RU" sz="3200" dirty="0" err="1" smtClean="0"/>
              <a:t>такі</a:t>
            </a:r>
            <a:r>
              <a:rPr lang="ru-RU" sz="3200" dirty="0" smtClean="0"/>
              <a:t> </a:t>
            </a:r>
            <a:r>
              <a:rPr lang="ru-RU" sz="3200" dirty="0" err="1"/>
              <a:t>галузі</a:t>
            </a:r>
            <a:r>
              <a:rPr lang="ru-RU" sz="3200" dirty="0"/>
              <a:t>: </a:t>
            </a:r>
            <a:endParaRPr lang="ru-RU" sz="3200" dirty="0" smtClean="0"/>
          </a:p>
          <a:p>
            <a:r>
              <a:rPr lang="ru-RU" sz="3200" dirty="0" err="1" smtClean="0"/>
              <a:t>бавовняна</a:t>
            </a:r>
            <a:r>
              <a:rPr lang="ru-RU" sz="3200" dirty="0"/>
              <a:t>, </a:t>
            </a:r>
            <a:endParaRPr lang="ru-RU" sz="3200" dirty="0" smtClean="0"/>
          </a:p>
          <a:p>
            <a:r>
              <a:rPr lang="ru-RU" sz="3200" dirty="0" err="1" smtClean="0"/>
              <a:t>вовняна</a:t>
            </a:r>
            <a:r>
              <a:rPr lang="ru-RU" sz="3200" dirty="0"/>
              <a:t>, </a:t>
            </a:r>
            <a:endParaRPr lang="ru-RU" sz="3200" dirty="0" smtClean="0"/>
          </a:p>
          <a:p>
            <a:r>
              <a:rPr lang="ru-RU" sz="3200" dirty="0" err="1" smtClean="0"/>
              <a:t>шовкова</a:t>
            </a:r>
            <a:r>
              <a:rPr lang="ru-RU" sz="3200" dirty="0"/>
              <a:t>, </a:t>
            </a:r>
            <a:endParaRPr lang="ru-RU" sz="3200" dirty="0" smtClean="0"/>
          </a:p>
          <a:p>
            <a:r>
              <a:rPr lang="ru-RU" sz="3200" dirty="0" err="1" smtClean="0"/>
              <a:t>лляна</a:t>
            </a:r>
            <a:r>
              <a:rPr lang="ru-RU" sz="3200" dirty="0"/>
              <a:t>, </a:t>
            </a:r>
            <a:endParaRPr lang="ru-RU" sz="3200" dirty="0" smtClean="0"/>
          </a:p>
          <a:p>
            <a:r>
              <a:rPr lang="ru-RU" sz="3200" dirty="0" err="1" smtClean="0"/>
              <a:t>конопляно-джутова</a:t>
            </a:r>
            <a:r>
              <a:rPr lang="ru-RU" sz="3200" dirty="0"/>
              <a:t>,</a:t>
            </a:r>
          </a:p>
          <a:p>
            <a:r>
              <a:rPr lang="ru-RU" sz="3200" dirty="0" err="1"/>
              <a:t>трикотажна</a:t>
            </a:r>
            <a:r>
              <a:rPr lang="ru-RU" sz="3200" dirty="0"/>
              <a:t>.</a:t>
            </a:r>
            <a:endParaRPr lang="uk-UA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823" y="3148149"/>
            <a:ext cx="4635328" cy="289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25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86084" y="557211"/>
            <a:ext cx="10730425" cy="1280890"/>
          </a:xfrm>
        </p:spPr>
        <p:txBody>
          <a:bodyPr>
            <a:noAutofit/>
          </a:bodyPr>
          <a:lstStyle/>
          <a:p>
            <a:r>
              <a:rPr lang="ru-RU" sz="4400" b="1" dirty="0" err="1"/>
              <a:t>Текстильні</a:t>
            </a:r>
            <a:r>
              <a:rPr lang="ru-RU" sz="4400" b="1" dirty="0"/>
              <a:t> </a:t>
            </a:r>
            <a:r>
              <a:rPr lang="ru-RU" sz="4400" b="1" dirty="0" err="1"/>
              <a:t>комбінати</a:t>
            </a:r>
            <a:r>
              <a:rPr lang="ru-RU" sz="4400" b="1" dirty="0"/>
              <a:t> </a:t>
            </a:r>
            <a:r>
              <a:rPr lang="ru-RU" sz="4400" b="1" dirty="0" err="1"/>
              <a:t>поєднують</a:t>
            </a:r>
            <a:r>
              <a:rPr lang="ru-RU" sz="4400" b="1" dirty="0"/>
              <a:t> </a:t>
            </a:r>
            <a:r>
              <a:rPr lang="ru-RU" sz="4400" b="1" dirty="0" err="1"/>
              <a:t>такі</a:t>
            </a:r>
            <a:r>
              <a:rPr lang="ru-RU" sz="4400" b="1" dirty="0"/>
              <a:t/>
            </a:r>
            <a:br>
              <a:rPr lang="ru-RU" sz="4400" b="1" dirty="0"/>
            </a:br>
            <a:r>
              <a:rPr lang="ru-RU" sz="4400" b="1" dirty="0" err="1"/>
              <a:t>стадії</a:t>
            </a:r>
            <a:r>
              <a:rPr lang="ru-RU" sz="4400" b="1" dirty="0"/>
              <a:t> </a:t>
            </a:r>
            <a:r>
              <a:rPr lang="ru-RU" sz="4400" b="1" dirty="0" err="1"/>
              <a:t>виробництва</a:t>
            </a:r>
            <a:r>
              <a:rPr lang="ru-RU" sz="4400" b="1" dirty="0"/>
              <a:t>: </a:t>
            </a:r>
            <a:endParaRPr lang="ru-RU" sz="4400" b="1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15704" y="2260603"/>
            <a:ext cx="8915400" cy="3777622"/>
          </a:xfrm>
        </p:spPr>
        <p:txBody>
          <a:bodyPr>
            <a:normAutofit/>
          </a:bodyPr>
          <a:lstStyle/>
          <a:p>
            <a:r>
              <a:rPr lang="ru-RU" sz="3200" i="1" dirty="0" err="1" smtClean="0"/>
              <a:t>прядіння</a:t>
            </a:r>
            <a:r>
              <a:rPr lang="ru-RU" sz="3200" i="1" dirty="0" smtClean="0"/>
              <a:t> </a:t>
            </a:r>
            <a:r>
              <a:rPr lang="ru-RU" sz="3200" dirty="0"/>
              <a:t>(</a:t>
            </a:r>
            <a:r>
              <a:rPr lang="ru-RU" sz="3200" dirty="0" err="1"/>
              <a:t>виробництво</a:t>
            </a:r>
            <a:r>
              <a:rPr lang="ru-RU" sz="3200" dirty="0"/>
              <a:t> ниток), </a:t>
            </a:r>
            <a:endParaRPr lang="ru-RU" sz="3200" dirty="0" smtClean="0"/>
          </a:p>
          <a:p>
            <a:r>
              <a:rPr lang="ru-RU" sz="3200" i="1" dirty="0" err="1" smtClean="0"/>
              <a:t>Ткацтво</a:t>
            </a:r>
            <a:r>
              <a:rPr lang="ru-RU" sz="3200" i="1" dirty="0" smtClean="0"/>
              <a:t> </a:t>
            </a:r>
            <a:r>
              <a:rPr lang="ru-RU" sz="3200" dirty="0" smtClean="0"/>
              <a:t>(</a:t>
            </a:r>
            <a:r>
              <a:rPr lang="ru-RU" sz="3200" dirty="0" err="1"/>
              <a:t>виготовлення</a:t>
            </a:r>
            <a:r>
              <a:rPr lang="ru-RU" sz="3200" dirty="0"/>
              <a:t> тканин), </a:t>
            </a:r>
            <a:endParaRPr lang="ru-RU" sz="3200" dirty="0" smtClean="0"/>
          </a:p>
          <a:p>
            <a:r>
              <a:rPr lang="ru-RU" sz="3200" i="1" dirty="0" err="1" smtClean="0"/>
              <a:t>Фарбування</a:t>
            </a:r>
            <a:r>
              <a:rPr lang="ru-RU" sz="3200" i="1" dirty="0" smtClean="0"/>
              <a:t>,</a:t>
            </a:r>
          </a:p>
          <a:p>
            <a:r>
              <a:rPr lang="ru-RU" sz="3200" i="1" dirty="0" err="1" smtClean="0"/>
              <a:t>оздоблення</a:t>
            </a:r>
            <a:r>
              <a:rPr lang="ru-RU" sz="3200" i="1" dirty="0" smtClean="0"/>
              <a:t> тканин.</a:t>
            </a:r>
            <a:r>
              <a:rPr lang="ru-RU" sz="3200" dirty="0" smtClean="0"/>
              <a:t> </a:t>
            </a:r>
            <a:endParaRPr lang="uk-UA" sz="3200" dirty="0"/>
          </a:p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493" y="3693007"/>
            <a:ext cx="4168016" cy="276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7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17886" y="17451"/>
            <a:ext cx="9925339" cy="1280890"/>
          </a:xfrm>
        </p:spPr>
        <p:txBody>
          <a:bodyPr>
            <a:noAutofit/>
          </a:bodyPr>
          <a:lstStyle/>
          <a:p>
            <a:r>
              <a:rPr lang="ru-RU" sz="4400" b="1" dirty="0" err="1" smtClean="0"/>
              <a:t>Бавовняна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промисловість</a:t>
            </a:r>
            <a:endParaRPr lang="ru-RU" sz="4400" b="1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8500" y="1298341"/>
            <a:ext cx="10026404" cy="42062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 dirty="0" err="1" smtClean="0"/>
              <a:t>Промисловість</a:t>
            </a:r>
            <a:r>
              <a:rPr lang="ru-RU" sz="3200" dirty="0" smtClean="0"/>
              <a:t> </a:t>
            </a:r>
            <a:r>
              <a:rPr lang="ru-RU" sz="3200" dirty="0" err="1"/>
              <a:t>посідає</a:t>
            </a:r>
            <a:r>
              <a:rPr lang="ru-RU" sz="3200" dirty="0"/>
              <a:t> перше </a:t>
            </a:r>
            <a:r>
              <a:rPr lang="ru-RU" sz="3200" dirty="0" err="1"/>
              <a:t>місце</a:t>
            </a:r>
            <a:r>
              <a:rPr lang="ru-RU" sz="3200" dirty="0"/>
              <a:t> </a:t>
            </a:r>
            <a:r>
              <a:rPr lang="ru-RU" sz="3200" dirty="0" smtClean="0"/>
              <a:t>з </a:t>
            </a:r>
            <a:r>
              <a:rPr lang="ru-RU" sz="3200" dirty="0" err="1" smtClean="0"/>
              <a:t>виробітку</a:t>
            </a:r>
            <a:r>
              <a:rPr lang="ru-RU" sz="3200" dirty="0" smtClean="0"/>
              <a:t> </a:t>
            </a:r>
            <a:r>
              <a:rPr lang="ru-RU" sz="3200" dirty="0"/>
              <a:t>тканин – </a:t>
            </a:r>
            <a:r>
              <a:rPr lang="ru-RU" sz="3200" dirty="0" err="1"/>
              <a:t>серед</a:t>
            </a:r>
            <a:r>
              <a:rPr lang="ru-RU" sz="3200" dirty="0"/>
              <a:t> </a:t>
            </a:r>
            <a:r>
              <a:rPr lang="ru-RU" sz="3200" dirty="0" err="1"/>
              <a:t>галузей</a:t>
            </a:r>
            <a:r>
              <a:rPr lang="ru-RU" sz="3200" dirty="0"/>
              <a:t> </a:t>
            </a:r>
            <a:r>
              <a:rPr lang="ru-RU" sz="3200" dirty="0" err="1"/>
              <a:t>текстильної</a:t>
            </a:r>
            <a:r>
              <a:rPr lang="ru-RU" sz="3200" dirty="0"/>
              <a:t> </a:t>
            </a:r>
            <a:r>
              <a:rPr lang="ru-RU" sz="3200" dirty="0" err="1"/>
              <a:t>промисловості</a:t>
            </a:r>
            <a:r>
              <a:rPr lang="ru-RU" sz="3200" dirty="0"/>
              <a:t> </a:t>
            </a:r>
            <a:r>
              <a:rPr lang="ru-RU" sz="3200" dirty="0" err="1"/>
              <a:t>України</a:t>
            </a:r>
            <a:r>
              <a:rPr lang="ru-RU" sz="3200" dirty="0"/>
              <a:t> </a:t>
            </a:r>
            <a:r>
              <a:rPr lang="ru-RU" sz="3200" dirty="0" smtClean="0"/>
              <a:t>на </a:t>
            </a:r>
            <a:r>
              <a:rPr lang="ru-RU" sz="3200" dirty="0" err="1" smtClean="0"/>
              <a:t>неї</a:t>
            </a:r>
            <a:r>
              <a:rPr lang="ru-RU" sz="3200" dirty="0" smtClean="0"/>
              <a:t> </a:t>
            </a:r>
            <a:r>
              <a:rPr lang="ru-RU" sz="3200" dirty="0" err="1"/>
              <a:t>припадає</a:t>
            </a:r>
            <a:r>
              <a:rPr lang="ru-RU" sz="3200" dirty="0"/>
              <a:t> 52%.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err="1" smtClean="0"/>
              <a:t>Підприємства</a:t>
            </a:r>
            <a:r>
              <a:rPr lang="ru-RU" sz="3200" dirty="0" smtClean="0"/>
              <a:t> </a:t>
            </a:r>
            <a:r>
              <a:rPr lang="ru-RU" sz="3200" dirty="0" err="1" smtClean="0"/>
              <a:t>промисловості</a:t>
            </a:r>
            <a:r>
              <a:rPr lang="ru-RU" sz="3200" dirty="0" smtClean="0"/>
              <a:t> </a:t>
            </a:r>
            <a:r>
              <a:rPr lang="ru-RU" sz="3200" dirty="0" err="1"/>
              <a:t>працюють</a:t>
            </a:r>
            <a:r>
              <a:rPr lang="ru-RU" sz="3200" dirty="0"/>
              <a:t> </a:t>
            </a:r>
            <a:r>
              <a:rPr lang="ru-RU" sz="3200" dirty="0" err="1"/>
              <a:t>переважно</a:t>
            </a:r>
            <a:r>
              <a:rPr lang="ru-RU" sz="3200" dirty="0"/>
              <a:t> на </a:t>
            </a:r>
            <a:r>
              <a:rPr lang="ru-RU" sz="3200" dirty="0" err="1"/>
              <a:t>імпортній</a:t>
            </a:r>
            <a:r>
              <a:rPr lang="ru-RU" sz="3200" dirty="0"/>
              <a:t> </a:t>
            </a:r>
            <a:r>
              <a:rPr lang="ru-RU" sz="3200" dirty="0" err="1" smtClean="0"/>
              <a:t>сировині</a:t>
            </a:r>
            <a:r>
              <a:rPr lang="ru-RU" sz="3200" dirty="0" smtClean="0"/>
              <a:t>.</a:t>
            </a:r>
          </a:p>
          <a:p>
            <a:pPr marL="0" indent="0">
              <a:buNone/>
            </a:pPr>
            <a:r>
              <a:rPr lang="ru-RU" sz="3200" dirty="0" err="1" smtClean="0"/>
              <a:t>найбільшіпідприємства</a:t>
            </a:r>
            <a:r>
              <a:rPr lang="ru-RU" sz="3200" dirty="0" smtClean="0"/>
              <a:t> </a:t>
            </a:r>
            <a:r>
              <a:rPr lang="ru-RU" sz="3200" dirty="0" err="1"/>
              <a:t>знаходяться</a:t>
            </a:r>
            <a:r>
              <a:rPr lang="ru-RU" sz="3200" dirty="0"/>
              <a:t> у </a:t>
            </a:r>
            <a:r>
              <a:rPr lang="ru-RU" sz="3200" dirty="0" err="1"/>
              <a:t>Херсоні</a:t>
            </a:r>
            <a:r>
              <a:rPr lang="ru-RU" sz="3200" dirty="0"/>
              <a:t>, </a:t>
            </a:r>
            <a:r>
              <a:rPr lang="ru-RU" sz="3200" dirty="0" err="1"/>
              <a:t>Тернополі</a:t>
            </a:r>
            <a:r>
              <a:rPr lang="ru-RU" sz="3200" dirty="0"/>
              <a:t>, </a:t>
            </a:r>
            <a:r>
              <a:rPr lang="ru-RU" sz="3200" dirty="0" err="1"/>
              <a:t>Донецьку</a:t>
            </a:r>
            <a:r>
              <a:rPr lang="ru-RU" sz="3200" dirty="0"/>
              <a:t>, </a:t>
            </a:r>
            <a:r>
              <a:rPr lang="ru-RU" sz="3200" dirty="0" err="1"/>
              <a:t>Києві</a:t>
            </a:r>
            <a:r>
              <a:rPr lang="ru-RU" sz="3200" dirty="0" smtClean="0"/>
              <a:t>, </a:t>
            </a:r>
            <a:r>
              <a:rPr lang="ru-RU" sz="3200" dirty="0" err="1" smtClean="0"/>
              <a:t>Чернівцях</a:t>
            </a:r>
            <a:r>
              <a:rPr lang="ru-RU" sz="3200" dirty="0"/>
              <a:t>, </a:t>
            </a:r>
            <a:r>
              <a:rPr lang="ru-RU" sz="3200" dirty="0" err="1"/>
              <a:t>Нікополі</a:t>
            </a:r>
            <a:r>
              <a:rPr lang="ru-RU" sz="3200" dirty="0"/>
              <a:t>, </a:t>
            </a:r>
            <a:r>
              <a:rPr lang="ru-RU" sz="3200" dirty="0" err="1"/>
              <a:t>Коростишеві</a:t>
            </a:r>
            <a:r>
              <a:rPr lang="ru-RU" sz="3200" dirty="0"/>
              <a:t> </a:t>
            </a:r>
            <a:r>
              <a:rPr lang="ru-RU" sz="3200" dirty="0" err="1"/>
              <a:t>тощо</a:t>
            </a:r>
            <a:r>
              <a:rPr lang="ru-RU" sz="3200" dirty="0"/>
              <a:t>.</a:t>
            </a:r>
            <a:endParaRPr lang="ru-RU" sz="3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9" y="4888809"/>
            <a:ext cx="2876550" cy="189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1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84586" y="150274"/>
            <a:ext cx="9925339" cy="1280890"/>
          </a:xfrm>
        </p:spPr>
        <p:txBody>
          <a:bodyPr>
            <a:noAutofit/>
          </a:bodyPr>
          <a:lstStyle/>
          <a:p>
            <a:r>
              <a:rPr lang="ru-RU" sz="4400" b="1" dirty="0" err="1"/>
              <a:t>Вовняна</a:t>
            </a:r>
            <a:r>
              <a:rPr lang="ru-RU" sz="4400" b="1" dirty="0"/>
              <a:t> </a:t>
            </a:r>
            <a:r>
              <a:rPr lang="ru-RU" sz="4400" b="1" dirty="0" err="1" smtClean="0"/>
              <a:t>промисловість</a:t>
            </a:r>
            <a:endParaRPr lang="ru-RU" sz="4400" b="1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47700" y="1240664"/>
            <a:ext cx="9785104" cy="37776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200" dirty="0" err="1" smtClean="0"/>
              <a:t>Підприємства</a:t>
            </a:r>
            <a:r>
              <a:rPr lang="ru-RU" sz="3200" dirty="0" smtClean="0"/>
              <a:t> </a:t>
            </a:r>
            <a:r>
              <a:rPr lang="ru-RU" sz="3200" dirty="0" err="1"/>
              <a:t>промисловості</a:t>
            </a:r>
            <a:r>
              <a:rPr lang="ru-RU" sz="3200" dirty="0"/>
              <a:t> </a:t>
            </a:r>
            <a:r>
              <a:rPr lang="ru-RU" sz="3200" dirty="0" err="1"/>
              <a:t>працюють</a:t>
            </a:r>
            <a:r>
              <a:rPr lang="ru-RU" sz="3200" dirty="0"/>
              <a:t> </a:t>
            </a:r>
            <a:r>
              <a:rPr lang="ru-RU" sz="3200" dirty="0" smtClean="0"/>
              <a:t>як на </a:t>
            </a:r>
            <a:r>
              <a:rPr lang="ru-RU" sz="3200" dirty="0" err="1"/>
              <a:t>місцевій</a:t>
            </a:r>
            <a:r>
              <a:rPr lang="ru-RU" sz="3200" dirty="0"/>
              <a:t>, так і на </a:t>
            </a:r>
            <a:r>
              <a:rPr lang="ru-RU" sz="3200" dirty="0" err="1"/>
              <a:t>привізній</a:t>
            </a:r>
            <a:r>
              <a:rPr lang="ru-RU" sz="3200" dirty="0"/>
              <a:t> </a:t>
            </a:r>
            <a:r>
              <a:rPr lang="ru-RU" sz="3200" dirty="0" err="1" smtClean="0"/>
              <a:t>сировині</a:t>
            </a:r>
            <a:r>
              <a:rPr lang="ru-RU" sz="3200" dirty="0" smtClean="0"/>
              <a:t>.</a:t>
            </a:r>
          </a:p>
          <a:p>
            <a:pPr marL="0" indent="0">
              <a:buNone/>
            </a:pPr>
            <a:r>
              <a:rPr lang="ru-RU" sz="3200" dirty="0" err="1" smtClean="0"/>
              <a:t>виробляють</a:t>
            </a:r>
            <a:r>
              <a:rPr lang="ru-RU" sz="3200" dirty="0" smtClean="0"/>
              <a:t> </a:t>
            </a:r>
            <a:r>
              <a:rPr lang="ru-RU" sz="3200" dirty="0"/>
              <a:t>7% </a:t>
            </a:r>
            <a:r>
              <a:rPr lang="ru-RU" sz="3200" dirty="0" err="1"/>
              <a:t>усіх</a:t>
            </a:r>
            <a:r>
              <a:rPr lang="ru-RU" sz="3200" dirty="0"/>
              <a:t> </a:t>
            </a:r>
            <a:r>
              <a:rPr lang="ru-RU" sz="3200" dirty="0" smtClean="0"/>
              <a:t>тканин </a:t>
            </a:r>
            <a:r>
              <a:rPr lang="ru-RU" sz="3200" dirty="0" err="1" smtClean="0"/>
              <a:t>України</a:t>
            </a:r>
            <a:r>
              <a:rPr lang="ru-RU" sz="3200" dirty="0" smtClean="0"/>
              <a:t>.</a:t>
            </a:r>
          </a:p>
          <a:p>
            <a:pPr marL="0" indent="0">
              <a:buNone/>
            </a:pPr>
            <a:r>
              <a:rPr lang="ru-RU" sz="3200" dirty="0" err="1" smtClean="0"/>
              <a:t>Найбільшими</a:t>
            </a:r>
            <a:r>
              <a:rPr lang="ru-RU" sz="3200" dirty="0" smtClean="0"/>
              <a:t> центрами </a:t>
            </a:r>
            <a:r>
              <a:rPr lang="ru-RU" sz="3200" dirty="0" err="1" smtClean="0"/>
              <a:t>галузі</a:t>
            </a:r>
            <a:r>
              <a:rPr lang="ru-RU" sz="3200" dirty="0" smtClean="0"/>
              <a:t> </a:t>
            </a:r>
            <a:r>
              <a:rPr lang="ru-RU" sz="3200" dirty="0"/>
              <a:t>є </a:t>
            </a:r>
            <a:r>
              <a:rPr lang="ru-RU" sz="3200" dirty="0" err="1"/>
              <a:t>Чернігів</a:t>
            </a:r>
            <a:r>
              <a:rPr lang="ru-RU" sz="3200" dirty="0"/>
              <a:t>, </a:t>
            </a:r>
            <a:r>
              <a:rPr lang="ru-RU" sz="3200" dirty="0" err="1"/>
              <a:t>Луганськ</a:t>
            </a:r>
            <a:r>
              <a:rPr lang="ru-RU" sz="3200" dirty="0"/>
              <a:t>, </a:t>
            </a:r>
            <a:r>
              <a:rPr lang="ru-RU" sz="3200" dirty="0" err="1"/>
              <a:t>Харків</a:t>
            </a:r>
            <a:r>
              <a:rPr lang="ru-RU" sz="3200" dirty="0"/>
              <a:t>, Одеса, </a:t>
            </a:r>
            <a:r>
              <a:rPr lang="ru-RU" sz="3200" dirty="0" err="1"/>
              <a:t>Лубни</a:t>
            </a:r>
            <a:r>
              <a:rPr lang="ru-RU" sz="3200" dirty="0"/>
              <a:t>.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err="1" smtClean="0"/>
              <a:t>Виробництво</a:t>
            </a:r>
            <a:r>
              <a:rPr lang="ru-RU" sz="3200" dirty="0" smtClean="0"/>
              <a:t> </a:t>
            </a:r>
            <a:r>
              <a:rPr lang="ru-RU" sz="3200" dirty="0" err="1" smtClean="0"/>
              <a:t>килимів</a:t>
            </a:r>
            <a:r>
              <a:rPr lang="ru-RU" sz="3200" dirty="0" smtClean="0"/>
              <a:t> </a:t>
            </a:r>
            <a:r>
              <a:rPr lang="ru-RU" sz="3200" dirty="0" err="1" smtClean="0"/>
              <a:t>зосереджене</a:t>
            </a:r>
            <a:r>
              <a:rPr lang="ru-RU" sz="3200" dirty="0" smtClean="0"/>
              <a:t> </a:t>
            </a:r>
            <a:r>
              <a:rPr lang="ru-RU" sz="3200" dirty="0"/>
              <a:t>у </a:t>
            </a:r>
            <a:r>
              <a:rPr lang="ru-RU" sz="3200" dirty="0" err="1"/>
              <a:t>Києві</a:t>
            </a:r>
            <a:r>
              <a:rPr lang="ru-RU" sz="3200" dirty="0"/>
              <a:t>, </a:t>
            </a:r>
            <a:r>
              <a:rPr lang="ru-RU" sz="3200" dirty="0" err="1"/>
              <a:t>Черкасах</a:t>
            </a:r>
            <a:r>
              <a:rPr lang="ru-RU" sz="3200" dirty="0"/>
              <a:t>, </a:t>
            </a:r>
            <a:r>
              <a:rPr lang="ru-RU" sz="3200" dirty="0" err="1"/>
              <a:t>Богуславі</a:t>
            </a:r>
            <a:r>
              <a:rPr lang="ru-RU" sz="3200" dirty="0"/>
              <a:t>.</a:t>
            </a:r>
            <a:endParaRPr lang="ru-RU" sz="3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681" y="4330700"/>
            <a:ext cx="3328755" cy="23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87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55986" y="189806"/>
            <a:ext cx="9925339" cy="1280890"/>
          </a:xfrm>
        </p:spPr>
        <p:txBody>
          <a:bodyPr>
            <a:noAutofit/>
          </a:bodyPr>
          <a:lstStyle/>
          <a:p>
            <a:r>
              <a:rPr lang="ru-RU" sz="4400" b="1" dirty="0" err="1"/>
              <a:t>Шовкова</a:t>
            </a:r>
            <a:r>
              <a:rPr lang="ru-RU" sz="4400" b="1" dirty="0"/>
              <a:t> </a:t>
            </a:r>
            <a:r>
              <a:rPr lang="ru-RU" sz="4400" b="1" dirty="0" err="1" smtClean="0"/>
              <a:t>промисловість</a:t>
            </a:r>
            <a:endParaRPr lang="ru-RU" sz="4400" b="1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53804" y="1470696"/>
            <a:ext cx="8915400" cy="377762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200" dirty="0" err="1" smtClean="0"/>
              <a:t>Україна</a:t>
            </a:r>
            <a:r>
              <a:rPr lang="ru-RU" sz="3200" dirty="0" smtClean="0"/>
              <a:t> </a:t>
            </a:r>
            <a:r>
              <a:rPr lang="ru-RU" sz="3200" dirty="0" err="1"/>
              <a:t>виробляє</a:t>
            </a:r>
            <a:r>
              <a:rPr lang="ru-RU" sz="3200" dirty="0"/>
              <a:t> </a:t>
            </a:r>
            <a:r>
              <a:rPr lang="ru-RU" sz="3200" dirty="0" err="1" smtClean="0"/>
              <a:t>натуральний</a:t>
            </a:r>
            <a:r>
              <a:rPr lang="ru-RU" sz="3200" dirty="0" smtClean="0"/>
              <a:t> та </a:t>
            </a:r>
            <a:r>
              <a:rPr lang="ru-RU" sz="3200" dirty="0" err="1"/>
              <a:t>синтетичний</a:t>
            </a:r>
            <a:r>
              <a:rPr lang="ru-RU" sz="3200" dirty="0"/>
              <a:t> </a:t>
            </a:r>
            <a:r>
              <a:rPr lang="ru-RU" sz="3200" dirty="0" err="1"/>
              <a:t>шовк</a:t>
            </a:r>
            <a:r>
              <a:rPr lang="ru-RU" sz="3200" dirty="0"/>
              <a:t>. </a:t>
            </a:r>
            <a:endParaRPr lang="ru-RU" sz="3200" dirty="0" smtClean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r>
              <a:rPr lang="ru-RU" sz="3200" dirty="0" err="1" smtClean="0"/>
              <a:t>Натуральні</a:t>
            </a:r>
            <a:r>
              <a:rPr lang="ru-RU" sz="3200" dirty="0" smtClean="0"/>
              <a:t> </a:t>
            </a:r>
            <a:r>
              <a:rPr lang="ru-RU" sz="3200" dirty="0" err="1"/>
              <a:t>шовкові</a:t>
            </a:r>
            <a:r>
              <a:rPr lang="ru-RU" sz="3200" dirty="0"/>
              <a:t> </a:t>
            </a:r>
            <a:r>
              <a:rPr lang="ru-RU" sz="3200" dirty="0" err="1"/>
              <a:t>тканини</a:t>
            </a:r>
            <a:r>
              <a:rPr lang="ru-RU" sz="3200" dirty="0"/>
              <a:t> </a:t>
            </a:r>
            <a:r>
              <a:rPr lang="ru-RU" sz="3200" dirty="0" err="1"/>
              <a:t>виготовляють</a:t>
            </a:r>
            <a:r>
              <a:rPr lang="ru-RU" sz="3200" dirty="0"/>
              <a:t> з</a:t>
            </a:r>
          </a:p>
          <a:p>
            <a:pPr marL="0" indent="0">
              <a:buNone/>
            </a:pPr>
            <a:r>
              <a:rPr lang="ru-RU" sz="3200" dirty="0" err="1"/>
              <a:t>імпортної</a:t>
            </a:r>
            <a:r>
              <a:rPr lang="ru-RU" sz="3200" dirty="0"/>
              <a:t> </a:t>
            </a:r>
            <a:r>
              <a:rPr lang="ru-RU" sz="3200" dirty="0" err="1"/>
              <a:t>сировини</a:t>
            </a:r>
            <a:r>
              <a:rPr lang="ru-RU" sz="3200" dirty="0"/>
              <a:t>, </a:t>
            </a:r>
            <a:r>
              <a:rPr lang="ru-RU" sz="3200" dirty="0" err="1" smtClean="0"/>
              <a:t>синтетичні</a:t>
            </a:r>
            <a:r>
              <a:rPr lang="ru-RU" sz="3200" dirty="0" smtClean="0"/>
              <a:t> </a:t>
            </a:r>
            <a:r>
              <a:rPr lang="ru-RU" sz="3200" dirty="0"/>
              <a:t>– </a:t>
            </a:r>
            <a:r>
              <a:rPr lang="ru-RU" sz="3200" dirty="0" smtClean="0"/>
              <a:t>з </a:t>
            </a:r>
            <a:r>
              <a:rPr lang="ru-RU" sz="3200" dirty="0" err="1" smtClean="0"/>
              <a:t>хімічних</a:t>
            </a:r>
            <a:r>
              <a:rPr lang="ru-RU" sz="3200" dirty="0" smtClean="0"/>
              <a:t> </a:t>
            </a:r>
            <a:r>
              <a:rPr lang="ru-RU" sz="3200" dirty="0"/>
              <a:t>волокон </a:t>
            </a:r>
            <a:r>
              <a:rPr lang="ru-RU" sz="3200" dirty="0" err="1"/>
              <a:t>місцевого</a:t>
            </a:r>
            <a:r>
              <a:rPr lang="ru-RU" sz="3200" dirty="0"/>
              <a:t> </a:t>
            </a:r>
            <a:r>
              <a:rPr lang="ru-RU" sz="3200" dirty="0" err="1"/>
              <a:t>виробництва</a:t>
            </a:r>
            <a:r>
              <a:rPr lang="ru-RU" sz="3200" dirty="0"/>
              <a:t>. </a:t>
            </a:r>
            <a:endParaRPr lang="ru-RU" sz="3200" dirty="0" smtClean="0"/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3200" dirty="0" err="1" smtClean="0"/>
              <a:t>Головними</a:t>
            </a:r>
            <a:r>
              <a:rPr lang="ru-RU" sz="3200" dirty="0" smtClean="0"/>
              <a:t> </a:t>
            </a:r>
            <a:r>
              <a:rPr lang="ru-RU" sz="3200" dirty="0"/>
              <a:t>центрами </a:t>
            </a:r>
            <a:r>
              <a:rPr lang="ru-RU" sz="3200" dirty="0" err="1" smtClean="0"/>
              <a:t>шовкової</a:t>
            </a:r>
            <a:r>
              <a:rPr lang="ru-RU" sz="3200" dirty="0" smtClean="0"/>
              <a:t> </a:t>
            </a:r>
            <a:r>
              <a:rPr lang="ru-RU" sz="3200" dirty="0" err="1" smtClean="0"/>
              <a:t>промисловості</a:t>
            </a:r>
            <a:r>
              <a:rPr lang="ru-RU" sz="3200" dirty="0" smtClean="0"/>
              <a:t> </a:t>
            </a:r>
          </a:p>
          <a:p>
            <a:pPr marL="0" indent="0">
              <a:buNone/>
            </a:pPr>
            <a:r>
              <a:rPr lang="ru-RU" sz="3200" dirty="0" smtClean="0"/>
              <a:t>є </a:t>
            </a:r>
            <a:r>
              <a:rPr lang="ru-RU" sz="3200" dirty="0" err="1"/>
              <a:t>Київ</a:t>
            </a:r>
            <a:r>
              <a:rPr lang="ru-RU" sz="3200" dirty="0"/>
              <a:t>, </a:t>
            </a:r>
            <a:r>
              <a:rPr lang="ru-RU" sz="3200" dirty="0" err="1"/>
              <a:t>Черкаси</a:t>
            </a:r>
            <a:r>
              <a:rPr lang="ru-RU" sz="3200" dirty="0"/>
              <a:t>, </a:t>
            </a:r>
            <a:r>
              <a:rPr lang="ru-RU" sz="3200" dirty="0" err="1"/>
              <a:t>Луцьк</a:t>
            </a:r>
            <a:r>
              <a:rPr lang="ru-RU" sz="3200" dirty="0"/>
              <a:t>.</a:t>
            </a:r>
            <a:endParaRPr lang="ru-RU" sz="3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0" y="3647374"/>
            <a:ext cx="4521200" cy="30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24303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8272</TotalTime>
  <Words>692</Words>
  <Application>Microsoft Office PowerPoint</Application>
  <PresentationFormat>Широкоэкранный</PresentationFormat>
  <Paragraphs>111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Tw Cen MT</vt:lpstr>
      <vt:lpstr>Капля</vt:lpstr>
      <vt:lpstr>Соціальний комплекс</vt:lpstr>
      <vt:lpstr> До складу соціального комплексу входять заклади, установи, підприємства виробничої та невиробничої сфер, що задовольняють матеріальні та духовні потреби людей з метою підвищення їх життєвого рівня.</vt:lpstr>
      <vt:lpstr>Презентация PowerPoint</vt:lpstr>
      <vt:lpstr>Презентация PowerPoint</vt:lpstr>
      <vt:lpstr> </vt:lpstr>
      <vt:lpstr>Текстильні комбінати поєднують такі стадії виробництва: </vt:lpstr>
      <vt:lpstr>Бавовняна промисловість</vt:lpstr>
      <vt:lpstr>Вовняна промисловість</vt:lpstr>
      <vt:lpstr>Шовкова промисловість</vt:lpstr>
      <vt:lpstr>Лляна промисловість</vt:lpstr>
      <vt:lpstr>Конопляно-джутова промисловість</vt:lpstr>
      <vt:lpstr>Презентация PowerPoint</vt:lpstr>
      <vt:lpstr>Презентация PowerPoint</vt:lpstr>
      <vt:lpstr>Трикотажна промисловість</vt:lpstr>
      <vt:lpstr>більшу частину підприємств усіх галузей текстильної промисловості сконцентровано у Києві, Харкові, Одесі та Львові.</vt:lpstr>
      <vt:lpstr>Швейна промисловість</vt:lpstr>
      <vt:lpstr>Шкіряна та взуттєва промисловості</vt:lpstr>
      <vt:lpstr>Хутрова промисловість</vt:lpstr>
      <vt:lpstr>Презентация PowerPoint</vt:lpstr>
      <vt:lpstr>Сфера послуг</vt:lpstr>
      <vt:lpstr>Заклади освіти</vt:lpstr>
      <vt:lpstr>Заклади Культури</vt:lpstr>
      <vt:lpstr>Презентация PowerPoint</vt:lpstr>
      <vt:lpstr>Презентация PowerPoint</vt:lpstr>
      <vt:lpstr>Презентация PowerPoint</vt:lpstr>
      <vt:lpstr>Шкода довкіллю</vt:lpstr>
      <vt:lpstr>Шкода довкіллю</vt:lpstr>
      <vt:lpstr>Шкода довкіллю</vt:lpstr>
      <vt:lpstr>Шкода довкіллю</vt:lpstr>
      <vt:lpstr>Шкода довкіллю</vt:lpstr>
      <vt:lpstr>Дякую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АГРОПРОМИСЛОВИЙ КОМПЛЕКС</dc:title>
  <dc:creator>40yearsold</dc:creator>
  <cp:lastModifiedBy>40yearsold</cp:lastModifiedBy>
  <cp:revision>69</cp:revision>
  <dcterms:created xsi:type="dcterms:W3CDTF">2018-09-25T17:37:01Z</dcterms:created>
  <dcterms:modified xsi:type="dcterms:W3CDTF">2018-10-30T21:01:03Z</dcterms:modified>
</cp:coreProperties>
</file>