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66" r:id="rId5"/>
    <p:sldId id="270" r:id="rId6"/>
    <p:sldId id="271" r:id="rId7"/>
    <p:sldId id="269" r:id="rId8"/>
    <p:sldId id="274" r:id="rId9"/>
    <p:sldId id="273" r:id="rId10"/>
    <p:sldId id="272" r:id="rId11"/>
    <p:sldId id="280" r:id="rId12"/>
    <p:sldId id="279" r:id="rId13"/>
    <p:sldId id="268" r:id="rId14"/>
    <p:sldId id="277" r:id="rId15"/>
    <p:sldId id="278" r:id="rId16"/>
    <p:sldId id="276" r:id="rId17"/>
    <p:sldId id="275" r:id="rId18"/>
    <p:sldId id="265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CC00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12.09.2022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svitu.com/archive/2015/september/article-2.php?print=1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2022 рік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Отримання, </a:t>
            </a:r>
            <a:r>
              <a:rPr lang="uk-UA" sz="2400" b="1" dirty="0" smtClean="0">
                <a:latin typeface="Trebuchet MS" pitchFamily="34" charset="0"/>
              </a:rPr>
              <a:t>перетворення </a:t>
            </a:r>
            <a:r>
              <a:rPr lang="uk-UA" sz="2400" b="1" dirty="0" smtClean="0">
                <a:latin typeface="Trebuchet MS" pitchFamily="34" charset="0"/>
              </a:rPr>
              <a:t>та інтерпретація біосигналів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87215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Лекція 6</a:t>
            </a:r>
            <a:endParaRPr lang="uk-UA" sz="2400" b="1" dirty="0" smtClean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2391271"/>
            <a:ext cx="9113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latin typeface="Trebuchet MS" pitchFamily="34" charset="0"/>
              </a:rPr>
              <a:t>Основні типи біосигналів, </a:t>
            </a:r>
          </a:p>
          <a:p>
            <a:r>
              <a:rPr lang="uk-UA" sz="4400" b="1" dirty="0">
                <a:latin typeface="Trebuchet MS" pitchFamily="34" charset="0"/>
              </a:rPr>
              <a:t>що використовуються в медичній практиці</a:t>
            </a:r>
            <a:endParaRPr lang="uk-UA" sz="4000" b="1" dirty="0">
              <a:latin typeface="Trebuchet MS" pitchFamily="34" charset="0"/>
            </a:endParaRPr>
          </a:p>
          <a:p>
            <a:r>
              <a:rPr lang="uk-UA" sz="3600" b="1" dirty="0" smtClean="0">
                <a:latin typeface="Trebuchet MS" pitchFamily="34" charset="0"/>
              </a:rPr>
              <a:t>Ч.</a:t>
            </a:r>
            <a:r>
              <a:rPr lang="uk-UA" sz="3600" b="1" dirty="0">
                <a:latin typeface="Trebuchet MS" pitchFamily="34" charset="0"/>
              </a:rPr>
              <a:t>1</a:t>
            </a:r>
            <a:r>
              <a:rPr lang="uk-UA" sz="3600" b="1" dirty="0" smtClean="0">
                <a:latin typeface="Trebuchet MS" pitchFamily="34" charset="0"/>
              </a:rPr>
              <a:t>. Біосигнали серця. ЕКГ</a:t>
            </a:r>
            <a:endParaRPr lang="uk-UA" sz="3600" b="1" dirty="0">
              <a:latin typeface="Trebuchet MS" pitchFamily="34" charset="0"/>
            </a:endParaRPr>
          </a:p>
        </p:txBody>
      </p:sp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rebuchet MS" panose="020B0603020202020204" pitchFamily="34" charset="0"/>
              </a:rPr>
              <a:t>Кiнцевi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унiполярнi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вiдведення</a:t>
            </a:r>
            <a:r>
              <a:rPr lang="ru-RU" sz="2400" b="1" dirty="0">
                <a:latin typeface="Trebuchet MS" panose="020B0603020202020204" pitchFamily="34" charset="0"/>
              </a:rPr>
              <a:t> за Гольдбергом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6" y="1347826"/>
            <a:ext cx="9027371" cy="4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rebuchet MS" panose="020B0603020202020204" pitchFamily="34" charset="0"/>
              </a:rPr>
              <a:t>Стандартнi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електрокардiографiчнi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вiдведення</a:t>
            </a:r>
            <a:r>
              <a:rPr lang="ru-RU" sz="2400" b="1" dirty="0">
                <a:latin typeface="Trebuchet MS" panose="020B0603020202020204" pitchFamily="34" charset="0"/>
              </a:rPr>
              <a:t> за </a:t>
            </a:r>
            <a:r>
              <a:rPr lang="ru-RU" sz="2400" b="1" dirty="0" err="1">
                <a:latin typeface="Trebuchet MS" panose="020B0603020202020204" pitchFamily="34" charset="0"/>
              </a:rPr>
              <a:t>Вiльсоном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6" y="905618"/>
            <a:ext cx="9009612" cy="55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Стандартна електрокардіографія - Електрокардіографія - Функціональні  дослідження - Дослідження - Внутрішні хвороб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482"/>
            <a:ext cx="8927614" cy="498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rebuchet MS" panose="020B0603020202020204" pitchFamily="34" charset="0"/>
              </a:rPr>
              <a:t>Стандартнi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електрокардiографiчнi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вiдведення</a:t>
            </a:r>
            <a:r>
              <a:rPr lang="ru-RU" sz="2400" b="1" dirty="0">
                <a:latin typeface="Trebuchet MS" panose="020B0603020202020204" pitchFamily="34" charset="0"/>
              </a:rPr>
              <a:t> за </a:t>
            </a:r>
            <a:r>
              <a:rPr lang="ru-RU" sz="2400" b="1" dirty="0" err="1">
                <a:latin typeface="Trebuchet MS" panose="020B0603020202020204" pitchFamily="34" charset="0"/>
              </a:rPr>
              <a:t>Вiльсоном</a:t>
            </a:r>
            <a:endParaRPr lang="uk-UA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Загальний вид реальної ЕКГ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https://upload.wikimedia.org/wikipedia/commons/4/4b/12-lead_EC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72626"/>
            <a:ext cx="9078171" cy="35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Патології на ЕКГ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42" name="Picture 2" descr="im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0798"/>
            <a:ext cx="9006163" cy="42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Патології на ЕКГ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66" name="Picture 2" descr="img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" y="1700808"/>
            <a:ext cx="8967416" cy="31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2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img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7514"/>
            <a:ext cx="78189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Патології на ЕКГ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23210" y="6034550"/>
            <a:ext cx="6390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5"/>
              </a:rPr>
              <a:t>http://</a:t>
            </a:r>
            <a:r>
              <a:rPr lang="uk-UA" dirty="0" smtClean="0">
                <a:hlinkClick r:id="rId5"/>
              </a:rPr>
              <a:t>msvitu.com/archive/2015/september/article-2.php?print=1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72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>
                <a:latin typeface="Trebuchet MS" panose="020B0603020202020204" pitchFamily="34" charset="0"/>
              </a:rPr>
              <a:t>Холтерівське</a:t>
            </a:r>
            <a:r>
              <a:rPr lang="uk-UA" sz="2400" b="1" dirty="0">
                <a:latin typeface="Trebuchet MS" panose="020B0603020202020204" pitchFamily="34" charset="0"/>
              </a:rPr>
              <a:t> </a:t>
            </a:r>
            <a:r>
              <a:rPr lang="uk-UA" sz="2400" b="1" dirty="0" err="1">
                <a:latin typeface="Trebuchet MS" panose="020B0603020202020204" pitchFamily="34" charset="0"/>
              </a:rPr>
              <a:t>моніторування</a:t>
            </a:r>
            <a:endParaRPr lang="uk-UA" sz="2400" b="1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70" name="Picture 2" descr="https://upload.wikimedia.org/wikipedia/commons/3/36/BTL_holter_lead_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037729"/>
            <a:ext cx="4284663" cy="53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7504" y="1037730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rebuchet MS" panose="020B0603020202020204" pitchFamily="34" charset="0"/>
              </a:rPr>
              <a:t>Холтерівське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err="1">
                <a:latin typeface="Trebuchet MS" panose="020B0603020202020204" pitchFamily="34" charset="0"/>
              </a:rPr>
              <a:t>моніторування</a:t>
            </a:r>
            <a:r>
              <a:rPr lang="uk-UA" dirty="0">
                <a:latin typeface="Trebuchet MS" panose="020B0603020202020204" pitchFamily="34" charset="0"/>
              </a:rPr>
              <a:t> ЕКГ (Добове </a:t>
            </a:r>
            <a:r>
              <a:rPr lang="uk-UA" dirty="0" err="1">
                <a:latin typeface="Trebuchet MS" panose="020B0603020202020204" pitchFamily="34" charset="0"/>
              </a:rPr>
              <a:t>моніторування</a:t>
            </a:r>
            <a:r>
              <a:rPr lang="uk-UA" dirty="0">
                <a:latin typeface="Trebuchet MS" panose="020B0603020202020204" pitchFamily="34" charset="0"/>
              </a:rPr>
              <a:t> ЕКГ, </a:t>
            </a:r>
            <a:r>
              <a:rPr lang="uk-UA" dirty="0" err="1" smtClean="0">
                <a:latin typeface="Trebuchet MS" panose="020B0603020202020204" pitchFamily="34" charset="0"/>
              </a:rPr>
              <a:t>Холтер</a:t>
            </a:r>
            <a:r>
              <a:rPr lang="uk-UA" dirty="0" smtClean="0">
                <a:latin typeface="Trebuchet MS" panose="020B0603020202020204" pitchFamily="34" charset="0"/>
              </a:rPr>
              <a:t>- </a:t>
            </a:r>
            <a:r>
              <a:rPr lang="uk-UA" dirty="0">
                <a:latin typeface="Trebuchet MS" panose="020B0603020202020204" pitchFamily="34" charset="0"/>
              </a:rPr>
              <a:t>ЕКГ) – метод електрофізіологічної інструментальної діагностики, який полягає в тривалій реєстрації ЕКГ в умовах щоденної активності пацієнта з подальшим аналізом отриманого запису. Дає можливість виявити порушення в роботі серця, навіть якщо вони трапляються дуже </a:t>
            </a:r>
            <a:r>
              <a:rPr lang="uk-UA" dirty="0" err="1">
                <a:latin typeface="Trebuchet MS" panose="020B0603020202020204" pitchFamily="34" charset="0"/>
              </a:rPr>
              <a:t>рідко</a:t>
            </a:r>
            <a:r>
              <a:rPr lang="uk-UA" dirty="0">
                <a:latin typeface="Trebuchet MS" panose="020B0603020202020204" pitchFamily="34" charset="0"/>
              </a:rPr>
              <a:t>, оскільки запис ЕКГ ведеться безперервно протягом 1-ї, 2-х, а за необхідності до 7-ми діб.</a:t>
            </a:r>
          </a:p>
        </p:txBody>
      </p:sp>
    </p:spTree>
    <p:extLst>
      <p:ext uri="{BB962C8B-B14F-4D97-AF65-F5344CB8AC3E}">
        <p14:creationId xmlns:p14="http://schemas.microsoft.com/office/powerpoint/2010/main" val="21903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Отримання, перетворення та інтерпретація біосигналів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Далі буде…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1259632" y="2636912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…Основні типи біосигналів, </a:t>
            </a:r>
          </a:p>
          <a:p>
            <a:pPr algn="r"/>
            <a:r>
              <a:rPr lang="uk-UA" sz="2400" b="1" dirty="0" smtClean="0">
                <a:latin typeface="Trebuchet MS" pitchFamily="34" charset="0"/>
              </a:rPr>
              <a:t>що використовуються в медичній практиці</a:t>
            </a:r>
          </a:p>
          <a:p>
            <a:pPr algn="r"/>
            <a:r>
              <a:rPr lang="uk-UA" sz="2400" b="1" dirty="0" smtClean="0">
                <a:latin typeface="Trebuchet MS" pitchFamily="34" charset="0"/>
              </a:rPr>
              <a:t>Ч.2. Біосигнали серця (ВКГ та ін.)</a:t>
            </a:r>
            <a:endParaRPr lang="uk-UA" sz="20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f/fe/Heart_n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924944"/>
            <a:ext cx="35283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Будова і функція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Правий шлуночок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63" y="769442"/>
            <a:ext cx="6127742" cy="57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Функціонування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ebuchet MS" pitchFamily="34" charset="0"/>
              </a:rPr>
              <a:t>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https://upload.wikimedia.org/wikipedia/commons/thumb/2/21/Latidos.gif/290px-Latido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7" y="883130"/>
            <a:ext cx="5552306" cy="55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Провідна система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https://upload.wikimedia.org/wikipedia/commons/thumb/2/23/RLS_12blauLeg.png/200px-RLS_12blauL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445846" cy="52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69703" y="1140903"/>
            <a:ext cx="43562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1. </a:t>
            </a:r>
            <a:r>
              <a:rPr lang="uk-UA" dirty="0" err="1" smtClean="0">
                <a:latin typeface="Trebuchet MS" panose="020B0603020202020204" pitchFamily="34" charset="0"/>
              </a:rPr>
              <a:t>Синоатріальний</a:t>
            </a:r>
            <a:r>
              <a:rPr lang="uk-UA" dirty="0" smtClean="0">
                <a:latin typeface="Trebuchet MS" panose="020B0603020202020204" pitchFamily="34" charset="0"/>
              </a:rPr>
              <a:t> вузол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2. </a:t>
            </a:r>
            <a:r>
              <a:rPr lang="uk-UA" dirty="0" err="1">
                <a:latin typeface="Trebuchet MS" panose="020B0603020202020204" pitchFamily="34" charset="0"/>
              </a:rPr>
              <a:t>Атріовентрикулярний</a:t>
            </a:r>
            <a:r>
              <a:rPr lang="uk-UA" dirty="0">
                <a:latin typeface="Trebuchet MS" panose="020B0603020202020204" pitchFamily="34" charset="0"/>
              </a:rPr>
              <a:t> вузол</a:t>
            </a:r>
          </a:p>
          <a:p>
            <a:r>
              <a:rPr lang="uk-UA" dirty="0">
                <a:latin typeface="Trebuchet MS" panose="020B0603020202020204" pitchFamily="34" charset="0"/>
              </a:rPr>
              <a:t>3. Пучок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4. Ліва ніжка пучка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5. Задня гілка лівої ніжки пучка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6. Передня гілка лівої ніжки пучка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endParaRPr lang="uk-UA" dirty="0">
              <a:latin typeface="Trebuchet MS" panose="020B0603020202020204" pitchFamily="34" charset="0"/>
            </a:endParaRPr>
          </a:p>
          <a:p>
            <a:r>
              <a:rPr lang="uk-UA" dirty="0">
                <a:latin typeface="Trebuchet MS" panose="020B0603020202020204" pitchFamily="34" charset="0"/>
              </a:rPr>
              <a:t>7. Лівий шлуночок</a:t>
            </a:r>
          </a:p>
          <a:p>
            <a:r>
              <a:rPr lang="uk-UA" dirty="0">
                <a:latin typeface="Trebuchet MS" panose="020B0603020202020204" pitchFamily="34" charset="0"/>
              </a:rPr>
              <a:t>8. </a:t>
            </a:r>
            <a:r>
              <a:rPr lang="uk-UA" dirty="0" err="1">
                <a:latin typeface="Trebuchet MS" panose="020B0603020202020204" pitchFamily="34" charset="0"/>
              </a:rPr>
              <a:t>Міжпередсердна</a:t>
            </a:r>
            <a:r>
              <a:rPr lang="uk-UA" dirty="0">
                <a:latin typeface="Trebuchet MS" panose="020B0603020202020204" pitchFamily="34" charset="0"/>
              </a:rPr>
              <a:t> перетинка</a:t>
            </a:r>
          </a:p>
          <a:p>
            <a:r>
              <a:rPr lang="uk-UA" dirty="0">
                <a:latin typeface="Trebuchet MS" panose="020B0603020202020204" pitchFamily="34" charset="0"/>
              </a:rPr>
              <a:t>9. Правий шлуночок</a:t>
            </a:r>
          </a:p>
          <a:p>
            <a:r>
              <a:rPr lang="uk-UA" dirty="0">
                <a:latin typeface="Trebuchet MS" panose="020B0603020202020204" pitchFamily="34" charset="0"/>
              </a:rPr>
              <a:t>10.Права ніжка пучка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81039" y="4248622"/>
            <a:ext cx="5013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Всім відділам провідної системи притаманний автоматизм, тобто здатність генерувати імпульси. В нормі, вироблені СА-вузлом імпульси, поширюються </a:t>
            </a:r>
            <a:r>
              <a:rPr lang="uk-UA" dirty="0" err="1">
                <a:latin typeface="Trebuchet MS" panose="020B0603020202020204" pitchFamily="34" charset="0"/>
              </a:rPr>
              <a:t>передсердними</a:t>
            </a:r>
            <a:r>
              <a:rPr lang="uk-UA" dirty="0">
                <a:latin typeface="Trebuchet MS" panose="020B0603020202020204" pitchFamily="34" charset="0"/>
              </a:rPr>
              <a:t> шляхами до АВ-вузла, через нього до пучка </a:t>
            </a:r>
            <a:r>
              <a:rPr lang="uk-UA" dirty="0" err="1">
                <a:latin typeface="Trebuchet MS" panose="020B0603020202020204" pitchFamily="34" charset="0"/>
              </a:rPr>
              <a:t>Гіса</a:t>
            </a:r>
            <a:r>
              <a:rPr lang="uk-UA" dirty="0">
                <a:latin typeface="Trebuchet MS" panose="020B0603020202020204" pitchFamily="34" charset="0"/>
              </a:rPr>
              <a:t> та волокнами </a:t>
            </a:r>
            <a:r>
              <a:rPr lang="uk-UA" dirty="0" err="1">
                <a:latin typeface="Trebuchet MS" panose="020B0603020202020204" pitchFamily="34" charset="0"/>
              </a:rPr>
              <a:t>Пуркінє</a:t>
            </a:r>
            <a:r>
              <a:rPr lang="uk-UA" dirty="0">
                <a:latin typeface="Trebuchet MS" panose="020B0603020202020204" pitchFamily="34" charset="0"/>
              </a:rPr>
              <a:t> до м'язів шлуночків серця</a:t>
            </a:r>
            <a:r>
              <a:rPr lang="uk-UA" dirty="0" smtClean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Файл:ЕКГ-схема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40" y="1012576"/>
            <a:ext cx="6768752" cy="52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Базові хвилі ЕКГ</a:t>
            </a:r>
            <a:endParaRPr lang="uk-UA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71155"/>
            <a:ext cx="7776864" cy="567130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Базові хвилі ЕКГ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8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Формування ЕКГ-сигналу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8502"/>
            <a:ext cx="9144000" cy="48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0/0b/ECG_Principle_fast.gif/220px-ECG_Principle_fa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25177"/>
            <a:ext cx="4908513" cy="56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788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Серце</a:t>
            </a:r>
          </a:p>
          <a:p>
            <a:r>
              <a:rPr lang="uk-UA" sz="2000" b="1" dirty="0" smtClean="0">
                <a:latin typeface="Trebuchet MS" pitchFamily="34" charset="0"/>
              </a:rPr>
              <a:t>Формування ЕКГ-сигналу</a:t>
            </a:r>
            <a:endParaRPr lang="uk-UA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tx1"/>
                </a:solidFill>
                <a:latin typeface="Trebuchet MS" pitchFamily="34" charset="0"/>
              </a:rPr>
              <a:t>ОПтаІБС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/ Основні біосигнали. ЕКГ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rebuchet MS" panose="020B0603020202020204" pitchFamily="34" charset="0"/>
              </a:rPr>
              <a:t>Стандартнi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електрокардiографiчнi</a:t>
            </a:r>
            <a:r>
              <a:rPr lang="ru-RU" sz="2400" b="1" dirty="0">
                <a:latin typeface="Trebuchet MS" panose="020B0603020202020204" pitchFamily="34" charset="0"/>
              </a:rPr>
              <a:t> </a:t>
            </a:r>
            <a:r>
              <a:rPr lang="ru-RU" sz="2400" b="1" dirty="0" err="1">
                <a:latin typeface="Trebuchet MS" panose="020B0603020202020204" pitchFamily="34" charset="0"/>
              </a:rPr>
              <a:t>вiдведення</a:t>
            </a:r>
            <a:r>
              <a:rPr lang="ru-RU" sz="2400" b="1" dirty="0">
                <a:latin typeface="Trebuchet MS" panose="020B0603020202020204" pitchFamily="34" charset="0"/>
              </a:rPr>
              <a:t> за </a:t>
            </a:r>
            <a:r>
              <a:rPr lang="ru-RU" sz="2400" b="1" dirty="0" err="1">
                <a:latin typeface="Trebuchet MS" panose="020B0603020202020204" pitchFamily="34" charset="0"/>
              </a:rPr>
              <a:t>Ейнтховеном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rebuchet MS" pitchFamily="34" charset="0"/>
              </a:rPr>
              <a:t>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91024" y="5661248"/>
            <a:ext cx="1073143" cy="373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074"/>
            <a:ext cx="4697429" cy="5421908"/>
          </a:xfrm>
          <a:prstGeom prst="rect">
            <a:avLst/>
          </a:prstGeom>
        </p:spPr>
      </p:pic>
      <p:pic>
        <p:nvPicPr>
          <p:cNvPr id="9218" name="Picture 2" descr="Електрод ЕКГ хлорсеребряный для кінцівок ЕКХ-01 (прищепка): продаж, ціна у  Києві. Витратні матеріали для кардіологічного обладнання від &quot;МПР-МЕДИЦИНА&quot;  - 9022207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41" y="1321792"/>
            <a:ext cx="3685022" cy="23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115347" y="4077298"/>
            <a:ext cx="3848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Для </a:t>
            </a:r>
            <a:r>
              <a:rPr lang="uk-UA" dirty="0" err="1">
                <a:latin typeface="Trebuchet MS" panose="020B0603020202020204" pitchFamily="34" charset="0"/>
              </a:rPr>
              <a:t>електрокардiографiв</a:t>
            </a:r>
            <a:r>
              <a:rPr lang="uk-UA" dirty="0">
                <a:latin typeface="Trebuchet MS" panose="020B0603020202020204" pitchFamily="34" charset="0"/>
              </a:rPr>
              <a:t> прийнято, що електрод, який</a:t>
            </a:r>
          </a:p>
          <a:p>
            <a:r>
              <a:rPr lang="uk-UA" dirty="0">
                <a:latin typeface="Trebuchet MS" panose="020B0603020202020204" pitchFamily="34" charset="0"/>
              </a:rPr>
              <a:t>приєднується до правої руки, має червоний </a:t>
            </a:r>
            <a:r>
              <a:rPr lang="uk-UA" dirty="0" err="1">
                <a:latin typeface="Trebuchet MS" panose="020B0603020202020204" pitchFamily="34" charset="0"/>
              </a:rPr>
              <a:t>колiр</a:t>
            </a:r>
            <a:r>
              <a:rPr lang="uk-UA" dirty="0">
                <a:latin typeface="Trebuchet MS" panose="020B0603020202020204" pitchFamily="34" charset="0"/>
              </a:rPr>
              <a:t>, до </a:t>
            </a:r>
            <a:r>
              <a:rPr lang="uk-UA" dirty="0" err="1">
                <a:latin typeface="Trebuchet MS" panose="020B0603020202020204" pitchFamily="34" charset="0"/>
              </a:rPr>
              <a:t>лiвої</a:t>
            </a:r>
            <a:r>
              <a:rPr lang="uk-UA" dirty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руки — </a:t>
            </a:r>
            <a:r>
              <a:rPr lang="uk-UA" dirty="0">
                <a:latin typeface="Trebuchet MS" panose="020B0603020202020204" pitchFamily="34" charset="0"/>
              </a:rPr>
              <a:t>жовтий, до </a:t>
            </a:r>
            <a:r>
              <a:rPr lang="uk-UA" dirty="0" err="1">
                <a:latin typeface="Trebuchet MS" panose="020B0603020202020204" pitchFamily="34" charset="0"/>
              </a:rPr>
              <a:t>лiвої</a:t>
            </a:r>
            <a:r>
              <a:rPr lang="uk-UA" dirty="0">
                <a:latin typeface="Trebuchet MS" panose="020B0603020202020204" pitchFamily="34" charset="0"/>
              </a:rPr>
              <a:t> ноги — зелений, а нейтральний (приєднується</a:t>
            </a:r>
          </a:p>
          <a:p>
            <a:r>
              <a:rPr lang="uk-UA" dirty="0">
                <a:latin typeface="Trebuchet MS" panose="020B0603020202020204" pitchFamily="34" charset="0"/>
              </a:rPr>
              <a:t>до правої ноги) — чорний.</a:t>
            </a:r>
          </a:p>
        </p:txBody>
      </p:sp>
    </p:spTree>
    <p:extLst>
      <p:ext uri="{BB962C8B-B14F-4D97-AF65-F5344CB8AC3E}">
        <p14:creationId xmlns:p14="http://schemas.microsoft.com/office/powerpoint/2010/main" val="17940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427</Words>
  <Application>Microsoft Office PowerPoint</Application>
  <PresentationFormat>Екран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128</cp:revision>
  <dcterms:created xsi:type="dcterms:W3CDTF">2019-09-06T08:06:09Z</dcterms:created>
  <dcterms:modified xsi:type="dcterms:W3CDTF">2022-09-12T11:44:38Z</dcterms:modified>
</cp:coreProperties>
</file>