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80" r:id="rId15"/>
    <p:sldId id="270" r:id="rId16"/>
    <p:sldId id="271" r:id="rId17"/>
    <p:sldId id="272" r:id="rId18"/>
    <p:sldId id="273" r:id="rId19"/>
    <p:sldId id="281" r:id="rId20"/>
    <p:sldId id="282" r:id="rId21"/>
    <p:sldId id="283" r:id="rId22"/>
    <p:sldId id="274" r:id="rId23"/>
    <p:sldId id="284" r:id="rId24"/>
    <p:sldId id="275" r:id="rId25"/>
    <p:sldId id="276"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299"/>
    <a:srgbClr val="6B7D72"/>
    <a:srgbClr val="F1C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5" autoAdjust="0"/>
    <p:restoredTop sz="94524" autoAdjust="0"/>
  </p:normalViewPr>
  <p:slideViewPr>
    <p:cSldViewPr snapToGrid="0">
      <p:cViewPr varScale="1">
        <p:scale>
          <a:sx n="81" d="100"/>
          <a:sy n="81" d="100"/>
        </p:scale>
        <p:origin x="86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EE7AD-F4F8-4171-AE74-778555548FAE}"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uk-UA"/>
        </a:p>
      </dgm:t>
    </dgm:pt>
    <dgm:pt modelId="{5177A729-68D9-4F72-8F41-CCB28DADD925}">
      <dgm:prSet phldrT="[Текст]"/>
      <dgm:spPr/>
      <dgm:t>
        <a:bodyPr/>
        <a:lstStyle/>
        <a:p>
          <a:r>
            <a:rPr lang="ru-RU" dirty="0" err="1"/>
            <a:t>це</a:t>
          </a:r>
          <a:r>
            <a:rPr lang="ru-RU" dirty="0"/>
            <a:t> </a:t>
          </a:r>
          <a:r>
            <a:rPr lang="ru-RU" dirty="0" err="1"/>
            <a:t>процес</a:t>
          </a:r>
          <a:r>
            <a:rPr lang="ru-RU" dirty="0"/>
            <a:t>, </a:t>
          </a:r>
          <a:r>
            <a:rPr lang="ru-RU" dirty="0" err="1"/>
            <a:t>діяльність</a:t>
          </a:r>
          <a:r>
            <a:rPr lang="ru-RU" dirty="0"/>
            <a:t>, а не стан; </a:t>
          </a:r>
          <a:endParaRPr lang="uk-UA" dirty="0"/>
        </a:p>
      </dgm:t>
    </dgm:pt>
    <dgm:pt modelId="{1C23999B-90A8-4DC1-AED1-E78A3202483B}" type="parTrans" cxnId="{81064186-BD6D-4494-BE65-39563E5BDA23}">
      <dgm:prSet/>
      <dgm:spPr/>
      <dgm:t>
        <a:bodyPr/>
        <a:lstStyle/>
        <a:p>
          <a:endParaRPr lang="uk-UA"/>
        </a:p>
      </dgm:t>
    </dgm:pt>
    <dgm:pt modelId="{D5E20EFC-B0C9-4606-8DA2-68E40D5A019F}" type="sibTrans" cxnId="{81064186-BD6D-4494-BE65-39563E5BDA23}">
      <dgm:prSet/>
      <dgm:spPr/>
      <dgm:t>
        <a:bodyPr/>
        <a:lstStyle/>
        <a:p>
          <a:endParaRPr lang="uk-UA"/>
        </a:p>
      </dgm:t>
    </dgm:pt>
    <dgm:pt modelId="{2A885AB8-43A9-42A8-B1C4-D2E445F4CEEA}">
      <dgm:prSet/>
      <dgm:spPr/>
      <dgm:t>
        <a:bodyPr/>
        <a:lstStyle/>
        <a:p>
          <a:r>
            <a:rPr lang="ru-RU" dirty="0" err="1"/>
            <a:t>це</a:t>
          </a:r>
          <a:r>
            <a:rPr lang="ru-RU" dirty="0"/>
            <a:t> </a:t>
          </a:r>
          <a:r>
            <a:rPr lang="ru-RU" dirty="0" err="1"/>
            <a:t>спільна</a:t>
          </a:r>
          <a:r>
            <a:rPr lang="ru-RU" dirty="0"/>
            <a:t> </a:t>
          </a:r>
          <a:r>
            <a:rPr lang="ru-RU" dirty="0" err="1"/>
            <a:t>діяльність</a:t>
          </a:r>
          <a:r>
            <a:rPr lang="ru-RU" dirty="0"/>
            <a:t> </a:t>
          </a:r>
          <a:r>
            <a:rPr lang="ru-RU" dirty="0" err="1"/>
            <a:t>громади</a:t>
          </a:r>
          <a:r>
            <a:rPr lang="ru-RU" dirty="0"/>
            <a:t>; </a:t>
          </a:r>
          <a:endParaRPr lang="uk-UA" dirty="0"/>
        </a:p>
      </dgm:t>
    </dgm:pt>
    <dgm:pt modelId="{F3DA2D81-97A2-4AB3-A105-EE215E14FDE9}" type="parTrans" cxnId="{F9A5F29C-AFE3-4AE9-95EF-ADD8A277101B}">
      <dgm:prSet/>
      <dgm:spPr/>
      <dgm:t>
        <a:bodyPr/>
        <a:lstStyle/>
        <a:p>
          <a:endParaRPr lang="uk-UA"/>
        </a:p>
      </dgm:t>
    </dgm:pt>
    <dgm:pt modelId="{30ADD00B-361C-4A1A-9775-9B19102D3CE4}" type="sibTrans" cxnId="{F9A5F29C-AFE3-4AE9-95EF-ADD8A277101B}">
      <dgm:prSet/>
      <dgm:spPr/>
      <dgm:t>
        <a:bodyPr/>
        <a:lstStyle/>
        <a:p>
          <a:endParaRPr lang="uk-UA"/>
        </a:p>
      </dgm:t>
    </dgm:pt>
    <dgm:pt modelId="{2230193D-F1DC-4BC8-AA7D-5D434F6364B3}">
      <dgm:prSet/>
      <dgm:spPr/>
      <dgm:t>
        <a:bodyPr/>
        <a:lstStyle/>
        <a:p>
          <a:r>
            <a:rPr lang="ru-RU" dirty="0" err="1"/>
            <a:t>це</a:t>
          </a:r>
          <a:r>
            <a:rPr lang="ru-RU" dirty="0"/>
            <a:t> партнерство </a:t>
          </a:r>
          <a:r>
            <a:rPr lang="ru-RU" dirty="0" err="1"/>
            <a:t>влади</a:t>
          </a:r>
          <a:r>
            <a:rPr lang="ru-RU" dirty="0"/>
            <a:t> </a:t>
          </a:r>
          <a:r>
            <a:rPr lang="ru-RU" dirty="0" err="1"/>
            <a:t>громади</a:t>
          </a:r>
          <a:r>
            <a:rPr lang="ru-RU" dirty="0"/>
            <a:t> та </a:t>
          </a:r>
          <a:r>
            <a:rPr lang="ru-RU" dirty="0" err="1"/>
            <a:t>бізнесу</a:t>
          </a:r>
          <a:r>
            <a:rPr lang="ru-RU" dirty="0"/>
            <a:t>; </a:t>
          </a:r>
          <a:endParaRPr lang="uk-UA" dirty="0"/>
        </a:p>
      </dgm:t>
    </dgm:pt>
    <dgm:pt modelId="{9F54DA95-E11B-484A-99FD-4F3EE52AAB59}" type="parTrans" cxnId="{40B570E4-D8C4-4300-BBA9-1AAB74B026D0}">
      <dgm:prSet/>
      <dgm:spPr/>
      <dgm:t>
        <a:bodyPr/>
        <a:lstStyle/>
        <a:p>
          <a:endParaRPr lang="uk-UA"/>
        </a:p>
      </dgm:t>
    </dgm:pt>
    <dgm:pt modelId="{C0CAD21C-F8CC-4995-A6FE-9C578DEDCEDA}" type="sibTrans" cxnId="{40B570E4-D8C4-4300-BBA9-1AAB74B026D0}">
      <dgm:prSet/>
      <dgm:spPr/>
      <dgm:t>
        <a:bodyPr/>
        <a:lstStyle/>
        <a:p>
          <a:endParaRPr lang="uk-UA"/>
        </a:p>
      </dgm:t>
    </dgm:pt>
    <dgm:pt modelId="{5C39A8E0-5E48-4D2B-9DE9-E76F848BC4B7}">
      <dgm:prSet/>
      <dgm:spPr/>
      <dgm:t>
        <a:bodyPr/>
        <a:lstStyle/>
        <a:p>
          <a:r>
            <a:rPr lang="ru-RU" dirty="0" err="1"/>
            <a:t>суб’єктом</a:t>
          </a:r>
          <a:r>
            <a:rPr lang="ru-RU" dirty="0"/>
            <a:t> </a:t>
          </a:r>
          <a:r>
            <a:rPr lang="ru-RU" dirty="0" err="1"/>
            <a:t>діяльності</a:t>
          </a:r>
          <a:r>
            <a:rPr lang="ru-RU" dirty="0"/>
            <a:t> з </a:t>
          </a:r>
          <a:r>
            <a:rPr lang="ru-RU" dirty="0" err="1"/>
            <a:t>місцевого</a:t>
          </a:r>
          <a:r>
            <a:rPr lang="ru-RU" dirty="0"/>
            <a:t> </a:t>
          </a:r>
          <a:r>
            <a:rPr lang="ru-RU" dirty="0" err="1"/>
            <a:t>розвитку</a:t>
          </a:r>
          <a:r>
            <a:rPr lang="ru-RU" dirty="0"/>
            <a:t> </a:t>
          </a:r>
          <a:r>
            <a:rPr lang="ru-RU" dirty="0" err="1"/>
            <a:t>місцева</a:t>
          </a:r>
          <a:r>
            <a:rPr lang="ru-RU" dirty="0"/>
            <a:t> громада: </a:t>
          </a:r>
          <a:r>
            <a:rPr lang="ru-RU" dirty="0" err="1"/>
            <a:t>населення</a:t>
          </a:r>
          <a:r>
            <a:rPr lang="ru-RU" dirty="0"/>
            <a:t> </a:t>
          </a:r>
          <a:r>
            <a:rPr lang="ru-RU" dirty="0" err="1"/>
            <a:t>території</a:t>
          </a:r>
          <a:r>
            <a:rPr lang="ru-RU" dirty="0"/>
            <a:t> </a:t>
          </a:r>
          <a:r>
            <a:rPr lang="ru-RU" dirty="0" err="1"/>
            <a:t>або</a:t>
          </a:r>
          <a:r>
            <a:rPr lang="ru-RU" dirty="0"/>
            <a:t> </a:t>
          </a:r>
          <a:r>
            <a:rPr lang="ru-RU" dirty="0" err="1"/>
            <a:t>декілька</a:t>
          </a:r>
          <a:r>
            <a:rPr lang="ru-RU" dirty="0"/>
            <a:t> </a:t>
          </a:r>
          <a:r>
            <a:rPr lang="ru-RU" dirty="0" err="1"/>
            <a:t>місцевих</a:t>
          </a:r>
          <a:r>
            <a:rPr lang="ru-RU" dirty="0"/>
            <a:t> громад, </a:t>
          </a:r>
          <a:r>
            <a:rPr lang="ru-RU" dirty="0" err="1"/>
            <a:t>об’єднаних</a:t>
          </a:r>
          <a:r>
            <a:rPr lang="ru-RU" dirty="0"/>
            <a:t> </a:t>
          </a:r>
          <a:r>
            <a:rPr lang="ru-RU" dirty="0" err="1"/>
            <a:t>єдиними</a:t>
          </a:r>
          <a:r>
            <a:rPr lang="ru-RU" dirty="0"/>
            <a:t> </a:t>
          </a:r>
          <a:r>
            <a:rPr lang="ru-RU" dirty="0" err="1"/>
            <a:t>цілями</a:t>
          </a:r>
          <a:r>
            <a:rPr lang="ru-RU" dirty="0"/>
            <a:t>; </a:t>
          </a:r>
          <a:endParaRPr lang="uk-UA" dirty="0"/>
        </a:p>
      </dgm:t>
    </dgm:pt>
    <dgm:pt modelId="{C20DE3C5-92E3-4460-BD3C-B11CF143E769}" type="parTrans" cxnId="{C1E828F7-ABF7-4777-B4AF-C79DCFC8189C}">
      <dgm:prSet/>
      <dgm:spPr/>
      <dgm:t>
        <a:bodyPr/>
        <a:lstStyle/>
        <a:p>
          <a:endParaRPr lang="uk-UA"/>
        </a:p>
      </dgm:t>
    </dgm:pt>
    <dgm:pt modelId="{626BBA28-C5CD-46BC-AE0F-23F143A730D9}" type="sibTrans" cxnId="{C1E828F7-ABF7-4777-B4AF-C79DCFC8189C}">
      <dgm:prSet/>
      <dgm:spPr/>
      <dgm:t>
        <a:bodyPr/>
        <a:lstStyle/>
        <a:p>
          <a:endParaRPr lang="uk-UA"/>
        </a:p>
      </dgm:t>
    </dgm:pt>
    <dgm:pt modelId="{8A9FC3EA-EE8A-46AC-86AA-30B028215F33}">
      <dgm:prSet/>
      <dgm:spPr/>
      <dgm:t>
        <a:bodyPr/>
        <a:lstStyle/>
        <a:p>
          <a:r>
            <a:rPr lang="ru-RU" dirty="0" err="1"/>
            <a:t>рушійною</a:t>
          </a:r>
          <a:r>
            <a:rPr lang="ru-RU" dirty="0"/>
            <a:t> силою </a:t>
          </a:r>
          <a:r>
            <a:rPr lang="ru-RU" dirty="0" err="1"/>
            <a:t>розвитку</a:t>
          </a:r>
          <a:r>
            <a:rPr lang="ru-RU" dirty="0"/>
            <a:t> є </a:t>
          </a:r>
          <a:r>
            <a:rPr lang="ru-RU" dirty="0" err="1"/>
            <a:t>фактори</a:t>
          </a:r>
          <a:r>
            <a:rPr lang="ru-RU" dirty="0"/>
            <a:t> </a:t>
          </a:r>
          <a:r>
            <a:rPr lang="ru-RU" dirty="0" err="1"/>
            <a:t>місцевих</a:t>
          </a:r>
          <a:r>
            <a:rPr lang="ru-RU" dirty="0"/>
            <a:t> </a:t>
          </a:r>
          <a:r>
            <a:rPr lang="ru-RU" dirty="0" err="1"/>
            <a:t>конкурентних</a:t>
          </a:r>
          <a:r>
            <a:rPr lang="ru-RU" dirty="0"/>
            <a:t> </a:t>
          </a:r>
          <a:r>
            <a:rPr lang="ru-RU" dirty="0" err="1"/>
            <a:t>переваг</a:t>
          </a:r>
          <a:r>
            <a:rPr lang="ru-RU" dirty="0"/>
            <a:t>; </a:t>
          </a:r>
          <a:endParaRPr lang="uk-UA" dirty="0"/>
        </a:p>
      </dgm:t>
    </dgm:pt>
    <dgm:pt modelId="{8478CBC8-98A3-4A97-8A4F-A13A585F4A24}" type="parTrans" cxnId="{34C0832B-1B14-42AB-A479-DA8FF28564F4}">
      <dgm:prSet/>
      <dgm:spPr/>
      <dgm:t>
        <a:bodyPr/>
        <a:lstStyle/>
        <a:p>
          <a:endParaRPr lang="uk-UA"/>
        </a:p>
      </dgm:t>
    </dgm:pt>
    <dgm:pt modelId="{AF0A0F37-1147-48A0-843A-2AE3F23F5C8E}" type="sibTrans" cxnId="{34C0832B-1B14-42AB-A479-DA8FF28564F4}">
      <dgm:prSet/>
      <dgm:spPr/>
      <dgm:t>
        <a:bodyPr/>
        <a:lstStyle/>
        <a:p>
          <a:endParaRPr lang="uk-UA"/>
        </a:p>
      </dgm:t>
    </dgm:pt>
    <dgm:pt modelId="{F1D1845D-9BFC-418A-9238-FFD02D8D29CD}">
      <dgm:prSet/>
      <dgm:spPr/>
      <dgm:t>
        <a:bodyPr/>
        <a:lstStyle/>
        <a:p>
          <a:r>
            <a:rPr lang="ru-RU" dirty="0" err="1"/>
            <a:t>двигуном</a:t>
          </a:r>
          <a:r>
            <a:rPr lang="ru-RU" dirty="0"/>
            <a:t> </a:t>
          </a:r>
          <a:r>
            <a:rPr lang="ru-RU" dirty="0" err="1"/>
            <a:t>розвитку</a:t>
          </a:r>
          <a:r>
            <a:rPr lang="ru-RU" dirty="0"/>
            <a:t> </a:t>
          </a:r>
          <a:r>
            <a:rPr lang="ru-RU" dirty="0" err="1"/>
            <a:t>територіальної</a:t>
          </a:r>
          <a:r>
            <a:rPr lang="ru-RU" dirty="0"/>
            <a:t> </a:t>
          </a:r>
          <a:r>
            <a:rPr lang="ru-RU" dirty="0" err="1"/>
            <a:t>громади</a:t>
          </a:r>
          <a:r>
            <a:rPr lang="ru-RU" dirty="0"/>
            <a:t> є </a:t>
          </a:r>
          <a:r>
            <a:rPr lang="ru-RU" dirty="0" err="1"/>
            <a:t>економіка</a:t>
          </a:r>
          <a:r>
            <a:rPr lang="ru-RU" dirty="0"/>
            <a:t>; </a:t>
          </a:r>
          <a:endParaRPr lang="uk-UA" dirty="0"/>
        </a:p>
      </dgm:t>
    </dgm:pt>
    <dgm:pt modelId="{0937067E-7C00-4ED4-A39A-1437B22DA8AE}" type="parTrans" cxnId="{DD32354C-E0BD-4EE6-A381-8F069B73D135}">
      <dgm:prSet/>
      <dgm:spPr/>
      <dgm:t>
        <a:bodyPr/>
        <a:lstStyle/>
        <a:p>
          <a:endParaRPr lang="uk-UA"/>
        </a:p>
      </dgm:t>
    </dgm:pt>
    <dgm:pt modelId="{922AEF19-B09D-455D-AEC1-89916B0AA7E3}" type="sibTrans" cxnId="{DD32354C-E0BD-4EE6-A381-8F069B73D135}">
      <dgm:prSet/>
      <dgm:spPr/>
      <dgm:t>
        <a:bodyPr/>
        <a:lstStyle/>
        <a:p>
          <a:endParaRPr lang="uk-UA"/>
        </a:p>
      </dgm:t>
    </dgm:pt>
    <dgm:pt modelId="{33BF137C-2A95-4F54-B39C-8F6FEEAFC2B9}">
      <dgm:prSet/>
      <dgm:spPr/>
      <dgm:t>
        <a:bodyPr/>
        <a:lstStyle/>
        <a:p>
          <a:r>
            <a:rPr lang="ru-RU" dirty="0" err="1"/>
            <a:t>критерієм</a:t>
          </a:r>
          <a:r>
            <a:rPr lang="ru-RU" dirty="0"/>
            <a:t> </a:t>
          </a:r>
          <a:r>
            <a:rPr lang="ru-RU" dirty="0" err="1"/>
            <a:t>розвитку</a:t>
          </a:r>
          <a:r>
            <a:rPr lang="ru-RU" dirty="0"/>
            <a:t> є </a:t>
          </a:r>
          <a:r>
            <a:rPr lang="ru-RU" dirty="0" err="1"/>
            <a:t>задоволення</a:t>
          </a:r>
          <a:r>
            <a:rPr lang="ru-RU" dirty="0"/>
            <a:t> потреб </a:t>
          </a:r>
          <a:r>
            <a:rPr lang="ru-RU" dirty="0" err="1"/>
            <a:t>членів</a:t>
          </a:r>
          <a:r>
            <a:rPr lang="ru-RU" dirty="0"/>
            <a:t> </a:t>
          </a:r>
          <a:r>
            <a:rPr lang="ru-RU" dirty="0" err="1"/>
            <a:t>громади</a:t>
          </a:r>
          <a:r>
            <a:rPr lang="ru-RU" dirty="0"/>
            <a:t>, </a:t>
          </a:r>
          <a:r>
            <a:rPr lang="ru-RU" dirty="0" err="1"/>
            <a:t>підвищення</a:t>
          </a:r>
          <a:r>
            <a:rPr lang="ru-RU" dirty="0"/>
            <a:t> </a:t>
          </a:r>
          <a:r>
            <a:rPr lang="ru-RU" dirty="0" err="1"/>
            <a:t>життєвого</a:t>
          </a:r>
          <a:r>
            <a:rPr lang="ru-RU" dirty="0"/>
            <a:t> </a:t>
          </a:r>
          <a:r>
            <a:rPr lang="ru-RU" dirty="0" err="1"/>
            <a:t>рівня</a:t>
          </a:r>
          <a:r>
            <a:rPr lang="ru-RU" dirty="0"/>
            <a:t> </a:t>
          </a:r>
          <a:r>
            <a:rPr lang="ru-RU" dirty="0" err="1"/>
            <a:t>населення</a:t>
          </a:r>
          <a:r>
            <a:rPr lang="ru-RU" dirty="0"/>
            <a:t>, </a:t>
          </a:r>
          <a:r>
            <a:rPr lang="ru-RU" dirty="0" err="1"/>
            <a:t>зростання</a:t>
          </a:r>
          <a:r>
            <a:rPr lang="ru-RU" dirty="0"/>
            <a:t> </a:t>
          </a:r>
          <a:r>
            <a:rPr lang="ru-RU" dirty="0" err="1"/>
            <a:t>стандартів</a:t>
          </a:r>
          <a:r>
            <a:rPr lang="ru-RU" dirty="0"/>
            <a:t> </a:t>
          </a:r>
          <a:r>
            <a:rPr lang="ru-RU" dirty="0" err="1"/>
            <a:t>життя</a:t>
          </a:r>
          <a:r>
            <a:rPr lang="ru-RU" dirty="0"/>
            <a:t>.</a:t>
          </a:r>
          <a:endParaRPr lang="uk-UA" dirty="0"/>
        </a:p>
      </dgm:t>
    </dgm:pt>
    <dgm:pt modelId="{2F0221C7-B9AF-47F9-A837-30A061A3B163}" type="parTrans" cxnId="{4D41F9A5-7168-482D-B07D-6DBF31DDF0A0}">
      <dgm:prSet/>
      <dgm:spPr/>
      <dgm:t>
        <a:bodyPr/>
        <a:lstStyle/>
        <a:p>
          <a:endParaRPr lang="uk-UA"/>
        </a:p>
      </dgm:t>
    </dgm:pt>
    <dgm:pt modelId="{2D35D5F3-4CED-4060-8A52-C69971ADC52B}" type="sibTrans" cxnId="{4D41F9A5-7168-482D-B07D-6DBF31DDF0A0}">
      <dgm:prSet/>
      <dgm:spPr/>
      <dgm:t>
        <a:bodyPr/>
        <a:lstStyle/>
        <a:p>
          <a:endParaRPr lang="uk-UA"/>
        </a:p>
      </dgm:t>
    </dgm:pt>
    <dgm:pt modelId="{2A91EA55-4E8B-43F2-9670-67E5B2B6EB50}" type="pres">
      <dgm:prSet presAssocID="{75FEE7AD-F4F8-4171-AE74-778555548FAE}" presName="diagram" presStyleCnt="0">
        <dgm:presLayoutVars>
          <dgm:dir/>
          <dgm:resizeHandles val="exact"/>
        </dgm:presLayoutVars>
      </dgm:prSet>
      <dgm:spPr/>
    </dgm:pt>
    <dgm:pt modelId="{AABB3021-6671-4B61-9659-4D80BDEA75F1}" type="pres">
      <dgm:prSet presAssocID="{5177A729-68D9-4F72-8F41-CCB28DADD925}" presName="node" presStyleLbl="node1" presStyleIdx="0" presStyleCnt="7">
        <dgm:presLayoutVars>
          <dgm:bulletEnabled val="1"/>
        </dgm:presLayoutVars>
      </dgm:prSet>
      <dgm:spPr/>
    </dgm:pt>
    <dgm:pt modelId="{C0D02B8F-6A06-460F-AF10-BDE6F44FFD60}" type="pres">
      <dgm:prSet presAssocID="{D5E20EFC-B0C9-4606-8DA2-68E40D5A019F}" presName="sibTrans" presStyleCnt="0"/>
      <dgm:spPr/>
    </dgm:pt>
    <dgm:pt modelId="{E8E218E3-11B0-49FB-B5D2-1EE4A0CE7284}" type="pres">
      <dgm:prSet presAssocID="{2A885AB8-43A9-42A8-B1C4-D2E445F4CEEA}" presName="node" presStyleLbl="node1" presStyleIdx="1" presStyleCnt="7">
        <dgm:presLayoutVars>
          <dgm:bulletEnabled val="1"/>
        </dgm:presLayoutVars>
      </dgm:prSet>
      <dgm:spPr/>
    </dgm:pt>
    <dgm:pt modelId="{F127D5B2-56E4-403E-B45C-9C15CE12F72E}" type="pres">
      <dgm:prSet presAssocID="{30ADD00B-361C-4A1A-9775-9B19102D3CE4}" presName="sibTrans" presStyleCnt="0"/>
      <dgm:spPr/>
    </dgm:pt>
    <dgm:pt modelId="{DF781079-A8F4-4334-A7D6-F9D6B62D73FC}" type="pres">
      <dgm:prSet presAssocID="{2230193D-F1DC-4BC8-AA7D-5D434F6364B3}" presName="node" presStyleLbl="node1" presStyleIdx="2" presStyleCnt="7">
        <dgm:presLayoutVars>
          <dgm:bulletEnabled val="1"/>
        </dgm:presLayoutVars>
      </dgm:prSet>
      <dgm:spPr/>
    </dgm:pt>
    <dgm:pt modelId="{26F8F424-645A-4C05-83DB-A273F31999F4}" type="pres">
      <dgm:prSet presAssocID="{C0CAD21C-F8CC-4995-A6FE-9C578DEDCEDA}" presName="sibTrans" presStyleCnt="0"/>
      <dgm:spPr/>
    </dgm:pt>
    <dgm:pt modelId="{9BFF0421-F280-44DE-9B5F-E81562B7F63F}" type="pres">
      <dgm:prSet presAssocID="{5C39A8E0-5E48-4D2B-9DE9-E76F848BC4B7}" presName="node" presStyleLbl="node1" presStyleIdx="3" presStyleCnt="7">
        <dgm:presLayoutVars>
          <dgm:bulletEnabled val="1"/>
        </dgm:presLayoutVars>
      </dgm:prSet>
      <dgm:spPr/>
    </dgm:pt>
    <dgm:pt modelId="{536693B2-98C5-4ABE-A9F5-470A2FFA7BB9}" type="pres">
      <dgm:prSet presAssocID="{626BBA28-C5CD-46BC-AE0F-23F143A730D9}" presName="sibTrans" presStyleCnt="0"/>
      <dgm:spPr/>
    </dgm:pt>
    <dgm:pt modelId="{5A371126-4BC0-4B97-93E9-745FB50E9802}" type="pres">
      <dgm:prSet presAssocID="{8A9FC3EA-EE8A-46AC-86AA-30B028215F33}" presName="node" presStyleLbl="node1" presStyleIdx="4" presStyleCnt="7">
        <dgm:presLayoutVars>
          <dgm:bulletEnabled val="1"/>
        </dgm:presLayoutVars>
      </dgm:prSet>
      <dgm:spPr/>
    </dgm:pt>
    <dgm:pt modelId="{4BA3847B-4CCC-4511-BAC6-23D67C64D666}" type="pres">
      <dgm:prSet presAssocID="{AF0A0F37-1147-48A0-843A-2AE3F23F5C8E}" presName="sibTrans" presStyleCnt="0"/>
      <dgm:spPr/>
    </dgm:pt>
    <dgm:pt modelId="{B25C8EF4-48A5-4529-B034-68897C55EFF6}" type="pres">
      <dgm:prSet presAssocID="{F1D1845D-9BFC-418A-9238-FFD02D8D29CD}" presName="node" presStyleLbl="node1" presStyleIdx="5" presStyleCnt="7">
        <dgm:presLayoutVars>
          <dgm:bulletEnabled val="1"/>
        </dgm:presLayoutVars>
      </dgm:prSet>
      <dgm:spPr/>
    </dgm:pt>
    <dgm:pt modelId="{5B8BD509-1A75-4077-A7F4-B2101A33A12F}" type="pres">
      <dgm:prSet presAssocID="{922AEF19-B09D-455D-AEC1-89916B0AA7E3}" presName="sibTrans" presStyleCnt="0"/>
      <dgm:spPr/>
    </dgm:pt>
    <dgm:pt modelId="{6B4208E2-17A9-4971-A7C3-53DF9D39D9B3}" type="pres">
      <dgm:prSet presAssocID="{33BF137C-2A95-4F54-B39C-8F6FEEAFC2B9}" presName="node" presStyleLbl="node1" presStyleIdx="6" presStyleCnt="7">
        <dgm:presLayoutVars>
          <dgm:bulletEnabled val="1"/>
        </dgm:presLayoutVars>
      </dgm:prSet>
      <dgm:spPr/>
    </dgm:pt>
  </dgm:ptLst>
  <dgm:cxnLst>
    <dgm:cxn modelId="{81161D16-B139-4F4B-9B1E-A2F860F8B6E0}" type="presOf" srcId="{5C39A8E0-5E48-4D2B-9DE9-E76F848BC4B7}" destId="{9BFF0421-F280-44DE-9B5F-E81562B7F63F}" srcOrd="0" destOrd="0" presId="urn:microsoft.com/office/officeart/2005/8/layout/default"/>
    <dgm:cxn modelId="{BEBE7023-3988-4829-9A01-4EF61523D1E3}" type="presOf" srcId="{2A885AB8-43A9-42A8-B1C4-D2E445F4CEEA}" destId="{E8E218E3-11B0-49FB-B5D2-1EE4A0CE7284}" srcOrd="0" destOrd="0" presId="urn:microsoft.com/office/officeart/2005/8/layout/default"/>
    <dgm:cxn modelId="{34C0832B-1B14-42AB-A479-DA8FF28564F4}" srcId="{75FEE7AD-F4F8-4171-AE74-778555548FAE}" destId="{8A9FC3EA-EE8A-46AC-86AA-30B028215F33}" srcOrd="4" destOrd="0" parTransId="{8478CBC8-98A3-4A97-8A4F-A13A585F4A24}" sibTransId="{AF0A0F37-1147-48A0-843A-2AE3F23F5C8E}"/>
    <dgm:cxn modelId="{70803F49-1EAE-44B7-88F3-1924B1BA62D0}" type="presOf" srcId="{F1D1845D-9BFC-418A-9238-FFD02D8D29CD}" destId="{B25C8EF4-48A5-4529-B034-68897C55EFF6}" srcOrd="0" destOrd="0" presId="urn:microsoft.com/office/officeart/2005/8/layout/default"/>
    <dgm:cxn modelId="{F283224A-44C5-4985-8A7A-F0ADE195AED8}" type="presOf" srcId="{33BF137C-2A95-4F54-B39C-8F6FEEAFC2B9}" destId="{6B4208E2-17A9-4971-A7C3-53DF9D39D9B3}" srcOrd="0" destOrd="0" presId="urn:microsoft.com/office/officeart/2005/8/layout/default"/>
    <dgm:cxn modelId="{DD32354C-E0BD-4EE6-A381-8F069B73D135}" srcId="{75FEE7AD-F4F8-4171-AE74-778555548FAE}" destId="{F1D1845D-9BFC-418A-9238-FFD02D8D29CD}" srcOrd="5" destOrd="0" parTransId="{0937067E-7C00-4ED4-A39A-1437B22DA8AE}" sibTransId="{922AEF19-B09D-455D-AEC1-89916B0AA7E3}"/>
    <dgm:cxn modelId="{81064186-BD6D-4494-BE65-39563E5BDA23}" srcId="{75FEE7AD-F4F8-4171-AE74-778555548FAE}" destId="{5177A729-68D9-4F72-8F41-CCB28DADD925}" srcOrd="0" destOrd="0" parTransId="{1C23999B-90A8-4DC1-AED1-E78A3202483B}" sibTransId="{D5E20EFC-B0C9-4606-8DA2-68E40D5A019F}"/>
    <dgm:cxn modelId="{F9A5F29C-AFE3-4AE9-95EF-ADD8A277101B}" srcId="{75FEE7AD-F4F8-4171-AE74-778555548FAE}" destId="{2A885AB8-43A9-42A8-B1C4-D2E445F4CEEA}" srcOrd="1" destOrd="0" parTransId="{F3DA2D81-97A2-4AB3-A105-EE215E14FDE9}" sibTransId="{30ADD00B-361C-4A1A-9775-9B19102D3CE4}"/>
    <dgm:cxn modelId="{4D41F9A5-7168-482D-B07D-6DBF31DDF0A0}" srcId="{75FEE7AD-F4F8-4171-AE74-778555548FAE}" destId="{33BF137C-2A95-4F54-B39C-8F6FEEAFC2B9}" srcOrd="6" destOrd="0" parTransId="{2F0221C7-B9AF-47F9-A837-30A061A3B163}" sibTransId="{2D35D5F3-4CED-4060-8A52-C69971ADC52B}"/>
    <dgm:cxn modelId="{D7CB87B3-4E78-401B-AA08-74376B232775}" type="presOf" srcId="{2230193D-F1DC-4BC8-AA7D-5D434F6364B3}" destId="{DF781079-A8F4-4334-A7D6-F9D6B62D73FC}" srcOrd="0" destOrd="0" presId="urn:microsoft.com/office/officeart/2005/8/layout/default"/>
    <dgm:cxn modelId="{A7A203CE-55E1-4F36-B072-97737FF1DC1A}" type="presOf" srcId="{8A9FC3EA-EE8A-46AC-86AA-30B028215F33}" destId="{5A371126-4BC0-4B97-93E9-745FB50E9802}" srcOrd="0" destOrd="0" presId="urn:microsoft.com/office/officeart/2005/8/layout/default"/>
    <dgm:cxn modelId="{8C6E09D3-B089-4CE2-B5C9-7FD7AD784CAC}" type="presOf" srcId="{5177A729-68D9-4F72-8F41-CCB28DADD925}" destId="{AABB3021-6671-4B61-9659-4D80BDEA75F1}" srcOrd="0" destOrd="0" presId="urn:microsoft.com/office/officeart/2005/8/layout/default"/>
    <dgm:cxn modelId="{FB6301D6-92CF-4F59-A573-23396BD01F1F}" type="presOf" srcId="{75FEE7AD-F4F8-4171-AE74-778555548FAE}" destId="{2A91EA55-4E8B-43F2-9670-67E5B2B6EB50}" srcOrd="0" destOrd="0" presId="urn:microsoft.com/office/officeart/2005/8/layout/default"/>
    <dgm:cxn modelId="{40B570E4-D8C4-4300-BBA9-1AAB74B026D0}" srcId="{75FEE7AD-F4F8-4171-AE74-778555548FAE}" destId="{2230193D-F1DC-4BC8-AA7D-5D434F6364B3}" srcOrd="2" destOrd="0" parTransId="{9F54DA95-E11B-484A-99FD-4F3EE52AAB59}" sibTransId="{C0CAD21C-F8CC-4995-A6FE-9C578DEDCEDA}"/>
    <dgm:cxn modelId="{C1E828F7-ABF7-4777-B4AF-C79DCFC8189C}" srcId="{75FEE7AD-F4F8-4171-AE74-778555548FAE}" destId="{5C39A8E0-5E48-4D2B-9DE9-E76F848BC4B7}" srcOrd="3" destOrd="0" parTransId="{C20DE3C5-92E3-4460-BD3C-B11CF143E769}" sibTransId="{626BBA28-C5CD-46BC-AE0F-23F143A730D9}"/>
    <dgm:cxn modelId="{B55FA58B-CD7F-4B83-9C73-A33B3253B7D2}" type="presParOf" srcId="{2A91EA55-4E8B-43F2-9670-67E5B2B6EB50}" destId="{AABB3021-6671-4B61-9659-4D80BDEA75F1}" srcOrd="0" destOrd="0" presId="urn:microsoft.com/office/officeart/2005/8/layout/default"/>
    <dgm:cxn modelId="{1BA6C5FF-6B39-47F2-92FF-794D4327021D}" type="presParOf" srcId="{2A91EA55-4E8B-43F2-9670-67E5B2B6EB50}" destId="{C0D02B8F-6A06-460F-AF10-BDE6F44FFD60}" srcOrd="1" destOrd="0" presId="urn:microsoft.com/office/officeart/2005/8/layout/default"/>
    <dgm:cxn modelId="{3501C902-078E-4F55-82AE-C3F89C44E218}" type="presParOf" srcId="{2A91EA55-4E8B-43F2-9670-67E5B2B6EB50}" destId="{E8E218E3-11B0-49FB-B5D2-1EE4A0CE7284}" srcOrd="2" destOrd="0" presId="urn:microsoft.com/office/officeart/2005/8/layout/default"/>
    <dgm:cxn modelId="{38C8F26E-6136-4D05-B519-42217D8E0140}" type="presParOf" srcId="{2A91EA55-4E8B-43F2-9670-67E5B2B6EB50}" destId="{F127D5B2-56E4-403E-B45C-9C15CE12F72E}" srcOrd="3" destOrd="0" presId="urn:microsoft.com/office/officeart/2005/8/layout/default"/>
    <dgm:cxn modelId="{B47C04EB-9590-419D-9D22-A3B41B7F45A9}" type="presParOf" srcId="{2A91EA55-4E8B-43F2-9670-67E5B2B6EB50}" destId="{DF781079-A8F4-4334-A7D6-F9D6B62D73FC}" srcOrd="4" destOrd="0" presId="urn:microsoft.com/office/officeart/2005/8/layout/default"/>
    <dgm:cxn modelId="{DF34C477-6C8F-49A9-9B29-0BD178F01813}" type="presParOf" srcId="{2A91EA55-4E8B-43F2-9670-67E5B2B6EB50}" destId="{26F8F424-645A-4C05-83DB-A273F31999F4}" srcOrd="5" destOrd="0" presId="urn:microsoft.com/office/officeart/2005/8/layout/default"/>
    <dgm:cxn modelId="{FF0F15D3-4AE8-4FED-9F5F-1752F8C4E48A}" type="presParOf" srcId="{2A91EA55-4E8B-43F2-9670-67E5B2B6EB50}" destId="{9BFF0421-F280-44DE-9B5F-E81562B7F63F}" srcOrd="6" destOrd="0" presId="urn:microsoft.com/office/officeart/2005/8/layout/default"/>
    <dgm:cxn modelId="{0CFBC788-7B63-42A1-B40B-DFAC78E83BAE}" type="presParOf" srcId="{2A91EA55-4E8B-43F2-9670-67E5B2B6EB50}" destId="{536693B2-98C5-4ABE-A9F5-470A2FFA7BB9}" srcOrd="7" destOrd="0" presId="urn:microsoft.com/office/officeart/2005/8/layout/default"/>
    <dgm:cxn modelId="{FB0C3F6A-5CA7-45F1-A1BE-684A02C38363}" type="presParOf" srcId="{2A91EA55-4E8B-43F2-9670-67E5B2B6EB50}" destId="{5A371126-4BC0-4B97-93E9-745FB50E9802}" srcOrd="8" destOrd="0" presId="urn:microsoft.com/office/officeart/2005/8/layout/default"/>
    <dgm:cxn modelId="{655CA9C9-0EC7-4A2B-8C2D-EF35A7F44478}" type="presParOf" srcId="{2A91EA55-4E8B-43F2-9670-67E5B2B6EB50}" destId="{4BA3847B-4CCC-4511-BAC6-23D67C64D666}" srcOrd="9" destOrd="0" presId="urn:microsoft.com/office/officeart/2005/8/layout/default"/>
    <dgm:cxn modelId="{C84DDB5F-0ED8-4455-9B16-531771067A41}" type="presParOf" srcId="{2A91EA55-4E8B-43F2-9670-67E5B2B6EB50}" destId="{B25C8EF4-48A5-4529-B034-68897C55EFF6}" srcOrd="10" destOrd="0" presId="urn:microsoft.com/office/officeart/2005/8/layout/default"/>
    <dgm:cxn modelId="{E2CF5944-DEBF-4D55-8C2A-31C76A47CD8B}" type="presParOf" srcId="{2A91EA55-4E8B-43F2-9670-67E5B2B6EB50}" destId="{5B8BD509-1A75-4077-A7F4-B2101A33A12F}" srcOrd="11" destOrd="0" presId="urn:microsoft.com/office/officeart/2005/8/layout/default"/>
    <dgm:cxn modelId="{281CD7C6-0A50-43E6-BAD8-12F442F12C3D}" type="presParOf" srcId="{2A91EA55-4E8B-43F2-9670-67E5B2B6EB50}" destId="{6B4208E2-17A9-4971-A7C3-53DF9D39D9B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B514E-5A4A-40A9-9E1F-78AA87466E56}"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uk-UA"/>
        </a:p>
      </dgm:t>
    </dgm:pt>
    <dgm:pt modelId="{02ACBA66-57F8-4F66-994B-9AAD8DA2BB20}">
      <dgm:prSet phldrT="[Текст]"/>
      <dgm:spPr/>
      <dgm:t>
        <a:bodyPr/>
        <a:lstStyle/>
        <a:p>
          <a:r>
            <a:rPr lang="uk-UA" dirty="0"/>
            <a:t>Основні теоретико-методологічні підходи до визначення МЕР: </a:t>
          </a:r>
        </a:p>
      </dgm:t>
    </dgm:pt>
    <dgm:pt modelId="{4A8FD3EB-B08C-47DA-99CC-C07432B16635}" type="parTrans" cxnId="{3AB44B69-A887-4F49-932A-747269A0C57F}">
      <dgm:prSet/>
      <dgm:spPr/>
      <dgm:t>
        <a:bodyPr/>
        <a:lstStyle/>
        <a:p>
          <a:endParaRPr lang="uk-UA"/>
        </a:p>
      </dgm:t>
    </dgm:pt>
    <dgm:pt modelId="{1BD5A434-D76D-4CF9-860A-17CC0ABF06B4}" type="sibTrans" cxnId="{3AB44B69-A887-4F49-932A-747269A0C57F}">
      <dgm:prSet/>
      <dgm:spPr/>
      <dgm:t>
        <a:bodyPr/>
        <a:lstStyle/>
        <a:p>
          <a:endParaRPr lang="uk-UA"/>
        </a:p>
      </dgm:t>
    </dgm:pt>
    <dgm:pt modelId="{5FA041F5-A0BD-4EB8-99DB-CAA8215B7DE0}">
      <dgm:prSet phldrT="[Текст]"/>
      <dgm:spPr/>
      <dgm:t>
        <a:bodyPr/>
        <a:lstStyle/>
        <a:p>
          <a:r>
            <a:rPr lang="uk-UA" b="1" dirty="0"/>
            <a:t>Цільовий підхід</a:t>
          </a:r>
        </a:p>
        <a:p>
          <a:r>
            <a:rPr lang="uk-UA" b="0" i="0" dirty="0"/>
            <a:t>МЕР</a:t>
          </a:r>
          <a:r>
            <a:rPr lang="uk-UA" b="1" dirty="0"/>
            <a:t> </a:t>
          </a:r>
          <a:r>
            <a:rPr lang="uk-UA" dirty="0"/>
            <a:t>розглядають як механізм, що впливає на зростання та реструктуризацію економіки, який веде до досягнення системи цілей: створення робочих місць, допомога в створенні нового бізнесу, зміцнення / розширення наявних підприємств, створення нових можливостей для підприємців, а також поліпшення якості життя.</a:t>
          </a:r>
        </a:p>
      </dgm:t>
    </dgm:pt>
    <dgm:pt modelId="{EEFF77A7-391C-4CC2-9B6A-A79D080B6898}" type="parTrans" cxnId="{816A1421-0ADB-429F-A6E5-BBF92DFC9B5C}">
      <dgm:prSet/>
      <dgm:spPr/>
      <dgm:t>
        <a:bodyPr/>
        <a:lstStyle/>
        <a:p>
          <a:endParaRPr lang="uk-UA"/>
        </a:p>
      </dgm:t>
    </dgm:pt>
    <dgm:pt modelId="{29870C08-8022-4EFA-8AC9-01C671DAF73A}" type="sibTrans" cxnId="{816A1421-0ADB-429F-A6E5-BBF92DFC9B5C}">
      <dgm:prSet/>
      <dgm:spPr/>
      <dgm:t>
        <a:bodyPr/>
        <a:lstStyle/>
        <a:p>
          <a:endParaRPr lang="uk-UA"/>
        </a:p>
      </dgm:t>
    </dgm:pt>
    <dgm:pt modelId="{0F68B4EF-E918-4037-BD57-D98BD77F9C79}">
      <dgm:prSet phldrT="[Текст]"/>
      <dgm:spPr/>
      <dgm:t>
        <a:bodyPr/>
        <a:lstStyle/>
        <a:p>
          <a:r>
            <a:rPr lang="uk-UA" b="1" dirty="0"/>
            <a:t>Процесний підхід</a:t>
          </a:r>
        </a:p>
        <a:p>
          <a:r>
            <a:rPr lang="uk-UA" b="0" dirty="0"/>
            <a:t>МЕР </a:t>
          </a:r>
          <a:r>
            <a:rPr lang="uk-UA" b="1" dirty="0"/>
            <a:t>- </a:t>
          </a:r>
          <a:r>
            <a:rPr lang="uk-UA" dirty="0"/>
            <a:t>це процес, у рамках якого партнери з державних / муніципальних, ділових і неурядових кіл працюють разом для створення кращих умов для економічного зростання, створення нових робочих місць та соціального розвитку території. Відбувається в громадах, які постійно поліпшують свій інвестиційний клімат і середовище сприяння бізнесу з метою підвищення своєї конкурентоспроможності, збереження робочих місць і збільшення доходів.</a:t>
          </a:r>
        </a:p>
      </dgm:t>
    </dgm:pt>
    <dgm:pt modelId="{0844B2CA-D8F5-42BA-8531-4DE632B9554E}" type="parTrans" cxnId="{44795F36-E8DF-43B3-ACD5-ACCB68A162AE}">
      <dgm:prSet/>
      <dgm:spPr/>
      <dgm:t>
        <a:bodyPr/>
        <a:lstStyle/>
        <a:p>
          <a:endParaRPr lang="uk-UA"/>
        </a:p>
      </dgm:t>
    </dgm:pt>
    <dgm:pt modelId="{DBD6BD2D-91D4-4018-9741-818F15928BD1}" type="sibTrans" cxnId="{44795F36-E8DF-43B3-ACD5-ACCB68A162AE}">
      <dgm:prSet/>
      <dgm:spPr/>
      <dgm:t>
        <a:bodyPr/>
        <a:lstStyle/>
        <a:p>
          <a:endParaRPr lang="uk-UA"/>
        </a:p>
      </dgm:t>
    </dgm:pt>
    <dgm:pt modelId="{D8C39DB4-AFD1-4F38-8CF9-B4780CEEAC91}" type="pres">
      <dgm:prSet presAssocID="{3FBB514E-5A4A-40A9-9E1F-78AA87466E56}" presName="composite" presStyleCnt="0">
        <dgm:presLayoutVars>
          <dgm:chMax val="1"/>
          <dgm:dir/>
          <dgm:resizeHandles val="exact"/>
        </dgm:presLayoutVars>
      </dgm:prSet>
      <dgm:spPr/>
    </dgm:pt>
    <dgm:pt modelId="{6C04B2B2-1604-42C2-B97F-DB5202338B36}" type="pres">
      <dgm:prSet presAssocID="{02ACBA66-57F8-4F66-994B-9AAD8DA2BB20}" presName="roof" presStyleLbl="dkBgShp" presStyleIdx="0" presStyleCnt="2" custScaleY="131069"/>
      <dgm:spPr/>
    </dgm:pt>
    <dgm:pt modelId="{14A57620-72B6-48EC-AE55-415423B81115}" type="pres">
      <dgm:prSet presAssocID="{02ACBA66-57F8-4F66-994B-9AAD8DA2BB20}" presName="pillars" presStyleCnt="0"/>
      <dgm:spPr/>
    </dgm:pt>
    <dgm:pt modelId="{31EA5C20-487A-49CE-813D-1F7956DB947F}" type="pres">
      <dgm:prSet presAssocID="{02ACBA66-57F8-4F66-994B-9AAD8DA2BB20}" presName="pillar1" presStyleLbl="node1" presStyleIdx="0" presStyleCnt="2">
        <dgm:presLayoutVars>
          <dgm:bulletEnabled val="1"/>
        </dgm:presLayoutVars>
      </dgm:prSet>
      <dgm:spPr/>
    </dgm:pt>
    <dgm:pt modelId="{DD77E51E-D712-45E4-A09F-5CDCF7264EF5}" type="pres">
      <dgm:prSet presAssocID="{0F68B4EF-E918-4037-BD57-D98BD77F9C79}" presName="pillarX" presStyleLbl="node1" presStyleIdx="1" presStyleCnt="2">
        <dgm:presLayoutVars>
          <dgm:bulletEnabled val="1"/>
        </dgm:presLayoutVars>
      </dgm:prSet>
      <dgm:spPr/>
    </dgm:pt>
    <dgm:pt modelId="{DEE69D73-D978-47FD-A627-676D49A1004A}" type="pres">
      <dgm:prSet presAssocID="{02ACBA66-57F8-4F66-994B-9AAD8DA2BB20}" presName="base" presStyleLbl="dkBgShp" presStyleIdx="1" presStyleCnt="2"/>
      <dgm:spPr/>
    </dgm:pt>
  </dgm:ptLst>
  <dgm:cxnLst>
    <dgm:cxn modelId="{816A1421-0ADB-429F-A6E5-BBF92DFC9B5C}" srcId="{02ACBA66-57F8-4F66-994B-9AAD8DA2BB20}" destId="{5FA041F5-A0BD-4EB8-99DB-CAA8215B7DE0}" srcOrd="0" destOrd="0" parTransId="{EEFF77A7-391C-4CC2-9B6A-A79D080B6898}" sibTransId="{29870C08-8022-4EFA-8AC9-01C671DAF73A}"/>
    <dgm:cxn modelId="{C7744D2C-5F94-41D5-878C-54ABA5726C6F}" type="presOf" srcId="{02ACBA66-57F8-4F66-994B-9AAD8DA2BB20}" destId="{6C04B2B2-1604-42C2-B97F-DB5202338B36}" srcOrd="0" destOrd="0" presId="urn:microsoft.com/office/officeart/2005/8/layout/hList3"/>
    <dgm:cxn modelId="{44795F36-E8DF-43B3-ACD5-ACCB68A162AE}" srcId="{02ACBA66-57F8-4F66-994B-9AAD8DA2BB20}" destId="{0F68B4EF-E918-4037-BD57-D98BD77F9C79}" srcOrd="1" destOrd="0" parTransId="{0844B2CA-D8F5-42BA-8531-4DE632B9554E}" sibTransId="{DBD6BD2D-91D4-4018-9741-818F15928BD1}"/>
    <dgm:cxn modelId="{3AB44B69-A887-4F49-932A-747269A0C57F}" srcId="{3FBB514E-5A4A-40A9-9E1F-78AA87466E56}" destId="{02ACBA66-57F8-4F66-994B-9AAD8DA2BB20}" srcOrd="0" destOrd="0" parTransId="{4A8FD3EB-B08C-47DA-99CC-C07432B16635}" sibTransId="{1BD5A434-D76D-4CF9-860A-17CC0ABF06B4}"/>
    <dgm:cxn modelId="{66406E7E-5D56-49A8-BD23-A197D5A26312}" type="presOf" srcId="{5FA041F5-A0BD-4EB8-99DB-CAA8215B7DE0}" destId="{31EA5C20-487A-49CE-813D-1F7956DB947F}" srcOrd="0" destOrd="0" presId="urn:microsoft.com/office/officeart/2005/8/layout/hList3"/>
    <dgm:cxn modelId="{2BC49AB2-4F55-4F65-914C-024BAC5B3C3F}" type="presOf" srcId="{0F68B4EF-E918-4037-BD57-D98BD77F9C79}" destId="{DD77E51E-D712-45E4-A09F-5CDCF7264EF5}" srcOrd="0" destOrd="0" presId="urn:microsoft.com/office/officeart/2005/8/layout/hList3"/>
    <dgm:cxn modelId="{50D33DCC-34E8-41D5-8E2C-F81FC23204DF}" type="presOf" srcId="{3FBB514E-5A4A-40A9-9E1F-78AA87466E56}" destId="{D8C39DB4-AFD1-4F38-8CF9-B4780CEEAC91}" srcOrd="0" destOrd="0" presId="urn:microsoft.com/office/officeart/2005/8/layout/hList3"/>
    <dgm:cxn modelId="{284979F9-397E-4891-8F0C-12782D0D705B}" type="presParOf" srcId="{D8C39DB4-AFD1-4F38-8CF9-B4780CEEAC91}" destId="{6C04B2B2-1604-42C2-B97F-DB5202338B36}" srcOrd="0" destOrd="0" presId="urn:microsoft.com/office/officeart/2005/8/layout/hList3"/>
    <dgm:cxn modelId="{EE10E87C-7AD4-4972-AB37-8008D2A6C99B}" type="presParOf" srcId="{D8C39DB4-AFD1-4F38-8CF9-B4780CEEAC91}" destId="{14A57620-72B6-48EC-AE55-415423B81115}" srcOrd="1" destOrd="0" presId="urn:microsoft.com/office/officeart/2005/8/layout/hList3"/>
    <dgm:cxn modelId="{8468E82F-0F46-439B-80C4-69345B11BB55}" type="presParOf" srcId="{14A57620-72B6-48EC-AE55-415423B81115}" destId="{31EA5C20-487A-49CE-813D-1F7956DB947F}" srcOrd="0" destOrd="0" presId="urn:microsoft.com/office/officeart/2005/8/layout/hList3"/>
    <dgm:cxn modelId="{C8A1F79A-E50C-48E5-94B4-CA6770D7140C}" type="presParOf" srcId="{14A57620-72B6-48EC-AE55-415423B81115}" destId="{DD77E51E-D712-45E4-A09F-5CDCF7264EF5}" srcOrd="1" destOrd="0" presId="urn:microsoft.com/office/officeart/2005/8/layout/hList3"/>
    <dgm:cxn modelId="{E86952DE-B6CD-46F5-A6CB-6F174E22360A}" type="presParOf" srcId="{D8C39DB4-AFD1-4F38-8CF9-B4780CEEAC91}" destId="{DEE69D73-D978-47FD-A627-676D49A1004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A72714-D903-416A-952E-4A10285728EC}" type="doc">
      <dgm:prSet loTypeId="urn:microsoft.com/office/officeart/2005/8/layout/cycle8" loCatId="cycle" qsTypeId="urn:microsoft.com/office/officeart/2005/8/quickstyle/simple3" qsCatId="simple" csTypeId="urn:microsoft.com/office/officeart/2005/8/colors/colorful2" csCatId="colorful" phldr="1"/>
      <dgm:spPr/>
    </dgm:pt>
    <dgm:pt modelId="{5A3E51EC-AF68-4014-8BB2-7191047DF926}">
      <dgm:prSet phldrT="[Текст]"/>
      <dgm:spPr/>
      <dgm:t>
        <a:bodyPr/>
        <a:lstStyle/>
        <a:p>
          <a:r>
            <a:rPr lang="uk-UA" dirty="0"/>
            <a:t>Соціокультурна </a:t>
          </a:r>
        </a:p>
      </dgm:t>
    </dgm:pt>
    <dgm:pt modelId="{03D58376-F60F-4AD0-B85E-D3EB9E564005}" type="parTrans" cxnId="{844BE33F-25D5-4295-A945-F382E917AADF}">
      <dgm:prSet/>
      <dgm:spPr/>
      <dgm:t>
        <a:bodyPr/>
        <a:lstStyle/>
        <a:p>
          <a:endParaRPr lang="uk-UA"/>
        </a:p>
      </dgm:t>
    </dgm:pt>
    <dgm:pt modelId="{8F909ECB-9CF1-4D66-A9C8-74CB142AB1C1}" type="sibTrans" cxnId="{844BE33F-25D5-4295-A945-F382E917AADF}">
      <dgm:prSet/>
      <dgm:spPr/>
      <dgm:t>
        <a:bodyPr/>
        <a:lstStyle/>
        <a:p>
          <a:endParaRPr lang="uk-UA"/>
        </a:p>
      </dgm:t>
    </dgm:pt>
    <dgm:pt modelId="{3F15ADE2-41AE-43C8-80E7-D11849BD03F0}">
      <dgm:prSet phldrT="[Текст]"/>
      <dgm:spPr/>
      <dgm:t>
        <a:bodyPr/>
        <a:lstStyle/>
        <a:p>
          <a:r>
            <a:rPr lang="uk-UA" dirty="0"/>
            <a:t>Екологічна</a:t>
          </a:r>
        </a:p>
      </dgm:t>
    </dgm:pt>
    <dgm:pt modelId="{D4379669-4F82-4D3A-BD47-5360F69F54A1}" type="parTrans" cxnId="{9869EA30-68A5-4066-8A33-DC33CF9DC9A5}">
      <dgm:prSet/>
      <dgm:spPr/>
      <dgm:t>
        <a:bodyPr/>
        <a:lstStyle/>
        <a:p>
          <a:endParaRPr lang="uk-UA"/>
        </a:p>
      </dgm:t>
    </dgm:pt>
    <dgm:pt modelId="{17A03041-D8E2-485B-B055-4EDC061FC47B}" type="sibTrans" cxnId="{9869EA30-68A5-4066-8A33-DC33CF9DC9A5}">
      <dgm:prSet/>
      <dgm:spPr/>
      <dgm:t>
        <a:bodyPr/>
        <a:lstStyle/>
        <a:p>
          <a:endParaRPr lang="uk-UA"/>
        </a:p>
      </dgm:t>
    </dgm:pt>
    <dgm:pt modelId="{AE005D96-88A2-4701-91A2-2E512141F1C4}">
      <dgm:prSet phldrT="[Текст]"/>
      <dgm:spPr/>
      <dgm:t>
        <a:bodyPr/>
        <a:lstStyle/>
        <a:p>
          <a:r>
            <a:rPr lang="uk-UA" dirty="0"/>
            <a:t>Економічна </a:t>
          </a:r>
        </a:p>
      </dgm:t>
    </dgm:pt>
    <dgm:pt modelId="{AB4A8B8C-B6A1-4D5B-B60A-A8502D1DF123}" type="parTrans" cxnId="{94A89982-1E5A-46FB-AE3D-A953DC1D5851}">
      <dgm:prSet/>
      <dgm:spPr/>
      <dgm:t>
        <a:bodyPr/>
        <a:lstStyle/>
        <a:p>
          <a:endParaRPr lang="uk-UA"/>
        </a:p>
      </dgm:t>
    </dgm:pt>
    <dgm:pt modelId="{65F0760A-B861-45F3-AADD-D54BE6259BA9}" type="sibTrans" cxnId="{94A89982-1E5A-46FB-AE3D-A953DC1D5851}">
      <dgm:prSet/>
      <dgm:spPr/>
      <dgm:t>
        <a:bodyPr/>
        <a:lstStyle/>
        <a:p>
          <a:endParaRPr lang="uk-UA"/>
        </a:p>
      </dgm:t>
    </dgm:pt>
    <dgm:pt modelId="{A041AD06-C991-40FC-A034-4E47C6A63671}" type="pres">
      <dgm:prSet presAssocID="{37A72714-D903-416A-952E-4A10285728EC}" presName="compositeShape" presStyleCnt="0">
        <dgm:presLayoutVars>
          <dgm:chMax val="7"/>
          <dgm:dir/>
          <dgm:resizeHandles val="exact"/>
        </dgm:presLayoutVars>
      </dgm:prSet>
      <dgm:spPr/>
    </dgm:pt>
    <dgm:pt modelId="{3FBA1D53-549A-4E13-97A8-81CDB9FA88E1}" type="pres">
      <dgm:prSet presAssocID="{37A72714-D903-416A-952E-4A10285728EC}" presName="wedge1" presStyleLbl="node1" presStyleIdx="0" presStyleCnt="3"/>
      <dgm:spPr/>
    </dgm:pt>
    <dgm:pt modelId="{5286F072-9F7E-4DAB-A6A3-688E97FF0A8E}" type="pres">
      <dgm:prSet presAssocID="{37A72714-D903-416A-952E-4A10285728EC}" presName="dummy1a" presStyleCnt="0"/>
      <dgm:spPr/>
    </dgm:pt>
    <dgm:pt modelId="{B549F946-B3D8-4CE0-85B1-A0C3E4D2EBFA}" type="pres">
      <dgm:prSet presAssocID="{37A72714-D903-416A-952E-4A10285728EC}" presName="dummy1b" presStyleCnt="0"/>
      <dgm:spPr/>
    </dgm:pt>
    <dgm:pt modelId="{86FDAC17-1FC2-4F1B-B710-DBAB3F0360C5}" type="pres">
      <dgm:prSet presAssocID="{37A72714-D903-416A-952E-4A10285728EC}" presName="wedge1Tx" presStyleLbl="node1" presStyleIdx="0" presStyleCnt="3">
        <dgm:presLayoutVars>
          <dgm:chMax val="0"/>
          <dgm:chPref val="0"/>
          <dgm:bulletEnabled val="1"/>
        </dgm:presLayoutVars>
      </dgm:prSet>
      <dgm:spPr/>
    </dgm:pt>
    <dgm:pt modelId="{8E1ADE93-02A3-43E7-953E-3E7F5AC09A53}" type="pres">
      <dgm:prSet presAssocID="{37A72714-D903-416A-952E-4A10285728EC}" presName="wedge2" presStyleLbl="node1" presStyleIdx="1" presStyleCnt="3"/>
      <dgm:spPr/>
    </dgm:pt>
    <dgm:pt modelId="{18DE8B7F-A4F0-490E-9164-381961B40282}" type="pres">
      <dgm:prSet presAssocID="{37A72714-D903-416A-952E-4A10285728EC}" presName="dummy2a" presStyleCnt="0"/>
      <dgm:spPr/>
    </dgm:pt>
    <dgm:pt modelId="{9250F157-96C9-4876-9F01-B92D61CD1FF4}" type="pres">
      <dgm:prSet presAssocID="{37A72714-D903-416A-952E-4A10285728EC}" presName="dummy2b" presStyleCnt="0"/>
      <dgm:spPr/>
    </dgm:pt>
    <dgm:pt modelId="{F18A11C7-1E92-4E2E-94BD-FCFBE9073A7B}" type="pres">
      <dgm:prSet presAssocID="{37A72714-D903-416A-952E-4A10285728EC}" presName="wedge2Tx" presStyleLbl="node1" presStyleIdx="1" presStyleCnt="3">
        <dgm:presLayoutVars>
          <dgm:chMax val="0"/>
          <dgm:chPref val="0"/>
          <dgm:bulletEnabled val="1"/>
        </dgm:presLayoutVars>
      </dgm:prSet>
      <dgm:spPr/>
    </dgm:pt>
    <dgm:pt modelId="{0E5B8BE8-0C9D-4289-8D7B-82F9C9AD97D0}" type="pres">
      <dgm:prSet presAssocID="{37A72714-D903-416A-952E-4A10285728EC}" presName="wedge3" presStyleLbl="node1" presStyleIdx="2" presStyleCnt="3"/>
      <dgm:spPr/>
    </dgm:pt>
    <dgm:pt modelId="{1F85A8C0-242C-435D-9A11-E08B0CEE5455}" type="pres">
      <dgm:prSet presAssocID="{37A72714-D903-416A-952E-4A10285728EC}" presName="dummy3a" presStyleCnt="0"/>
      <dgm:spPr/>
    </dgm:pt>
    <dgm:pt modelId="{BECEFFB3-1C2E-4C65-936E-ABD7BB71FF97}" type="pres">
      <dgm:prSet presAssocID="{37A72714-D903-416A-952E-4A10285728EC}" presName="dummy3b" presStyleCnt="0"/>
      <dgm:spPr/>
    </dgm:pt>
    <dgm:pt modelId="{D3473683-188B-4BF9-A97E-43D06FDBEF1F}" type="pres">
      <dgm:prSet presAssocID="{37A72714-D903-416A-952E-4A10285728EC}" presName="wedge3Tx" presStyleLbl="node1" presStyleIdx="2" presStyleCnt="3">
        <dgm:presLayoutVars>
          <dgm:chMax val="0"/>
          <dgm:chPref val="0"/>
          <dgm:bulletEnabled val="1"/>
        </dgm:presLayoutVars>
      </dgm:prSet>
      <dgm:spPr/>
    </dgm:pt>
    <dgm:pt modelId="{5142105A-FB1D-44BE-9191-EBF90B5123D8}" type="pres">
      <dgm:prSet presAssocID="{8F909ECB-9CF1-4D66-A9C8-74CB142AB1C1}" presName="arrowWedge1" presStyleLbl="fgSibTrans2D1" presStyleIdx="0" presStyleCnt="3"/>
      <dgm:spPr/>
    </dgm:pt>
    <dgm:pt modelId="{AEAE0E9F-02C2-4269-9F74-A4420501FD42}" type="pres">
      <dgm:prSet presAssocID="{17A03041-D8E2-485B-B055-4EDC061FC47B}" presName="arrowWedge2" presStyleLbl="fgSibTrans2D1" presStyleIdx="1" presStyleCnt="3"/>
      <dgm:spPr/>
    </dgm:pt>
    <dgm:pt modelId="{CB78FD72-F536-4A69-B6F5-A8CDC589D334}" type="pres">
      <dgm:prSet presAssocID="{65F0760A-B861-45F3-AADD-D54BE6259BA9}" presName="arrowWedge3" presStyleLbl="fgSibTrans2D1" presStyleIdx="2" presStyleCnt="3"/>
      <dgm:spPr/>
    </dgm:pt>
  </dgm:ptLst>
  <dgm:cxnLst>
    <dgm:cxn modelId="{CF22D12F-A930-4225-9803-95EC6DE287D7}" type="presOf" srcId="{3F15ADE2-41AE-43C8-80E7-D11849BD03F0}" destId="{F18A11C7-1E92-4E2E-94BD-FCFBE9073A7B}" srcOrd="1" destOrd="0" presId="urn:microsoft.com/office/officeart/2005/8/layout/cycle8"/>
    <dgm:cxn modelId="{9869EA30-68A5-4066-8A33-DC33CF9DC9A5}" srcId="{37A72714-D903-416A-952E-4A10285728EC}" destId="{3F15ADE2-41AE-43C8-80E7-D11849BD03F0}" srcOrd="1" destOrd="0" parTransId="{D4379669-4F82-4D3A-BD47-5360F69F54A1}" sibTransId="{17A03041-D8E2-485B-B055-4EDC061FC47B}"/>
    <dgm:cxn modelId="{844BE33F-25D5-4295-A945-F382E917AADF}" srcId="{37A72714-D903-416A-952E-4A10285728EC}" destId="{5A3E51EC-AF68-4014-8BB2-7191047DF926}" srcOrd="0" destOrd="0" parTransId="{03D58376-F60F-4AD0-B85E-D3EB9E564005}" sibTransId="{8F909ECB-9CF1-4D66-A9C8-74CB142AB1C1}"/>
    <dgm:cxn modelId="{94A89982-1E5A-46FB-AE3D-A953DC1D5851}" srcId="{37A72714-D903-416A-952E-4A10285728EC}" destId="{AE005D96-88A2-4701-91A2-2E512141F1C4}" srcOrd="2" destOrd="0" parTransId="{AB4A8B8C-B6A1-4D5B-B60A-A8502D1DF123}" sibTransId="{65F0760A-B861-45F3-AADD-D54BE6259BA9}"/>
    <dgm:cxn modelId="{1315108C-A9BE-471A-98C5-17435347C057}" type="presOf" srcId="{5A3E51EC-AF68-4014-8BB2-7191047DF926}" destId="{3FBA1D53-549A-4E13-97A8-81CDB9FA88E1}" srcOrd="0" destOrd="0" presId="urn:microsoft.com/office/officeart/2005/8/layout/cycle8"/>
    <dgm:cxn modelId="{9B648A8D-FC66-4262-9FC2-8B7F101DF876}" type="presOf" srcId="{AE005D96-88A2-4701-91A2-2E512141F1C4}" destId="{D3473683-188B-4BF9-A97E-43D06FDBEF1F}" srcOrd="1" destOrd="0" presId="urn:microsoft.com/office/officeart/2005/8/layout/cycle8"/>
    <dgm:cxn modelId="{5E7600AB-451D-4A70-A9A4-616282021E89}" type="presOf" srcId="{3F15ADE2-41AE-43C8-80E7-D11849BD03F0}" destId="{8E1ADE93-02A3-43E7-953E-3E7F5AC09A53}" srcOrd="0" destOrd="0" presId="urn:microsoft.com/office/officeart/2005/8/layout/cycle8"/>
    <dgm:cxn modelId="{AFA3BFB0-D53D-403E-923E-E57303851881}" type="presOf" srcId="{37A72714-D903-416A-952E-4A10285728EC}" destId="{A041AD06-C991-40FC-A034-4E47C6A63671}" srcOrd="0" destOrd="0" presId="urn:microsoft.com/office/officeart/2005/8/layout/cycle8"/>
    <dgm:cxn modelId="{C770CDB1-3B47-4EB4-8384-7A2B0066B102}" type="presOf" srcId="{5A3E51EC-AF68-4014-8BB2-7191047DF926}" destId="{86FDAC17-1FC2-4F1B-B710-DBAB3F0360C5}" srcOrd="1" destOrd="0" presId="urn:microsoft.com/office/officeart/2005/8/layout/cycle8"/>
    <dgm:cxn modelId="{F80A45C4-BB6B-45FD-9D11-51A4C1619B01}" type="presOf" srcId="{AE005D96-88A2-4701-91A2-2E512141F1C4}" destId="{0E5B8BE8-0C9D-4289-8D7B-82F9C9AD97D0}" srcOrd="0" destOrd="0" presId="urn:microsoft.com/office/officeart/2005/8/layout/cycle8"/>
    <dgm:cxn modelId="{E89679A2-14A5-4C17-9BC2-BB18FCF4787F}" type="presParOf" srcId="{A041AD06-C991-40FC-A034-4E47C6A63671}" destId="{3FBA1D53-549A-4E13-97A8-81CDB9FA88E1}" srcOrd="0" destOrd="0" presId="urn:microsoft.com/office/officeart/2005/8/layout/cycle8"/>
    <dgm:cxn modelId="{E7606976-1F60-4783-8411-1B0A495D41D2}" type="presParOf" srcId="{A041AD06-C991-40FC-A034-4E47C6A63671}" destId="{5286F072-9F7E-4DAB-A6A3-688E97FF0A8E}" srcOrd="1" destOrd="0" presId="urn:microsoft.com/office/officeart/2005/8/layout/cycle8"/>
    <dgm:cxn modelId="{4B21F78F-D94A-438D-A4F8-3B7C47188D03}" type="presParOf" srcId="{A041AD06-C991-40FC-A034-4E47C6A63671}" destId="{B549F946-B3D8-4CE0-85B1-A0C3E4D2EBFA}" srcOrd="2" destOrd="0" presId="urn:microsoft.com/office/officeart/2005/8/layout/cycle8"/>
    <dgm:cxn modelId="{A9D2765B-47D3-4EC1-9105-80E59145A686}" type="presParOf" srcId="{A041AD06-C991-40FC-A034-4E47C6A63671}" destId="{86FDAC17-1FC2-4F1B-B710-DBAB3F0360C5}" srcOrd="3" destOrd="0" presId="urn:microsoft.com/office/officeart/2005/8/layout/cycle8"/>
    <dgm:cxn modelId="{8A522F88-D437-422E-BB72-E732AE56A74B}" type="presParOf" srcId="{A041AD06-C991-40FC-A034-4E47C6A63671}" destId="{8E1ADE93-02A3-43E7-953E-3E7F5AC09A53}" srcOrd="4" destOrd="0" presId="urn:microsoft.com/office/officeart/2005/8/layout/cycle8"/>
    <dgm:cxn modelId="{044AFA60-8947-45ED-9F67-6FBCF2371A29}" type="presParOf" srcId="{A041AD06-C991-40FC-A034-4E47C6A63671}" destId="{18DE8B7F-A4F0-490E-9164-381961B40282}" srcOrd="5" destOrd="0" presId="urn:microsoft.com/office/officeart/2005/8/layout/cycle8"/>
    <dgm:cxn modelId="{6C0645A2-0A62-465D-990C-13D81D4A9700}" type="presParOf" srcId="{A041AD06-C991-40FC-A034-4E47C6A63671}" destId="{9250F157-96C9-4876-9F01-B92D61CD1FF4}" srcOrd="6" destOrd="0" presId="urn:microsoft.com/office/officeart/2005/8/layout/cycle8"/>
    <dgm:cxn modelId="{4CDFBEA3-E929-48F0-B6BF-1ED3D8AB22A7}" type="presParOf" srcId="{A041AD06-C991-40FC-A034-4E47C6A63671}" destId="{F18A11C7-1E92-4E2E-94BD-FCFBE9073A7B}" srcOrd="7" destOrd="0" presId="urn:microsoft.com/office/officeart/2005/8/layout/cycle8"/>
    <dgm:cxn modelId="{7F462CAF-E73E-4399-9C22-D08A1C09A359}" type="presParOf" srcId="{A041AD06-C991-40FC-A034-4E47C6A63671}" destId="{0E5B8BE8-0C9D-4289-8D7B-82F9C9AD97D0}" srcOrd="8" destOrd="0" presId="urn:microsoft.com/office/officeart/2005/8/layout/cycle8"/>
    <dgm:cxn modelId="{2E1392B3-5A32-4D02-9161-0EBBBB2A9741}" type="presParOf" srcId="{A041AD06-C991-40FC-A034-4E47C6A63671}" destId="{1F85A8C0-242C-435D-9A11-E08B0CEE5455}" srcOrd="9" destOrd="0" presId="urn:microsoft.com/office/officeart/2005/8/layout/cycle8"/>
    <dgm:cxn modelId="{48A28D01-1648-4754-8274-741BC4E573DD}" type="presParOf" srcId="{A041AD06-C991-40FC-A034-4E47C6A63671}" destId="{BECEFFB3-1C2E-4C65-936E-ABD7BB71FF97}" srcOrd="10" destOrd="0" presId="urn:microsoft.com/office/officeart/2005/8/layout/cycle8"/>
    <dgm:cxn modelId="{DC3C28C9-28D2-4588-B069-86340B9ECF5C}" type="presParOf" srcId="{A041AD06-C991-40FC-A034-4E47C6A63671}" destId="{D3473683-188B-4BF9-A97E-43D06FDBEF1F}" srcOrd="11" destOrd="0" presId="urn:microsoft.com/office/officeart/2005/8/layout/cycle8"/>
    <dgm:cxn modelId="{CBD16C4A-30D7-4DCD-938E-643B52BE85CA}" type="presParOf" srcId="{A041AD06-C991-40FC-A034-4E47C6A63671}" destId="{5142105A-FB1D-44BE-9191-EBF90B5123D8}" srcOrd="12" destOrd="0" presId="urn:microsoft.com/office/officeart/2005/8/layout/cycle8"/>
    <dgm:cxn modelId="{B16390EC-8938-4352-8D92-DB2E01178619}" type="presParOf" srcId="{A041AD06-C991-40FC-A034-4E47C6A63671}" destId="{AEAE0E9F-02C2-4269-9F74-A4420501FD42}" srcOrd="13" destOrd="0" presId="urn:microsoft.com/office/officeart/2005/8/layout/cycle8"/>
    <dgm:cxn modelId="{D06A00D4-33E3-4FEE-BD1C-26038A815388}" type="presParOf" srcId="{A041AD06-C991-40FC-A034-4E47C6A63671}" destId="{CB78FD72-F536-4A69-B6F5-A8CDC589D33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623AC-B0B4-450E-BF94-A7A0EE0085D2}"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uk-UA"/>
        </a:p>
      </dgm:t>
    </dgm:pt>
    <dgm:pt modelId="{792BD2E3-47C5-4B5F-85C9-73AA1655F25C}">
      <dgm:prSet phldrT="[Текст]"/>
      <dgm:spPr/>
      <dgm:t>
        <a:bodyPr/>
        <a:lstStyle/>
        <a:p>
          <a:r>
            <a:rPr lang="uk-UA" dirty="0" err="1"/>
            <a:t>Ендогенність</a:t>
          </a:r>
          <a:endParaRPr lang="uk-UA" dirty="0"/>
        </a:p>
      </dgm:t>
    </dgm:pt>
    <dgm:pt modelId="{8AEFE02C-503C-4344-B25A-541F05CCB2F7}" type="parTrans" cxnId="{9969365F-2F75-42A1-B891-6449C33A1861}">
      <dgm:prSet/>
      <dgm:spPr/>
      <dgm:t>
        <a:bodyPr/>
        <a:lstStyle/>
        <a:p>
          <a:endParaRPr lang="uk-UA"/>
        </a:p>
      </dgm:t>
    </dgm:pt>
    <dgm:pt modelId="{3053FFF6-C715-4FDE-B1C5-ED59B27156B9}" type="sibTrans" cxnId="{9969365F-2F75-42A1-B891-6449C33A1861}">
      <dgm:prSet/>
      <dgm:spPr/>
      <dgm:t>
        <a:bodyPr/>
        <a:lstStyle/>
        <a:p>
          <a:endParaRPr lang="uk-UA"/>
        </a:p>
      </dgm:t>
    </dgm:pt>
    <dgm:pt modelId="{4F74F849-471E-4908-B8BB-4DBD6CDFB081}">
      <dgm:prSet phldrT="[Текст]"/>
      <dgm:spPr/>
      <dgm:t>
        <a:bodyPr/>
        <a:lstStyle/>
        <a:p>
          <a:r>
            <a:rPr lang="uk-UA" dirty="0"/>
            <a:t>Чинники внутрішнього середовища є ключовими</a:t>
          </a:r>
        </a:p>
      </dgm:t>
    </dgm:pt>
    <dgm:pt modelId="{CEB5D933-E0EE-40D0-B0C8-CAB2DC393159}" type="parTrans" cxnId="{FFC6C263-1D0A-434D-B8AB-C8A48DE09C60}">
      <dgm:prSet/>
      <dgm:spPr/>
      <dgm:t>
        <a:bodyPr/>
        <a:lstStyle/>
        <a:p>
          <a:endParaRPr lang="uk-UA"/>
        </a:p>
      </dgm:t>
    </dgm:pt>
    <dgm:pt modelId="{D7A3BF78-0549-4FF9-824F-8E8DD346E764}" type="sibTrans" cxnId="{FFC6C263-1D0A-434D-B8AB-C8A48DE09C60}">
      <dgm:prSet/>
      <dgm:spPr/>
      <dgm:t>
        <a:bodyPr/>
        <a:lstStyle/>
        <a:p>
          <a:endParaRPr lang="uk-UA"/>
        </a:p>
      </dgm:t>
    </dgm:pt>
    <dgm:pt modelId="{825FF990-0361-4435-9F4E-D20375C4E615}">
      <dgm:prSet phldrT="[Текст]"/>
      <dgm:spPr/>
      <dgm:t>
        <a:bodyPr/>
        <a:lstStyle/>
        <a:p>
          <a:r>
            <a:rPr lang="uk-UA" dirty="0" err="1"/>
            <a:t>Стратегічність</a:t>
          </a:r>
          <a:endParaRPr lang="uk-UA" dirty="0"/>
        </a:p>
      </dgm:t>
    </dgm:pt>
    <dgm:pt modelId="{8D0F2087-1991-4965-B58B-CBD65B585B5A}" type="parTrans" cxnId="{BD173ED5-20BC-4688-89B4-A11D2DCD9651}">
      <dgm:prSet/>
      <dgm:spPr/>
      <dgm:t>
        <a:bodyPr/>
        <a:lstStyle/>
        <a:p>
          <a:endParaRPr lang="uk-UA"/>
        </a:p>
      </dgm:t>
    </dgm:pt>
    <dgm:pt modelId="{D1A05EE1-EF0D-446E-9586-73DFB71624A6}" type="sibTrans" cxnId="{BD173ED5-20BC-4688-89B4-A11D2DCD9651}">
      <dgm:prSet/>
      <dgm:spPr/>
      <dgm:t>
        <a:bodyPr/>
        <a:lstStyle/>
        <a:p>
          <a:endParaRPr lang="uk-UA"/>
        </a:p>
      </dgm:t>
    </dgm:pt>
    <dgm:pt modelId="{0D88473C-1241-4F66-8FF2-CE5D0C43E035}">
      <dgm:prSet phldrT="[Текст]"/>
      <dgm:spPr/>
      <dgm:t>
        <a:bodyPr/>
        <a:lstStyle/>
        <a:p>
          <a:r>
            <a:rPr lang="uk-UA" dirty="0"/>
            <a:t>Довгостроковий характер цілей, які повинні бути досягнуті</a:t>
          </a:r>
        </a:p>
      </dgm:t>
    </dgm:pt>
    <dgm:pt modelId="{9F337674-ADE5-468A-A1D5-B2D6119D8D92}" type="parTrans" cxnId="{383EB9C3-F21B-469D-814B-E75F5871CE5F}">
      <dgm:prSet/>
      <dgm:spPr/>
      <dgm:t>
        <a:bodyPr/>
        <a:lstStyle/>
        <a:p>
          <a:endParaRPr lang="uk-UA"/>
        </a:p>
      </dgm:t>
    </dgm:pt>
    <dgm:pt modelId="{03573AA7-E6B3-4D2F-BACA-4FCF5B18CF0E}" type="sibTrans" cxnId="{383EB9C3-F21B-469D-814B-E75F5871CE5F}">
      <dgm:prSet/>
      <dgm:spPr/>
      <dgm:t>
        <a:bodyPr/>
        <a:lstStyle/>
        <a:p>
          <a:endParaRPr lang="uk-UA"/>
        </a:p>
      </dgm:t>
    </dgm:pt>
    <dgm:pt modelId="{4E8C7782-9AC6-4E84-AD0E-50AA371DD147}">
      <dgm:prSet phldrT="[Текст]"/>
      <dgm:spPr/>
      <dgm:t>
        <a:bodyPr/>
        <a:lstStyle/>
        <a:p>
          <a:r>
            <a:rPr lang="uk-UA" dirty="0"/>
            <a:t>Процесний підхід</a:t>
          </a:r>
        </a:p>
      </dgm:t>
    </dgm:pt>
    <dgm:pt modelId="{6BC269CB-D845-4B69-8D22-B40A17C9C1C0}" type="parTrans" cxnId="{9F9A5C3C-A38D-44E2-8FD8-82EDD7CC93F1}">
      <dgm:prSet/>
      <dgm:spPr/>
      <dgm:t>
        <a:bodyPr/>
        <a:lstStyle/>
        <a:p>
          <a:endParaRPr lang="uk-UA"/>
        </a:p>
      </dgm:t>
    </dgm:pt>
    <dgm:pt modelId="{20F37324-6A98-455A-BE6D-48521BEC42B7}" type="sibTrans" cxnId="{9F9A5C3C-A38D-44E2-8FD8-82EDD7CC93F1}">
      <dgm:prSet/>
      <dgm:spPr/>
      <dgm:t>
        <a:bodyPr/>
        <a:lstStyle/>
        <a:p>
          <a:endParaRPr lang="uk-UA"/>
        </a:p>
      </dgm:t>
    </dgm:pt>
    <dgm:pt modelId="{A2BCDA5E-B943-4644-8FBF-D30950404F03}">
      <dgm:prSet phldrT="[Текст]"/>
      <dgm:spPr/>
      <dgm:t>
        <a:bodyPr/>
        <a:lstStyle/>
        <a:p>
          <a:r>
            <a:rPr lang="uk-UA" dirty="0"/>
            <a:t>Неперервний/постійний характер діяльності</a:t>
          </a:r>
        </a:p>
      </dgm:t>
    </dgm:pt>
    <dgm:pt modelId="{6C2E96F1-BA55-4B29-96A9-6144E20C011C}" type="parTrans" cxnId="{6A17DF16-26A1-449B-A788-18D400FA919B}">
      <dgm:prSet/>
      <dgm:spPr/>
      <dgm:t>
        <a:bodyPr/>
        <a:lstStyle/>
        <a:p>
          <a:endParaRPr lang="uk-UA"/>
        </a:p>
      </dgm:t>
    </dgm:pt>
    <dgm:pt modelId="{6106B5CC-0FA3-402C-93A6-6C076B42E62D}" type="sibTrans" cxnId="{6A17DF16-26A1-449B-A788-18D400FA919B}">
      <dgm:prSet/>
      <dgm:spPr/>
      <dgm:t>
        <a:bodyPr/>
        <a:lstStyle/>
        <a:p>
          <a:endParaRPr lang="uk-UA"/>
        </a:p>
      </dgm:t>
    </dgm:pt>
    <dgm:pt modelId="{EE1F2E0D-74A2-4326-BBFF-C9B153E4B1F3}" type="pres">
      <dgm:prSet presAssocID="{9FE623AC-B0B4-450E-BF94-A7A0EE0085D2}" presName="list" presStyleCnt="0">
        <dgm:presLayoutVars>
          <dgm:dir/>
          <dgm:animLvl val="lvl"/>
        </dgm:presLayoutVars>
      </dgm:prSet>
      <dgm:spPr/>
    </dgm:pt>
    <dgm:pt modelId="{431DB1CF-DA60-4D0A-AA53-768EA799FBB1}" type="pres">
      <dgm:prSet presAssocID="{792BD2E3-47C5-4B5F-85C9-73AA1655F25C}" presName="posSpace" presStyleCnt="0"/>
      <dgm:spPr/>
    </dgm:pt>
    <dgm:pt modelId="{7B208317-C6E5-466E-8CA9-83B40B9F8698}" type="pres">
      <dgm:prSet presAssocID="{792BD2E3-47C5-4B5F-85C9-73AA1655F25C}" presName="vertFlow" presStyleCnt="0"/>
      <dgm:spPr/>
    </dgm:pt>
    <dgm:pt modelId="{D31EA1B0-E0A7-47CA-8D87-75FC277B16EB}" type="pres">
      <dgm:prSet presAssocID="{792BD2E3-47C5-4B5F-85C9-73AA1655F25C}" presName="topSpace" presStyleCnt="0"/>
      <dgm:spPr/>
    </dgm:pt>
    <dgm:pt modelId="{C454FA4F-229A-4C44-AF5A-8302733CD651}" type="pres">
      <dgm:prSet presAssocID="{792BD2E3-47C5-4B5F-85C9-73AA1655F25C}" presName="firstComp" presStyleCnt="0"/>
      <dgm:spPr/>
    </dgm:pt>
    <dgm:pt modelId="{977087C5-508F-4287-8415-B93E89A38A5A}" type="pres">
      <dgm:prSet presAssocID="{792BD2E3-47C5-4B5F-85C9-73AA1655F25C}" presName="firstChild" presStyleLbl="bgAccFollowNode1" presStyleIdx="0" presStyleCnt="3"/>
      <dgm:spPr/>
    </dgm:pt>
    <dgm:pt modelId="{0240C9DE-86EF-4AD6-BD12-8F81949B098A}" type="pres">
      <dgm:prSet presAssocID="{792BD2E3-47C5-4B5F-85C9-73AA1655F25C}" presName="firstChildTx" presStyleLbl="bgAccFollowNode1" presStyleIdx="0" presStyleCnt="3">
        <dgm:presLayoutVars>
          <dgm:bulletEnabled val="1"/>
        </dgm:presLayoutVars>
      </dgm:prSet>
      <dgm:spPr/>
    </dgm:pt>
    <dgm:pt modelId="{BB5F5441-6198-4D32-98A2-7D973B3C436B}" type="pres">
      <dgm:prSet presAssocID="{792BD2E3-47C5-4B5F-85C9-73AA1655F25C}" presName="negSpace" presStyleCnt="0"/>
      <dgm:spPr/>
    </dgm:pt>
    <dgm:pt modelId="{A9A284F6-9B4E-43D6-8766-A4F741E1C869}" type="pres">
      <dgm:prSet presAssocID="{792BD2E3-47C5-4B5F-85C9-73AA1655F25C}" presName="circle" presStyleLbl="node1" presStyleIdx="0" presStyleCnt="3"/>
      <dgm:spPr/>
    </dgm:pt>
    <dgm:pt modelId="{AB4578EE-D8A2-429F-9CD0-96048737486B}" type="pres">
      <dgm:prSet presAssocID="{3053FFF6-C715-4FDE-B1C5-ED59B27156B9}" presName="transSpace" presStyleCnt="0"/>
      <dgm:spPr/>
    </dgm:pt>
    <dgm:pt modelId="{01D131DA-A4E1-49A3-AB3E-AD51FB39FB21}" type="pres">
      <dgm:prSet presAssocID="{825FF990-0361-4435-9F4E-D20375C4E615}" presName="posSpace" presStyleCnt="0"/>
      <dgm:spPr/>
    </dgm:pt>
    <dgm:pt modelId="{50077F39-F563-4511-BB77-02857671DD8B}" type="pres">
      <dgm:prSet presAssocID="{825FF990-0361-4435-9F4E-D20375C4E615}" presName="vertFlow" presStyleCnt="0"/>
      <dgm:spPr/>
    </dgm:pt>
    <dgm:pt modelId="{F2BF7A3C-CC3B-406D-A795-273D3FCC3EE4}" type="pres">
      <dgm:prSet presAssocID="{825FF990-0361-4435-9F4E-D20375C4E615}" presName="topSpace" presStyleCnt="0"/>
      <dgm:spPr/>
    </dgm:pt>
    <dgm:pt modelId="{EE92B143-D664-4C68-BF57-05D519BC4D46}" type="pres">
      <dgm:prSet presAssocID="{825FF990-0361-4435-9F4E-D20375C4E615}" presName="firstComp" presStyleCnt="0"/>
      <dgm:spPr/>
    </dgm:pt>
    <dgm:pt modelId="{549CC69A-CB7F-4BB2-B35C-88C2C14BA328}" type="pres">
      <dgm:prSet presAssocID="{825FF990-0361-4435-9F4E-D20375C4E615}" presName="firstChild" presStyleLbl="bgAccFollowNode1" presStyleIdx="1" presStyleCnt="3"/>
      <dgm:spPr/>
    </dgm:pt>
    <dgm:pt modelId="{680E73F0-EFDF-40CA-A47A-675FE5FE88B7}" type="pres">
      <dgm:prSet presAssocID="{825FF990-0361-4435-9F4E-D20375C4E615}" presName="firstChildTx" presStyleLbl="bgAccFollowNode1" presStyleIdx="1" presStyleCnt="3">
        <dgm:presLayoutVars>
          <dgm:bulletEnabled val="1"/>
        </dgm:presLayoutVars>
      </dgm:prSet>
      <dgm:spPr/>
    </dgm:pt>
    <dgm:pt modelId="{EA7E6DBD-7345-4DAA-AF76-B271706AE446}" type="pres">
      <dgm:prSet presAssocID="{825FF990-0361-4435-9F4E-D20375C4E615}" presName="negSpace" presStyleCnt="0"/>
      <dgm:spPr/>
    </dgm:pt>
    <dgm:pt modelId="{C0AE13EC-C299-4C80-A297-77B9DE278640}" type="pres">
      <dgm:prSet presAssocID="{825FF990-0361-4435-9F4E-D20375C4E615}" presName="circle" presStyleLbl="node1" presStyleIdx="1" presStyleCnt="3"/>
      <dgm:spPr/>
    </dgm:pt>
    <dgm:pt modelId="{02231F37-5614-4EF2-AD90-EA844FE0FD56}" type="pres">
      <dgm:prSet presAssocID="{D1A05EE1-EF0D-446E-9586-73DFB71624A6}" presName="transSpace" presStyleCnt="0"/>
      <dgm:spPr/>
    </dgm:pt>
    <dgm:pt modelId="{B7B3FF1D-82F9-4170-BE38-1381BC6F614E}" type="pres">
      <dgm:prSet presAssocID="{4E8C7782-9AC6-4E84-AD0E-50AA371DD147}" presName="posSpace" presStyleCnt="0"/>
      <dgm:spPr/>
    </dgm:pt>
    <dgm:pt modelId="{42AA0EB8-2667-4698-B28C-506F04720B0F}" type="pres">
      <dgm:prSet presAssocID="{4E8C7782-9AC6-4E84-AD0E-50AA371DD147}" presName="vertFlow" presStyleCnt="0"/>
      <dgm:spPr/>
    </dgm:pt>
    <dgm:pt modelId="{8C91211D-0149-48E6-A0B3-E82D617524B2}" type="pres">
      <dgm:prSet presAssocID="{4E8C7782-9AC6-4E84-AD0E-50AA371DD147}" presName="topSpace" presStyleCnt="0"/>
      <dgm:spPr/>
    </dgm:pt>
    <dgm:pt modelId="{85C2AD60-5701-4289-BA3D-E9DE55BDCD96}" type="pres">
      <dgm:prSet presAssocID="{4E8C7782-9AC6-4E84-AD0E-50AA371DD147}" presName="firstComp" presStyleCnt="0"/>
      <dgm:spPr/>
    </dgm:pt>
    <dgm:pt modelId="{E6F2EA91-B804-4CA0-8829-517ACACCF670}" type="pres">
      <dgm:prSet presAssocID="{4E8C7782-9AC6-4E84-AD0E-50AA371DD147}" presName="firstChild" presStyleLbl="bgAccFollowNode1" presStyleIdx="2" presStyleCnt="3"/>
      <dgm:spPr/>
    </dgm:pt>
    <dgm:pt modelId="{83DEE37A-A987-4FC2-B858-9C727BFD76D1}" type="pres">
      <dgm:prSet presAssocID="{4E8C7782-9AC6-4E84-AD0E-50AA371DD147}" presName="firstChildTx" presStyleLbl="bgAccFollowNode1" presStyleIdx="2" presStyleCnt="3">
        <dgm:presLayoutVars>
          <dgm:bulletEnabled val="1"/>
        </dgm:presLayoutVars>
      </dgm:prSet>
      <dgm:spPr/>
    </dgm:pt>
    <dgm:pt modelId="{49FFE67E-213C-4690-AB87-9029EFDB9270}" type="pres">
      <dgm:prSet presAssocID="{4E8C7782-9AC6-4E84-AD0E-50AA371DD147}" presName="negSpace" presStyleCnt="0"/>
      <dgm:spPr/>
    </dgm:pt>
    <dgm:pt modelId="{12730464-E3EE-408D-A75A-E189F38076FE}" type="pres">
      <dgm:prSet presAssocID="{4E8C7782-9AC6-4E84-AD0E-50AA371DD147}" presName="circle" presStyleLbl="node1" presStyleIdx="2" presStyleCnt="3"/>
      <dgm:spPr/>
    </dgm:pt>
  </dgm:ptLst>
  <dgm:cxnLst>
    <dgm:cxn modelId="{6A17DF16-26A1-449B-A788-18D400FA919B}" srcId="{4E8C7782-9AC6-4E84-AD0E-50AA371DD147}" destId="{A2BCDA5E-B943-4644-8FBF-D30950404F03}" srcOrd="0" destOrd="0" parTransId="{6C2E96F1-BA55-4B29-96A9-6144E20C011C}" sibTransId="{6106B5CC-0FA3-402C-93A6-6C076B42E62D}"/>
    <dgm:cxn modelId="{6B8D0221-A0A6-4572-ACCA-7D8EA3D0E5CA}" type="presOf" srcId="{4E8C7782-9AC6-4E84-AD0E-50AA371DD147}" destId="{12730464-E3EE-408D-A75A-E189F38076FE}" srcOrd="0" destOrd="0" presId="urn:microsoft.com/office/officeart/2005/8/layout/hList9"/>
    <dgm:cxn modelId="{DAE90C24-A238-4018-8B9D-C8B1E5C31ADD}" type="presOf" srcId="{792BD2E3-47C5-4B5F-85C9-73AA1655F25C}" destId="{A9A284F6-9B4E-43D6-8766-A4F741E1C869}" srcOrd="0" destOrd="0" presId="urn:microsoft.com/office/officeart/2005/8/layout/hList9"/>
    <dgm:cxn modelId="{79507738-FA62-43F7-93D3-47641445857B}" type="presOf" srcId="{A2BCDA5E-B943-4644-8FBF-D30950404F03}" destId="{E6F2EA91-B804-4CA0-8829-517ACACCF670}" srcOrd="0" destOrd="0" presId="urn:microsoft.com/office/officeart/2005/8/layout/hList9"/>
    <dgm:cxn modelId="{9F9A5C3C-A38D-44E2-8FD8-82EDD7CC93F1}" srcId="{9FE623AC-B0B4-450E-BF94-A7A0EE0085D2}" destId="{4E8C7782-9AC6-4E84-AD0E-50AA371DD147}" srcOrd="2" destOrd="0" parTransId="{6BC269CB-D845-4B69-8D22-B40A17C9C1C0}" sibTransId="{20F37324-6A98-455A-BE6D-48521BEC42B7}"/>
    <dgm:cxn modelId="{9969365F-2F75-42A1-B891-6449C33A1861}" srcId="{9FE623AC-B0B4-450E-BF94-A7A0EE0085D2}" destId="{792BD2E3-47C5-4B5F-85C9-73AA1655F25C}" srcOrd="0" destOrd="0" parTransId="{8AEFE02C-503C-4344-B25A-541F05CCB2F7}" sibTransId="{3053FFF6-C715-4FDE-B1C5-ED59B27156B9}"/>
    <dgm:cxn modelId="{FFC6C263-1D0A-434D-B8AB-C8A48DE09C60}" srcId="{792BD2E3-47C5-4B5F-85C9-73AA1655F25C}" destId="{4F74F849-471E-4908-B8BB-4DBD6CDFB081}" srcOrd="0" destOrd="0" parTransId="{CEB5D933-E0EE-40D0-B0C8-CAB2DC393159}" sibTransId="{D7A3BF78-0549-4FF9-824F-8E8DD346E764}"/>
    <dgm:cxn modelId="{EB578564-F53A-48D4-9CA2-FCBC88AA4D6E}" type="presOf" srcId="{A2BCDA5E-B943-4644-8FBF-D30950404F03}" destId="{83DEE37A-A987-4FC2-B858-9C727BFD76D1}" srcOrd="1" destOrd="0" presId="urn:microsoft.com/office/officeart/2005/8/layout/hList9"/>
    <dgm:cxn modelId="{9F4BB966-69FA-4CAE-9F0B-098ADDB60D96}" type="presOf" srcId="{825FF990-0361-4435-9F4E-D20375C4E615}" destId="{C0AE13EC-C299-4C80-A297-77B9DE278640}" srcOrd="0" destOrd="0" presId="urn:microsoft.com/office/officeart/2005/8/layout/hList9"/>
    <dgm:cxn modelId="{D56B2449-81F5-4396-A200-72E3D2A458AE}" type="presOf" srcId="{0D88473C-1241-4F66-8FF2-CE5D0C43E035}" destId="{549CC69A-CB7F-4BB2-B35C-88C2C14BA328}" srcOrd="0" destOrd="0" presId="urn:microsoft.com/office/officeart/2005/8/layout/hList9"/>
    <dgm:cxn modelId="{E5D1676B-E386-4A55-A557-50E22710E849}" type="presOf" srcId="{4F74F849-471E-4908-B8BB-4DBD6CDFB081}" destId="{977087C5-508F-4287-8415-B93E89A38A5A}" srcOrd="0" destOrd="0" presId="urn:microsoft.com/office/officeart/2005/8/layout/hList9"/>
    <dgm:cxn modelId="{87D78E86-D33F-47EB-AD24-FC394FBBC383}" type="presOf" srcId="{0D88473C-1241-4F66-8FF2-CE5D0C43E035}" destId="{680E73F0-EFDF-40CA-A47A-675FE5FE88B7}" srcOrd="1" destOrd="0" presId="urn:microsoft.com/office/officeart/2005/8/layout/hList9"/>
    <dgm:cxn modelId="{944A9AA6-CB13-4B9D-BB03-E95BCD0CF015}" type="presOf" srcId="{4F74F849-471E-4908-B8BB-4DBD6CDFB081}" destId="{0240C9DE-86EF-4AD6-BD12-8F81949B098A}" srcOrd="1" destOrd="0" presId="urn:microsoft.com/office/officeart/2005/8/layout/hList9"/>
    <dgm:cxn modelId="{383EB9C3-F21B-469D-814B-E75F5871CE5F}" srcId="{825FF990-0361-4435-9F4E-D20375C4E615}" destId="{0D88473C-1241-4F66-8FF2-CE5D0C43E035}" srcOrd="0" destOrd="0" parTransId="{9F337674-ADE5-468A-A1D5-B2D6119D8D92}" sibTransId="{03573AA7-E6B3-4D2F-BACA-4FCF5B18CF0E}"/>
    <dgm:cxn modelId="{BD173ED5-20BC-4688-89B4-A11D2DCD9651}" srcId="{9FE623AC-B0B4-450E-BF94-A7A0EE0085D2}" destId="{825FF990-0361-4435-9F4E-D20375C4E615}" srcOrd="1" destOrd="0" parTransId="{8D0F2087-1991-4965-B58B-CBD65B585B5A}" sibTransId="{D1A05EE1-EF0D-446E-9586-73DFB71624A6}"/>
    <dgm:cxn modelId="{5C134FE3-6E9A-43C4-8075-2C5314C264AA}" type="presOf" srcId="{9FE623AC-B0B4-450E-BF94-A7A0EE0085D2}" destId="{EE1F2E0D-74A2-4326-BBFF-C9B153E4B1F3}" srcOrd="0" destOrd="0" presId="urn:microsoft.com/office/officeart/2005/8/layout/hList9"/>
    <dgm:cxn modelId="{2FE237D8-2239-43E7-981A-88A23C07A877}" type="presParOf" srcId="{EE1F2E0D-74A2-4326-BBFF-C9B153E4B1F3}" destId="{431DB1CF-DA60-4D0A-AA53-768EA799FBB1}" srcOrd="0" destOrd="0" presId="urn:microsoft.com/office/officeart/2005/8/layout/hList9"/>
    <dgm:cxn modelId="{C1404DAB-D346-46F3-BE06-51FDEDBD371F}" type="presParOf" srcId="{EE1F2E0D-74A2-4326-BBFF-C9B153E4B1F3}" destId="{7B208317-C6E5-466E-8CA9-83B40B9F8698}" srcOrd="1" destOrd="0" presId="urn:microsoft.com/office/officeart/2005/8/layout/hList9"/>
    <dgm:cxn modelId="{79A73467-E44C-4D94-930B-EE0AEAA4781E}" type="presParOf" srcId="{7B208317-C6E5-466E-8CA9-83B40B9F8698}" destId="{D31EA1B0-E0A7-47CA-8D87-75FC277B16EB}" srcOrd="0" destOrd="0" presId="urn:microsoft.com/office/officeart/2005/8/layout/hList9"/>
    <dgm:cxn modelId="{DB6587F2-B6DE-4115-9B17-648024F294F9}" type="presParOf" srcId="{7B208317-C6E5-466E-8CA9-83B40B9F8698}" destId="{C454FA4F-229A-4C44-AF5A-8302733CD651}" srcOrd="1" destOrd="0" presId="urn:microsoft.com/office/officeart/2005/8/layout/hList9"/>
    <dgm:cxn modelId="{ACBDBDC5-ED86-4793-8AD4-CB4C6952062D}" type="presParOf" srcId="{C454FA4F-229A-4C44-AF5A-8302733CD651}" destId="{977087C5-508F-4287-8415-B93E89A38A5A}" srcOrd="0" destOrd="0" presId="urn:microsoft.com/office/officeart/2005/8/layout/hList9"/>
    <dgm:cxn modelId="{A7028E1A-4CF3-49A4-A44F-9E30F4D3174D}" type="presParOf" srcId="{C454FA4F-229A-4C44-AF5A-8302733CD651}" destId="{0240C9DE-86EF-4AD6-BD12-8F81949B098A}" srcOrd="1" destOrd="0" presId="urn:microsoft.com/office/officeart/2005/8/layout/hList9"/>
    <dgm:cxn modelId="{472D7C97-931B-4379-802C-9C2DE537247E}" type="presParOf" srcId="{EE1F2E0D-74A2-4326-BBFF-C9B153E4B1F3}" destId="{BB5F5441-6198-4D32-98A2-7D973B3C436B}" srcOrd="2" destOrd="0" presId="urn:microsoft.com/office/officeart/2005/8/layout/hList9"/>
    <dgm:cxn modelId="{80F7254D-6E56-4FF9-B8B1-B898A7BFC413}" type="presParOf" srcId="{EE1F2E0D-74A2-4326-BBFF-C9B153E4B1F3}" destId="{A9A284F6-9B4E-43D6-8766-A4F741E1C869}" srcOrd="3" destOrd="0" presId="urn:microsoft.com/office/officeart/2005/8/layout/hList9"/>
    <dgm:cxn modelId="{867EFFA7-6376-469A-B22C-7E9086974924}" type="presParOf" srcId="{EE1F2E0D-74A2-4326-BBFF-C9B153E4B1F3}" destId="{AB4578EE-D8A2-429F-9CD0-96048737486B}" srcOrd="4" destOrd="0" presId="urn:microsoft.com/office/officeart/2005/8/layout/hList9"/>
    <dgm:cxn modelId="{D8763764-88BA-4D09-9B44-9BAA49F84CF8}" type="presParOf" srcId="{EE1F2E0D-74A2-4326-BBFF-C9B153E4B1F3}" destId="{01D131DA-A4E1-49A3-AB3E-AD51FB39FB21}" srcOrd="5" destOrd="0" presId="urn:microsoft.com/office/officeart/2005/8/layout/hList9"/>
    <dgm:cxn modelId="{791F842D-992A-409C-9827-400759AFCB19}" type="presParOf" srcId="{EE1F2E0D-74A2-4326-BBFF-C9B153E4B1F3}" destId="{50077F39-F563-4511-BB77-02857671DD8B}" srcOrd="6" destOrd="0" presId="urn:microsoft.com/office/officeart/2005/8/layout/hList9"/>
    <dgm:cxn modelId="{E1E096FC-BAE4-4763-8799-76C4CD43582E}" type="presParOf" srcId="{50077F39-F563-4511-BB77-02857671DD8B}" destId="{F2BF7A3C-CC3B-406D-A795-273D3FCC3EE4}" srcOrd="0" destOrd="0" presId="urn:microsoft.com/office/officeart/2005/8/layout/hList9"/>
    <dgm:cxn modelId="{0AE4023C-81B0-4F65-9603-153A4E96EE49}" type="presParOf" srcId="{50077F39-F563-4511-BB77-02857671DD8B}" destId="{EE92B143-D664-4C68-BF57-05D519BC4D46}" srcOrd="1" destOrd="0" presId="urn:microsoft.com/office/officeart/2005/8/layout/hList9"/>
    <dgm:cxn modelId="{522A4924-A559-413C-BEB9-98F5D7B43FB1}" type="presParOf" srcId="{EE92B143-D664-4C68-BF57-05D519BC4D46}" destId="{549CC69A-CB7F-4BB2-B35C-88C2C14BA328}" srcOrd="0" destOrd="0" presId="urn:microsoft.com/office/officeart/2005/8/layout/hList9"/>
    <dgm:cxn modelId="{BB99F2D1-94DC-4735-97EE-2A47EC6805A0}" type="presParOf" srcId="{EE92B143-D664-4C68-BF57-05D519BC4D46}" destId="{680E73F0-EFDF-40CA-A47A-675FE5FE88B7}" srcOrd="1" destOrd="0" presId="urn:microsoft.com/office/officeart/2005/8/layout/hList9"/>
    <dgm:cxn modelId="{2497B307-84D8-466F-A62C-EA8520F3D8B7}" type="presParOf" srcId="{EE1F2E0D-74A2-4326-BBFF-C9B153E4B1F3}" destId="{EA7E6DBD-7345-4DAA-AF76-B271706AE446}" srcOrd="7" destOrd="0" presId="urn:microsoft.com/office/officeart/2005/8/layout/hList9"/>
    <dgm:cxn modelId="{3DFFFF93-495F-4B21-9AD7-612C40BE387F}" type="presParOf" srcId="{EE1F2E0D-74A2-4326-BBFF-C9B153E4B1F3}" destId="{C0AE13EC-C299-4C80-A297-77B9DE278640}" srcOrd="8" destOrd="0" presId="urn:microsoft.com/office/officeart/2005/8/layout/hList9"/>
    <dgm:cxn modelId="{438B12B1-D8FE-41C6-BEE0-690E494BAFAC}" type="presParOf" srcId="{EE1F2E0D-74A2-4326-BBFF-C9B153E4B1F3}" destId="{02231F37-5614-4EF2-AD90-EA844FE0FD56}" srcOrd="9" destOrd="0" presId="urn:microsoft.com/office/officeart/2005/8/layout/hList9"/>
    <dgm:cxn modelId="{99F3E86F-6EAA-4281-9C44-0BEFA79D526D}" type="presParOf" srcId="{EE1F2E0D-74A2-4326-BBFF-C9B153E4B1F3}" destId="{B7B3FF1D-82F9-4170-BE38-1381BC6F614E}" srcOrd="10" destOrd="0" presId="urn:microsoft.com/office/officeart/2005/8/layout/hList9"/>
    <dgm:cxn modelId="{408E1D4D-89F4-4AFE-A25E-877C38CF7CE9}" type="presParOf" srcId="{EE1F2E0D-74A2-4326-BBFF-C9B153E4B1F3}" destId="{42AA0EB8-2667-4698-B28C-506F04720B0F}" srcOrd="11" destOrd="0" presId="urn:microsoft.com/office/officeart/2005/8/layout/hList9"/>
    <dgm:cxn modelId="{2D657B3F-C0C0-4C18-A2D5-5D01B3C1324F}" type="presParOf" srcId="{42AA0EB8-2667-4698-B28C-506F04720B0F}" destId="{8C91211D-0149-48E6-A0B3-E82D617524B2}" srcOrd="0" destOrd="0" presId="urn:microsoft.com/office/officeart/2005/8/layout/hList9"/>
    <dgm:cxn modelId="{022E85A5-69AB-4766-A4E6-5268D6A019A5}" type="presParOf" srcId="{42AA0EB8-2667-4698-B28C-506F04720B0F}" destId="{85C2AD60-5701-4289-BA3D-E9DE55BDCD96}" srcOrd="1" destOrd="0" presId="urn:microsoft.com/office/officeart/2005/8/layout/hList9"/>
    <dgm:cxn modelId="{038906C0-15D6-4349-A3B1-2C9296B7BF6F}" type="presParOf" srcId="{85C2AD60-5701-4289-BA3D-E9DE55BDCD96}" destId="{E6F2EA91-B804-4CA0-8829-517ACACCF670}" srcOrd="0" destOrd="0" presId="urn:microsoft.com/office/officeart/2005/8/layout/hList9"/>
    <dgm:cxn modelId="{0B36F896-A0A5-4FCA-97C4-03102622A6E5}" type="presParOf" srcId="{85C2AD60-5701-4289-BA3D-E9DE55BDCD96}" destId="{83DEE37A-A987-4FC2-B858-9C727BFD76D1}" srcOrd="1" destOrd="0" presId="urn:microsoft.com/office/officeart/2005/8/layout/hList9"/>
    <dgm:cxn modelId="{697F892E-6ACE-46A0-AFDF-91C90A12A20F}" type="presParOf" srcId="{EE1F2E0D-74A2-4326-BBFF-C9B153E4B1F3}" destId="{49FFE67E-213C-4690-AB87-9029EFDB9270}" srcOrd="12" destOrd="0" presId="urn:microsoft.com/office/officeart/2005/8/layout/hList9"/>
    <dgm:cxn modelId="{3D2330AA-2F41-4C1F-BB7E-AE073DEED85C}" type="presParOf" srcId="{EE1F2E0D-74A2-4326-BBFF-C9B153E4B1F3}" destId="{12730464-E3EE-408D-A75A-E189F38076FE}"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E623AC-B0B4-450E-BF94-A7A0EE0085D2}"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uk-UA"/>
        </a:p>
      </dgm:t>
    </dgm:pt>
    <dgm:pt modelId="{792BD2E3-47C5-4B5F-85C9-73AA1655F25C}">
      <dgm:prSet phldrT="[Текст]"/>
      <dgm:spPr/>
      <dgm:t>
        <a:bodyPr/>
        <a:lstStyle/>
        <a:p>
          <a:r>
            <a:rPr lang="uk-UA" dirty="0" err="1"/>
            <a:t>Запланованість</a:t>
          </a:r>
          <a:endParaRPr lang="uk-UA" dirty="0"/>
        </a:p>
      </dgm:t>
    </dgm:pt>
    <dgm:pt modelId="{8AEFE02C-503C-4344-B25A-541F05CCB2F7}" type="parTrans" cxnId="{9969365F-2F75-42A1-B891-6449C33A1861}">
      <dgm:prSet/>
      <dgm:spPr/>
      <dgm:t>
        <a:bodyPr/>
        <a:lstStyle/>
        <a:p>
          <a:endParaRPr lang="uk-UA"/>
        </a:p>
      </dgm:t>
    </dgm:pt>
    <dgm:pt modelId="{3053FFF6-C715-4FDE-B1C5-ED59B27156B9}" type="sibTrans" cxnId="{9969365F-2F75-42A1-B891-6449C33A1861}">
      <dgm:prSet/>
      <dgm:spPr/>
      <dgm:t>
        <a:bodyPr/>
        <a:lstStyle/>
        <a:p>
          <a:endParaRPr lang="uk-UA"/>
        </a:p>
      </dgm:t>
    </dgm:pt>
    <dgm:pt modelId="{4F74F849-471E-4908-B8BB-4DBD6CDFB081}">
      <dgm:prSet phldrT="[Текст]"/>
      <dgm:spPr/>
      <dgm:t>
        <a:bodyPr/>
        <a:lstStyle/>
        <a:p>
          <a:r>
            <a:rPr lang="uk-UA" dirty="0"/>
            <a:t>Відповідність дій та рішень суб’єктів управління попередньо визначеному плану та системі цілепокладання</a:t>
          </a:r>
        </a:p>
      </dgm:t>
    </dgm:pt>
    <dgm:pt modelId="{CEB5D933-E0EE-40D0-B0C8-CAB2DC393159}" type="parTrans" cxnId="{FFC6C263-1D0A-434D-B8AB-C8A48DE09C60}">
      <dgm:prSet/>
      <dgm:spPr/>
      <dgm:t>
        <a:bodyPr/>
        <a:lstStyle/>
        <a:p>
          <a:endParaRPr lang="uk-UA"/>
        </a:p>
      </dgm:t>
    </dgm:pt>
    <dgm:pt modelId="{D7A3BF78-0549-4FF9-824F-8E8DD346E764}" type="sibTrans" cxnId="{FFC6C263-1D0A-434D-B8AB-C8A48DE09C60}">
      <dgm:prSet/>
      <dgm:spPr/>
      <dgm:t>
        <a:bodyPr/>
        <a:lstStyle/>
        <a:p>
          <a:endParaRPr lang="uk-UA"/>
        </a:p>
      </dgm:t>
    </dgm:pt>
    <dgm:pt modelId="{825FF990-0361-4435-9F4E-D20375C4E615}">
      <dgm:prSet phldrT="[Текст]"/>
      <dgm:spPr/>
      <dgm:t>
        <a:bodyPr/>
        <a:lstStyle/>
        <a:p>
          <a:r>
            <a:rPr lang="uk-UA" dirty="0" err="1"/>
            <a:t>Контекстуальність</a:t>
          </a:r>
          <a:endParaRPr lang="uk-UA" dirty="0"/>
        </a:p>
      </dgm:t>
    </dgm:pt>
    <dgm:pt modelId="{8D0F2087-1991-4965-B58B-CBD65B585B5A}" type="parTrans" cxnId="{BD173ED5-20BC-4688-89B4-A11D2DCD9651}">
      <dgm:prSet/>
      <dgm:spPr/>
      <dgm:t>
        <a:bodyPr/>
        <a:lstStyle/>
        <a:p>
          <a:endParaRPr lang="uk-UA"/>
        </a:p>
      </dgm:t>
    </dgm:pt>
    <dgm:pt modelId="{D1A05EE1-EF0D-446E-9586-73DFB71624A6}" type="sibTrans" cxnId="{BD173ED5-20BC-4688-89B4-A11D2DCD9651}">
      <dgm:prSet/>
      <dgm:spPr/>
      <dgm:t>
        <a:bodyPr/>
        <a:lstStyle/>
        <a:p>
          <a:endParaRPr lang="uk-UA"/>
        </a:p>
      </dgm:t>
    </dgm:pt>
    <dgm:pt modelId="{0D88473C-1241-4F66-8FF2-CE5D0C43E035}">
      <dgm:prSet phldrT="[Текст]"/>
      <dgm:spPr/>
      <dgm:t>
        <a:bodyPr/>
        <a:lstStyle/>
        <a:p>
          <a:r>
            <a:rPr lang="uk-UA" dirty="0"/>
            <a:t>Обмеженість та часткова детермінованість процесів розвитку географічним контекстом (чинники внутрішнього середовища)</a:t>
          </a:r>
        </a:p>
      </dgm:t>
    </dgm:pt>
    <dgm:pt modelId="{9F337674-ADE5-468A-A1D5-B2D6119D8D92}" type="parTrans" cxnId="{383EB9C3-F21B-469D-814B-E75F5871CE5F}">
      <dgm:prSet/>
      <dgm:spPr/>
      <dgm:t>
        <a:bodyPr/>
        <a:lstStyle/>
        <a:p>
          <a:endParaRPr lang="uk-UA"/>
        </a:p>
      </dgm:t>
    </dgm:pt>
    <dgm:pt modelId="{03573AA7-E6B3-4D2F-BACA-4FCF5B18CF0E}" type="sibTrans" cxnId="{383EB9C3-F21B-469D-814B-E75F5871CE5F}">
      <dgm:prSet/>
      <dgm:spPr/>
      <dgm:t>
        <a:bodyPr/>
        <a:lstStyle/>
        <a:p>
          <a:endParaRPr lang="uk-UA"/>
        </a:p>
      </dgm:t>
    </dgm:pt>
    <dgm:pt modelId="{4E8C7782-9AC6-4E84-AD0E-50AA371DD147}">
      <dgm:prSet phldrT="[Текст]"/>
      <dgm:spPr/>
      <dgm:t>
        <a:bodyPr/>
        <a:lstStyle/>
        <a:p>
          <a:r>
            <a:rPr lang="uk-UA" dirty="0"/>
            <a:t>Комплексність</a:t>
          </a:r>
        </a:p>
      </dgm:t>
    </dgm:pt>
    <dgm:pt modelId="{6BC269CB-D845-4B69-8D22-B40A17C9C1C0}" type="parTrans" cxnId="{9F9A5C3C-A38D-44E2-8FD8-82EDD7CC93F1}">
      <dgm:prSet/>
      <dgm:spPr/>
      <dgm:t>
        <a:bodyPr/>
        <a:lstStyle/>
        <a:p>
          <a:endParaRPr lang="uk-UA"/>
        </a:p>
      </dgm:t>
    </dgm:pt>
    <dgm:pt modelId="{20F37324-6A98-455A-BE6D-48521BEC42B7}" type="sibTrans" cxnId="{9F9A5C3C-A38D-44E2-8FD8-82EDD7CC93F1}">
      <dgm:prSet/>
      <dgm:spPr/>
      <dgm:t>
        <a:bodyPr/>
        <a:lstStyle/>
        <a:p>
          <a:endParaRPr lang="uk-UA"/>
        </a:p>
      </dgm:t>
    </dgm:pt>
    <dgm:pt modelId="{A2BCDA5E-B943-4644-8FBF-D30950404F03}">
      <dgm:prSet phldrT="[Текст]"/>
      <dgm:spPr/>
      <dgm:t>
        <a:bodyPr/>
        <a:lstStyle/>
        <a:p>
          <a:r>
            <a:rPr lang="uk-UA" dirty="0"/>
            <a:t>Направленість на досягнення цілей економічного, соціального та екологічного характеру</a:t>
          </a:r>
        </a:p>
      </dgm:t>
    </dgm:pt>
    <dgm:pt modelId="{6C2E96F1-BA55-4B29-96A9-6144E20C011C}" type="parTrans" cxnId="{6A17DF16-26A1-449B-A788-18D400FA919B}">
      <dgm:prSet/>
      <dgm:spPr/>
      <dgm:t>
        <a:bodyPr/>
        <a:lstStyle/>
        <a:p>
          <a:endParaRPr lang="uk-UA"/>
        </a:p>
      </dgm:t>
    </dgm:pt>
    <dgm:pt modelId="{6106B5CC-0FA3-402C-93A6-6C076B42E62D}" type="sibTrans" cxnId="{6A17DF16-26A1-449B-A788-18D400FA919B}">
      <dgm:prSet/>
      <dgm:spPr/>
      <dgm:t>
        <a:bodyPr/>
        <a:lstStyle/>
        <a:p>
          <a:endParaRPr lang="uk-UA"/>
        </a:p>
      </dgm:t>
    </dgm:pt>
    <dgm:pt modelId="{EE1F2E0D-74A2-4326-BBFF-C9B153E4B1F3}" type="pres">
      <dgm:prSet presAssocID="{9FE623AC-B0B4-450E-BF94-A7A0EE0085D2}" presName="list" presStyleCnt="0">
        <dgm:presLayoutVars>
          <dgm:dir/>
          <dgm:animLvl val="lvl"/>
        </dgm:presLayoutVars>
      </dgm:prSet>
      <dgm:spPr/>
    </dgm:pt>
    <dgm:pt modelId="{431DB1CF-DA60-4D0A-AA53-768EA799FBB1}" type="pres">
      <dgm:prSet presAssocID="{792BD2E3-47C5-4B5F-85C9-73AA1655F25C}" presName="posSpace" presStyleCnt="0"/>
      <dgm:spPr/>
    </dgm:pt>
    <dgm:pt modelId="{7B208317-C6E5-466E-8CA9-83B40B9F8698}" type="pres">
      <dgm:prSet presAssocID="{792BD2E3-47C5-4B5F-85C9-73AA1655F25C}" presName="vertFlow" presStyleCnt="0"/>
      <dgm:spPr/>
    </dgm:pt>
    <dgm:pt modelId="{D31EA1B0-E0A7-47CA-8D87-75FC277B16EB}" type="pres">
      <dgm:prSet presAssocID="{792BD2E3-47C5-4B5F-85C9-73AA1655F25C}" presName="topSpace" presStyleCnt="0"/>
      <dgm:spPr/>
    </dgm:pt>
    <dgm:pt modelId="{C454FA4F-229A-4C44-AF5A-8302733CD651}" type="pres">
      <dgm:prSet presAssocID="{792BD2E3-47C5-4B5F-85C9-73AA1655F25C}" presName="firstComp" presStyleCnt="0"/>
      <dgm:spPr/>
    </dgm:pt>
    <dgm:pt modelId="{977087C5-508F-4287-8415-B93E89A38A5A}" type="pres">
      <dgm:prSet presAssocID="{792BD2E3-47C5-4B5F-85C9-73AA1655F25C}" presName="firstChild" presStyleLbl="bgAccFollowNode1" presStyleIdx="0" presStyleCnt="3"/>
      <dgm:spPr/>
    </dgm:pt>
    <dgm:pt modelId="{0240C9DE-86EF-4AD6-BD12-8F81949B098A}" type="pres">
      <dgm:prSet presAssocID="{792BD2E3-47C5-4B5F-85C9-73AA1655F25C}" presName="firstChildTx" presStyleLbl="bgAccFollowNode1" presStyleIdx="0" presStyleCnt="3">
        <dgm:presLayoutVars>
          <dgm:bulletEnabled val="1"/>
        </dgm:presLayoutVars>
      </dgm:prSet>
      <dgm:spPr/>
    </dgm:pt>
    <dgm:pt modelId="{BB5F5441-6198-4D32-98A2-7D973B3C436B}" type="pres">
      <dgm:prSet presAssocID="{792BD2E3-47C5-4B5F-85C9-73AA1655F25C}" presName="negSpace" presStyleCnt="0"/>
      <dgm:spPr/>
    </dgm:pt>
    <dgm:pt modelId="{A9A284F6-9B4E-43D6-8766-A4F741E1C869}" type="pres">
      <dgm:prSet presAssocID="{792BD2E3-47C5-4B5F-85C9-73AA1655F25C}" presName="circle" presStyleLbl="node1" presStyleIdx="0" presStyleCnt="3"/>
      <dgm:spPr/>
    </dgm:pt>
    <dgm:pt modelId="{AB4578EE-D8A2-429F-9CD0-96048737486B}" type="pres">
      <dgm:prSet presAssocID="{3053FFF6-C715-4FDE-B1C5-ED59B27156B9}" presName="transSpace" presStyleCnt="0"/>
      <dgm:spPr/>
    </dgm:pt>
    <dgm:pt modelId="{01D131DA-A4E1-49A3-AB3E-AD51FB39FB21}" type="pres">
      <dgm:prSet presAssocID="{825FF990-0361-4435-9F4E-D20375C4E615}" presName="posSpace" presStyleCnt="0"/>
      <dgm:spPr/>
    </dgm:pt>
    <dgm:pt modelId="{50077F39-F563-4511-BB77-02857671DD8B}" type="pres">
      <dgm:prSet presAssocID="{825FF990-0361-4435-9F4E-D20375C4E615}" presName="vertFlow" presStyleCnt="0"/>
      <dgm:spPr/>
    </dgm:pt>
    <dgm:pt modelId="{F2BF7A3C-CC3B-406D-A795-273D3FCC3EE4}" type="pres">
      <dgm:prSet presAssocID="{825FF990-0361-4435-9F4E-D20375C4E615}" presName="topSpace" presStyleCnt="0"/>
      <dgm:spPr/>
    </dgm:pt>
    <dgm:pt modelId="{EE92B143-D664-4C68-BF57-05D519BC4D46}" type="pres">
      <dgm:prSet presAssocID="{825FF990-0361-4435-9F4E-D20375C4E615}" presName="firstComp" presStyleCnt="0"/>
      <dgm:spPr/>
    </dgm:pt>
    <dgm:pt modelId="{549CC69A-CB7F-4BB2-B35C-88C2C14BA328}" type="pres">
      <dgm:prSet presAssocID="{825FF990-0361-4435-9F4E-D20375C4E615}" presName="firstChild" presStyleLbl="bgAccFollowNode1" presStyleIdx="1" presStyleCnt="3"/>
      <dgm:spPr/>
    </dgm:pt>
    <dgm:pt modelId="{680E73F0-EFDF-40CA-A47A-675FE5FE88B7}" type="pres">
      <dgm:prSet presAssocID="{825FF990-0361-4435-9F4E-D20375C4E615}" presName="firstChildTx" presStyleLbl="bgAccFollowNode1" presStyleIdx="1" presStyleCnt="3">
        <dgm:presLayoutVars>
          <dgm:bulletEnabled val="1"/>
        </dgm:presLayoutVars>
      </dgm:prSet>
      <dgm:spPr/>
    </dgm:pt>
    <dgm:pt modelId="{EA7E6DBD-7345-4DAA-AF76-B271706AE446}" type="pres">
      <dgm:prSet presAssocID="{825FF990-0361-4435-9F4E-D20375C4E615}" presName="negSpace" presStyleCnt="0"/>
      <dgm:spPr/>
    </dgm:pt>
    <dgm:pt modelId="{C0AE13EC-C299-4C80-A297-77B9DE278640}" type="pres">
      <dgm:prSet presAssocID="{825FF990-0361-4435-9F4E-D20375C4E615}" presName="circle" presStyleLbl="node1" presStyleIdx="1" presStyleCnt="3"/>
      <dgm:spPr/>
    </dgm:pt>
    <dgm:pt modelId="{02231F37-5614-4EF2-AD90-EA844FE0FD56}" type="pres">
      <dgm:prSet presAssocID="{D1A05EE1-EF0D-446E-9586-73DFB71624A6}" presName="transSpace" presStyleCnt="0"/>
      <dgm:spPr/>
    </dgm:pt>
    <dgm:pt modelId="{B7B3FF1D-82F9-4170-BE38-1381BC6F614E}" type="pres">
      <dgm:prSet presAssocID="{4E8C7782-9AC6-4E84-AD0E-50AA371DD147}" presName="posSpace" presStyleCnt="0"/>
      <dgm:spPr/>
    </dgm:pt>
    <dgm:pt modelId="{42AA0EB8-2667-4698-B28C-506F04720B0F}" type="pres">
      <dgm:prSet presAssocID="{4E8C7782-9AC6-4E84-AD0E-50AA371DD147}" presName="vertFlow" presStyleCnt="0"/>
      <dgm:spPr/>
    </dgm:pt>
    <dgm:pt modelId="{8C91211D-0149-48E6-A0B3-E82D617524B2}" type="pres">
      <dgm:prSet presAssocID="{4E8C7782-9AC6-4E84-AD0E-50AA371DD147}" presName="topSpace" presStyleCnt="0"/>
      <dgm:spPr/>
    </dgm:pt>
    <dgm:pt modelId="{85C2AD60-5701-4289-BA3D-E9DE55BDCD96}" type="pres">
      <dgm:prSet presAssocID="{4E8C7782-9AC6-4E84-AD0E-50AA371DD147}" presName="firstComp" presStyleCnt="0"/>
      <dgm:spPr/>
    </dgm:pt>
    <dgm:pt modelId="{E6F2EA91-B804-4CA0-8829-517ACACCF670}" type="pres">
      <dgm:prSet presAssocID="{4E8C7782-9AC6-4E84-AD0E-50AA371DD147}" presName="firstChild" presStyleLbl="bgAccFollowNode1" presStyleIdx="2" presStyleCnt="3"/>
      <dgm:spPr/>
    </dgm:pt>
    <dgm:pt modelId="{83DEE37A-A987-4FC2-B858-9C727BFD76D1}" type="pres">
      <dgm:prSet presAssocID="{4E8C7782-9AC6-4E84-AD0E-50AA371DD147}" presName="firstChildTx" presStyleLbl="bgAccFollowNode1" presStyleIdx="2" presStyleCnt="3">
        <dgm:presLayoutVars>
          <dgm:bulletEnabled val="1"/>
        </dgm:presLayoutVars>
      </dgm:prSet>
      <dgm:spPr/>
    </dgm:pt>
    <dgm:pt modelId="{49FFE67E-213C-4690-AB87-9029EFDB9270}" type="pres">
      <dgm:prSet presAssocID="{4E8C7782-9AC6-4E84-AD0E-50AA371DD147}" presName="negSpace" presStyleCnt="0"/>
      <dgm:spPr/>
    </dgm:pt>
    <dgm:pt modelId="{12730464-E3EE-408D-A75A-E189F38076FE}" type="pres">
      <dgm:prSet presAssocID="{4E8C7782-9AC6-4E84-AD0E-50AA371DD147}" presName="circle" presStyleLbl="node1" presStyleIdx="2" presStyleCnt="3"/>
      <dgm:spPr/>
    </dgm:pt>
  </dgm:ptLst>
  <dgm:cxnLst>
    <dgm:cxn modelId="{6A17DF16-26A1-449B-A788-18D400FA919B}" srcId="{4E8C7782-9AC6-4E84-AD0E-50AA371DD147}" destId="{A2BCDA5E-B943-4644-8FBF-D30950404F03}" srcOrd="0" destOrd="0" parTransId="{6C2E96F1-BA55-4B29-96A9-6144E20C011C}" sibTransId="{6106B5CC-0FA3-402C-93A6-6C076B42E62D}"/>
    <dgm:cxn modelId="{6B8D0221-A0A6-4572-ACCA-7D8EA3D0E5CA}" type="presOf" srcId="{4E8C7782-9AC6-4E84-AD0E-50AA371DD147}" destId="{12730464-E3EE-408D-A75A-E189F38076FE}" srcOrd="0" destOrd="0" presId="urn:microsoft.com/office/officeart/2005/8/layout/hList9"/>
    <dgm:cxn modelId="{DAE90C24-A238-4018-8B9D-C8B1E5C31ADD}" type="presOf" srcId="{792BD2E3-47C5-4B5F-85C9-73AA1655F25C}" destId="{A9A284F6-9B4E-43D6-8766-A4F741E1C869}" srcOrd="0" destOrd="0" presId="urn:microsoft.com/office/officeart/2005/8/layout/hList9"/>
    <dgm:cxn modelId="{79507738-FA62-43F7-93D3-47641445857B}" type="presOf" srcId="{A2BCDA5E-B943-4644-8FBF-D30950404F03}" destId="{E6F2EA91-B804-4CA0-8829-517ACACCF670}" srcOrd="0" destOrd="0" presId="urn:microsoft.com/office/officeart/2005/8/layout/hList9"/>
    <dgm:cxn modelId="{9F9A5C3C-A38D-44E2-8FD8-82EDD7CC93F1}" srcId="{9FE623AC-B0B4-450E-BF94-A7A0EE0085D2}" destId="{4E8C7782-9AC6-4E84-AD0E-50AA371DD147}" srcOrd="2" destOrd="0" parTransId="{6BC269CB-D845-4B69-8D22-B40A17C9C1C0}" sibTransId="{20F37324-6A98-455A-BE6D-48521BEC42B7}"/>
    <dgm:cxn modelId="{9969365F-2F75-42A1-B891-6449C33A1861}" srcId="{9FE623AC-B0B4-450E-BF94-A7A0EE0085D2}" destId="{792BD2E3-47C5-4B5F-85C9-73AA1655F25C}" srcOrd="0" destOrd="0" parTransId="{8AEFE02C-503C-4344-B25A-541F05CCB2F7}" sibTransId="{3053FFF6-C715-4FDE-B1C5-ED59B27156B9}"/>
    <dgm:cxn modelId="{FFC6C263-1D0A-434D-B8AB-C8A48DE09C60}" srcId="{792BD2E3-47C5-4B5F-85C9-73AA1655F25C}" destId="{4F74F849-471E-4908-B8BB-4DBD6CDFB081}" srcOrd="0" destOrd="0" parTransId="{CEB5D933-E0EE-40D0-B0C8-CAB2DC393159}" sibTransId="{D7A3BF78-0549-4FF9-824F-8E8DD346E764}"/>
    <dgm:cxn modelId="{EB578564-F53A-48D4-9CA2-FCBC88AA4D6E}" type="presOf" srcId="{A2BCDA5E-B943-4644-8FBF-D30950404F03}" destId="{83DEE37A-A987-4FC2-B858-9C727BFD76D1}" srcOrd="1" destOrd="0" presId="urn:microsoft.com/office/officeart/2005/8/layout/hList9"/>
    <dgm:cxn modelId="{9F4BB966-69FA-4CAE-9F0B-098ADDB60D96}" type="presOf" srcId="{825FF990-0361-4435-9F4E-D20375C4E615}" destId="{C0AE13EC-C299-4C80-A297-77B9DE278640}" srcOrd="0" destOrd="0" presId="urn:microsoft.com/office/officeart/2005/8/layout/hList9"/>
    <dgm:cxn modelId="{D56B2449-81F5-4396-A200-72E3D2A458AE}" type="presOf" srcId="{0D88473C-1241-4F66-8FF2-CE5D0C43E035}" destId="{549CC69A-CB7F-4BB2-B35C-88C2C14BA328}" srcOrd="0" destOrd="0" presId="urn:microsoft.com/office/officeart/2005/8/layout/hList9"/>
    <dgm:cxn modelId="{E5D1676B-E386-4A55-A557-50E22710E849}" type="presOf" srcId="{4F74F849-471E-4908-B8BB-4DBD6CDFB081}" destId="{977087C5-508F-4287-8415-B93E89A38A5A}" srcOrd="0" destOrd="0" presId="urn:microsoft.com/office/officeart/2005/8/layout/hList9"/>
    <dgm:cxn modelId="{87D78E86-D33F-47EB-AD24-FC394FBBC383}" type="presOf" srcId="{0D88473C-1241-4F66-8FF2-CE5D0C43E035}" destId="{680E73F0-EFDF-40CA-A47A-675FE5FE88B7}" srcOrd="1" destOrd="0" presId="urn:microsoft.com/office/officeart/2005/8/layout/hList9"/>
    <dgm:cxn modelId="{944A9AA6-CB13-4B9D-BB03-E95BCD0CF015}" type="presOf" srcId="{4F74F849-471E-4908-B8BB-4DBD6CDFB081}" destId="{0240C9DE-86EF-4AD6-BD12-8F81949B098A}" srcOrd="1" destOrd="0" presId="urn:microsoft.com/office/officeart/2005/8/layout/hList9"/>
    <dgm:cxn modelId="{383EB9C3-F21B-469D-814B-E75F5871CE5F}" srcId="{825FF990-0361-4435-9F4E-D20375C4E615}" destId="{0D88473C-1241-4F66-8FF2-CE5D0C43E035}" srcOrd="0" destOrd="0" parTransId="{9F337674-ADE5-468A-A1D5-B2D6119D8D92}" sibTransId="{03573AA7-E6B3-4D2F-BACA-4FCF5B18CF0E}"/>
    <dgm:cxn modelId="{BD173ED5-20BC-4688-89B4-A11D2DCD9651}" srcId="{9FE623AC-B0B4-450E-BF94-A7A0EE0085D2}" destId="{825FF990-0361-4435-9F4E-D20375C4E615}" srcOrd="1" destOrd="0" parTransId="{8D0F2087-1991-4965-B58B-CBD65B585B5A}" sibTransId="{D1A05EE1-EF0D-446E-9586-73DFB71624A6}"/>
    <dgm:cxn modelId="{5C134FE3-6E9A-43C4-8075-2C5314C264AA}" type="presOf" srcId="{9FE623AC-B0B4-450E-BF94-A7A0EE0085D2}" destId="{EE1F2E0D-74A2-4326-BBFF-C9B153E4B1F3}" srcOrd="0" destOrd="0" presId="urn:microsoft.com/office/officeart/2005/8/layout/hList9"/>
    <dgm:cxn modelId="{2FE237D8-2239-43E7-981A-88A23C07A877}" type="presParOf" srcId="{EE1F2E0D-74A2-4326-BBFF-C9B153E4B1F3}" destId="{431DB1CF-DA60-4D0A-AA53-768EA799FBB1}" srcOrd="0" destOrd="0" presId="urn:microsoft.com/office/officeart/2005/8/layout/hList9"/>
    <dgm:cxn modelId="{C1404DAB-D346-46F3-BE06-51FDEDBD371F}" type="presParOf" srcId="{EE1F2E0D-74A2-4326-BBFF-C9B153E4B1F3}" destId="{7B208317-C6E5-466E-8CA9-83B40B9F8698}" srcOrd="1" destOrd="0" presId="urn:microsoft.com/office/officeart/2005/8/layout/hList9"/>
    <dgm:cxn modelId="{79A73467-E44C-4D94-930B-EE0AEAA4781E}" type="presParOf" srcId="{7B208317-C6E5-466E-8CA9-83B40B9F8698}" destId="{D31EA1B0-E0A7-47CA-8D87-75FC277B16EB}" srcOrd="0" destOrd="0" presId="urn:microsoft.com/office/officeart/2005/8/layout/hList9"/>
    <dgm:cxn modelId="{DB6587F2-B6DE-4115-9B17-648024F294F9}" type="presParOf" srcId="{7B208317-C6E5-466E-8CA9-83B40B9F8698}" destId="{C454FA4F-229A-4C44-AF5A-8302733CD651}" srcOrd="1" destOrd="0" presId="urn:microsoft.com/office/officeart/2005/8/layout/hList9"/>
    <dgm:cxn modelId="{ACBDBDC5-ED86-4793-8AD4-CB4C6952062D}" type="presParOf" srcId="{C454FA4F-229A-4C44-AF5A-8302733CD651}" destId="{977087C5-508F-4287-8415-B93E89A38A5A}" srcOrd="0" destOrd="0" presId="urn:microsoft.com/office/officeart/2005/8/layout/hList9"/>
    <dgm:cxn modelId="{A7028E1A-4CF3-49A4-A44F-9E30F4D3174D}" type="presParOf" srcId="{C454FA4F-229A-4C44-AF5A-8302733CD651}" destId="{0240C9DE-86EF-4AD6-BD12-8F81949B098A}" srcOrd="1" destOrd="0" presId="urn:microsoft.com/office/officeart/2005/8/layout/hList9"/>
    <dgm:cxn modelId="{472D7C97-931B-4379-802C-9C2DE537247E}" type="presParOf" srcId="{EE1F2E0D-74A2-4326-BBFF-C9B153E4B1F3}" destId="{BB5F5441-6198-4D32-98A2-7D973B3C436B}" srcOrd="2" destOrd="0" presId="urn:microsoft.com/office/officeart/2005/8/layout/hList9"/>
    <dgm:cxn modelId="{80F7254D-6E56-4FF9-B8B1-B898A7BFC413}" type="presParOf" srcId="{EE1F2E0D-74A2-4326-BBFF-C9B153E4B1F3}" destId="{A9A284F6-9B4E-43D6-8766-A4F741E1C869}" srcOrd="3" destOrd="0" presId="urn:microsoft.com/office/officeart/2005/8/layout/hList9"/>
    <dgm:cxn modelId="{867EFFA7-6376-469A-B22C-7E9086974924}" type="presParOf" srcId="{EE1F2E0D-74A2-4326-BBFF-C9B153E4B1F3}" destId="{AB4578EE-D8A2-429F-9CD0-96048737486B}" srcOrd="4" destOrd="0" presId="urn:microsoft.com/office/officeart/2005/8/layout/hList9"/>
    <dgm:cxn modelId="{D8763764-88BA-4D09-9B44-9BAA49F84CF8}" type="presParOf" srcId="{EE1F2E0D-74A2-4326-BBFF-C9B153E4B1F3}" destId="{01D131DA-A4E1-49A3-AB3E-AD51FB39FB21}" srcOrd="5" destOrd="0" presId="urn:microsoft.com/office/officeart/2005/8/layout/hList9"/>
    <dgm:cxn modelId="{791F842D-992A-409C-9827-400759AFCB19}" type="presParOf" srcId="{EE1F2E0D-74A2-4326-BBFF-C9B153E4B1F3}" destId="{50077F39-F563-4511-BB77-02857671DD8B}" srcOrd="6" destOrd="0" presId="urn:microsoft.com/office/officeart/2005/8/layout/hList9"/>
    <dgm:cxn modelId="{E1E096FC-BAE4-4763-8799-76C4CD43582E}" type="presParOf" srcId="{50077F39-F563-4511-BB77-02857671DD8B}" destId="{F2BF7A3C-CC3B-406D-A795-273D3FCC3EE4}" srcOrd="0" destOrd="0" presId="urn:microsoft.com/office/officeart/2005/8/layout/hList9"/>
    <dgm:cxn modelId="{0AE4023C-81B0-4F65-9603-153A4E96EE49}" type="presParOf" srcId="{50077F39-F563-4511-BB77-02857671DD8B}" destId="{EE92B143-D664-4C68-BF57-05D519BC4D46}" srcOrd="1" destOrd="0" presId="urn:microsoft.com/office/officeart/2005/8/layout/hList9"/>
    <dgm:cxn modelId="{522A4924-A559-413C-BEB9-98F5D7B43FB1}" type="presParOf" srcId="{EE92B143-D664-4C68-BF57-05D519BC4D46}" destId="{549CC69A-CB7F-4BB2-B35C-88C2C14BA328}" srcOrd="0" destOrd="0" presId="urn:microsoft.com/office/officeart/2005/8/layout/hList9"/>
    <dgm:cxn modelId="{BB99F2D1-94DC-4735-97EE-2A47EC6805A0}" type="presParOf" srcId="{EE92B143-D664-4C68-BF57-05D519BC4D46}" destId="{680E73F0-EFDF-40CA-A47A-675FE5FE88B7}" srcOrd="1" destOrd="0" presId="urn:microsoft.com/office/officeart/2005/8/layout/hList9"/>
    <dgm:cxn modelId="{2497B307-84D8-466F-A62C-EA8520F3D8B7}" type="presParOf" srcId="{EE1F2E0D-74A2-4326-BBFF-C9B153E4B1F3}" destId="{EA7E6DBD-7345-4DAA-AF76-B271706AE446}" srcOrd="7" destOrd="0" presId="urn:microsoft.com/office/officeart/2005/8/layout/hList9"/>
    <dgm:cxn modelId="{3DFFFF93-495F-4B21-9AD7-612C40BE387F}" type="presParOf" srcId="{EE1F2E0D-74A2-4326-BBFF-C9B153E4B1F3}" destId="{C0AE13EC-C299-4C80-A297-77B9DE278640}" srcOrd="8" destOrd="0" presId="urn:microsoft.com/office/officeart/2005/8/layout/hList9"/>
    <dgm:cxn modelId="{438B12B1-D8FE-41C6-BEE0-690E494BAFAC}" type="presParOf" srcId="{EE1F2E0D-74A2-4326-BBFF-C9B153E4B1F3}" destId="{02231F37-5614-4EF2-AD90-EA844FE0FD56}" srcOrd="9" destOrd="0" presId="urn:microsoft.com/office/officeart/2005/8/layout/hList9"/>
    <dgm:cxn modelId="{99F3E86F-6EAA-4281-9C44-0BEFA79D526D}" type="presParOf" srcId="{EE1F2E0D-74A2-4326-BBFF-C9B153E4B1F3}" destId="{B7B3FF1D-82F9-4170-BE38-1381BC6F614E}" srcOrd="10" destOrd="0" presId="urn:microsoft.com/office/officeart/2005/8/layout/hList9"/>
    <dgm:cxn modelId="{408E1D4D-89F4-4AFE-A25E-877C38CF7CE9}" type="presParOf" srcId="{EE1F2E0D-74A2-4326-BBFF-C9B153E4B1F3}" destId="{42AA0EB8-2667-4698-B28C-506F04720B0F}" srcOrd="11" destOrd="0" presId="urn:microsoft.com/office/officeart/2005/8/layout/hList9"/>
    <dgm:cxn modelId="{2D657B3F-C0C0-4C18-A2D5-5D01B3C1324F}" type="presParOf" srcId="{42AA0EB8-2667-4698-B28C-506F04720B0F}" destId="{8C91211D-0149-48E6-A0B3-E82D617524B2}" srcOrd="0" destOrd="0" presId="urn:microsoft.com/office/officeart/2005/8/layout/hList9"/>
    <dgm:cxn modelId="{022E85A5-69AB-4766-A4E6-5268D6A019A5}" type="presParOf" srcId="{42AA0EB8-2667-4698-B28C-506F04720B0F}" destId="{85C2AD60-5701-4289-BA3D-E9DE55BDCD96}" srcOrd="1" destOrd="0" presId="urn:microsoft.com/office/officeart/2005/8/layout/hList9"/>
    <dgm:cxn modelId="{038906C0-15D6-4349-A3B1-2C9296B7BF6F}" type="presParOf" srcId="{85C2AD60-5701-4289-BA3D-E9DE55BDCD96}" destId="{E6F2EA91-B804-4CA0-8829-517ACACCF670}" srcOrd="0" destOrd="0" presId="urn:microsoft.com/office/officeart/2005/8/layout/hList9"/>
    <dgm:cxn modelId="{0B36F896-A0A5-4FCA-97C4-03102622A6E5}" type="presParOf" srcId="{85C2AD60-5701-4289-BA3D-E9DE55BDCD96}" destId="{83DEE37A-A987-4FC2-B858-9C727BFD76D1}" srcOrd="1" destOrd="0" presId="urn:microsoft.com/office/officeart/2005/8/layout/hList9"/>
    <dgm:cxn modelId="{697F892E-6ACE-46A0-AFDF-91C90A12A20F}" type="presParOf" srcId="{EE1F2E0D-74A2-4326-BBFF-C9B153E4B1F3}" destId="{49FFE67E-213C-4690-AB87-9029EFDB9270}" srcOrd="12" destOrd="0" presId="urn:microsoft.com/office/officeart/2005/8/layout/hList9"/>
    <dgm:cxn modelId="{3D2330AA-2F41-4C1F-BB7E-AE073DEED85C}" type="presParOf" srcId="{EE1F2E0D-74A2-4326-BBFF-C9B153E4B1F3}" destId="{12730464-E3EE-408D-A75A-E189F38076FE}"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E623AC-B0B4-450E-BF94-A7A0EE0085D2}"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uk-UA"/>
        </a:p>
      </dgm:t>
    </dgm:pt>
    <dgm:pt modelId="{792BD2E3-47C5-4B5F-85C9-73AA1655F25C}">
      <dgm:prSet phldrT="[Текст]" custT="1"/>
      <dgm:spPr/>
      <dgm:t>
        <a:bodyPr/>
        <a:lstStyle/>
        <a:p>
          <a:r>
            <a:rPr lang="uk-UA" sz="1600" dirty="0" err="1">
              <a:latin typeface="+mn-lt"/>
            </a:rPr>
            <a:t>Партисипативність</a:t>
          </a:r>
          <a:endParaRPr lang="uk-UA" sz="1600" dirty="0">
            <a:latin typeface="+mn-lt"/>
          </a:endParaRPr>
        </a:p>
      </dgm:t>
    </dgm:pt>
    <dgm:pt modelId="{8AEFE02C-503C-4344-B25A-541F05CCB2F7}" type="parTrans" cxnId="{9969365F-2F75-42A1-B891-6449C33A1861}">
      <dgm:prSet/>
      <dgm:spPr/>
      <dgm:t>
        <a:bodyPr/>
        <a:lstStyle/>
        <a:p>
          <a:endParaRPr lang="uk-UA"/>
        </a:p>
      </dgm:t>
    </dgm:pt>
    <dgm:pt modelId="{3053FFF6-C715-4FDE-B1C5-ED59B27156B9}" type="sibTrans" cxnId="{9969365F-2F75-42A1-B891-6449C33A1861}">
      <dgm:prSet/>
      <dgm:spPr/>
      <dgm:t>
        <a:bodyPr/>
        <a:lstStyle/>
        <a:p>
          <a:endParaRPr lang="uk-UA"/>
        </a:p>
      </dgm:t>
    </dgm:pt>
    <dgm:pt modelId="{4F74F849-471E-4908-B8BB-4DBD6CDFB081}">
      <dgm:prSet phldrT="[Текст]" custT="1"/>
      <dgm:spPr/>
      <dgm:t>
        <a:bodyPr/>
        <a:lstStyle/>
        <a:p>
          <a:r>
            <a:rPr lang="uk-UA" sz="1600" dirty="0">
              <a:latin typeface="+mn-lt"/>
            </a:rPr>
            <a:t>Потреба залучення усіх місцевих груп зацікавлених сторін у процес прийняття рішень та їх реалізації</a:t>
          </a:r>
        </a:p>
      </dgm:t>
    </dgm:pt>
    <dgm:pt modelId="{CEB5D933-E0EE-40D0-B0C8-CAB2DC393159}" type="parTrans" cxnId="{FFC6C263-1D0A-434D-B8AB-C8A48DE09C60}">
      <dgm:prSet/>
      <dgm:spPr/>
      <dgm:t>
        <a:bodyPr/>
        <a:lstStyle/>
        <a:p>
          <a:endParaRPr lang="uk-UA"/>
        </a:p>
      </dgm:t>
    </dgm:pt>
    <dgm:pt modelId="{D7A3BF78-0549-4FF9-824F-8E8DD346E764}" type="sibTrans" cxnId="{FFC6C263-1D0A-434D-B8AB-C8A48DE09C60}">
      <dgm:prSet/>
      <dgm:spPr/>
      <dgm:t>
        <a:bodyPr/>
        <a:lstStyle/>
        <a:p>
          <a:endParaRPr lang="uk-UA"/>
        </a:p>
      </dgm:t>
    </dgm:pt>
    <dgm:pt modelId="{825FF990-0361-4435-9F4E-D20375C4E615}">
      <dgm:prSet phldrT="[Текст]" custT="1"/>
      <dgm:spPr/>
      <dgm:t>
        <a:bodyPr/>
        <a:lstStyle/>
        <a:p>
          <a:r>
            <a:rPr lang="uk-UA" sz="1600" dirty="0" err="1">
              <a:latin typeface="+mn-lt"/>
            </a:rPr>
            <a:t>Конкурентність</a:t>
          </a:r>
          <a:endParaRPr lang="uk-UA" sz="1600" dirty="0">
            <a:latin typeface="+mn-lt"/>
          </a:endParaRPr>
        </a:p>
      </dgm:t>
    </dgm:pt>
    <dgm:pt modelId="{8D0F2087-1991-4965-B58B-CBD65B585B5A}" type="parTrans" cxnId="{BD173ED5-20BC-4688-89B4-A11D2DCD9651}">
      <dgm:prSet/>
      <dgm:spPr/>
      <dgm:t>
        <a:bodyPr/>
        <a:lstStyle/>
        <a:p>
          <a:endParaRPr lang="uk-UA"/>
        </a:p>
      </dgm:t>
    </dgm:pt>
    <dgm:pt modelId="{D1A05EE1-EF0D-446E-9586-73DFB71624A6}" type="sibTrans" cxnId="{BD173ED5-20BC-4688-89B4-A11D2DCD9651}">
      <dgm:prSet/>
      <dgm:spPr/>
      <dgm:t>
        <a:bodyPr/>
        <a:lstStyle/>
        <a:p>
          <a:endParaRPr lang="uk-UA"/>
        </a:p>
      </dgm:t>
    </dgm:pt>
    <dgm:pt modelId="{0D88473C-1241-4F66-8FF2-CE5D0C43E035}">
      <dgm:prSet phldrT="[Текст]" custT="1"/>
      <dgm:spPr/>
      <dgm:t>
        <a:bodyPr/>
        <a:lstStyle/>
        <a:p>
          <a:r>
            <a:rPr lang="uk-UA" sz="1600" dirty="0">
              <a:latin typeface="+mn-lt"/>
            </a:rPr>
            <a:t>Діяльність просторово-функціональної системи у середовищі конкуренції за обмежені ресурси розвитку</a:t>
          </a:r>
        </a:p>
      </dgm:t>
    </dgm:pt>
    <dgm:pt modelId="{9F337674-ADE5-468A-A1D5-B2D6119D8D92}" type="parTrans" cxnId="{383EB9C3-F21B-469D-814B-E75F5871CE5F}">
      <dgm:prSet/>
      <dgm:spPr/>
      <dgm:t>
        <a:bodyPr/>
        <a:lstStyle/>
        <a:p>
          <a:endParaRPr lang="uk-UA"/>
        </a:p>
      </dgm:t>
    </dgm:pt>
    <dgm:pt modelId="{03573AA7-E6B3-4D2F-BACA-4FCF5B18CF0E}" type="sibTrans" cxnId="{383EB9C3-F21B-469D-814B-E75F5871CE5F}">
      <dgm:prSet/>
      <dgm:spPr/>
      <dgm:t>
        <a:bodyPr/>
        <a:lstStyle/>
        <a:p>
          <a:endParaRPr lang="uk-UA"/>
        </a:p>
      </dgm:t>
    </dgm:pt>
    <dgm:pt modelId="{EE1F2E0D-74A2-4326-BBFF-C9B153E4B1F3}" type="pres">
      <dgm:prSet presAssocID="{9FE623AC-B0B4-450E-BF94-A7A0EE0085D2}" presName="list" presStyleCnt="0">
        <dgm:presLayoutVars>
          <dgm:dir/>
          <dgm:animLvl val="lvl"/>
        </dgm:presLayoutVars>
      </dgm:prSet>
      <dgm:spPr/>
    </dgm:pt>
    <dgm:pt modelId="{431DB1CF-DA60-4D0A-AA53-768EA799FBB1}" type="pres">
      <dgm:prSet presAssocID="{792BD2E3-47C5-4B5F-85C9-73AA1655F25C}" presName="posSpace" presStyleCnt="0"/>
      <dgm:spPr/>
    </dgm:pt>
    <dgm:pt modelId="{7B208317-C6E5-466E-8CA9-83B40B9F8698}" type="pres">
      <dgm:prSet presAssocID="{792BD2E3-47C5-4B5F-85C9-73AA1655F25C}" presName="vertFlow" presStyleCnt="0"/>
      <dgm:spPr/>
    </dgm:pt>
    <dgm:pt modelId="{D31EA1B0-E0A7-47CA-8D87-75FC277B16EB}" type="pres">
      <dgm:prSet presAssocID="{792BD2E3-47C5-4B5F-85C9-73AA1655F25C}" presName="topSpace" presStyleCnt="0"/>
      <dgm:spPr/>
    </dgm:pt>
    <dgm:pt modelId="{C454FA4F-229A-4C44-AF5A-8302733CD651}" type="pres">
      <dgm:prSet presAssocID="{792BD2E3-47C5-4B5F-85C9-73AA1655F25C}" presName="firstComp" presStyleCnt="0"/>
      <dgm:spPr/>
    </dgm:pt>
    <dgm:pt modelId="{977087C5-508F-4287-8415-B93E89A38A5A}" type="pres">
      <dgm:prSet presAssocID="{792BD2E3-47C5-4B5F-85C9-73AA1655F25C}" presName="firstChild" presStyleLbl="bgAccFollowNode1" presStyleIdx="0" presStyleCnt="2"/>
      <dgm:spPr/>
    </dgm:pt>
    <dgm:pt modelId="{0240C9DE-86EF-4AD6-BD12-8F81949B098A}" type="pres">
      <dgm:prSet presAssocID="{792BD2E3-47C5-4B5F-85C9-73AA1655F25C}" presName="firstChildTx" presStyleLbl="bgAccFollowNode1" presStyleIdx="0" presStyleCnt="2">
        <dgm:presLayoutVars>
          <dgm:bulletEnabled val="1"/>
        </dgm:presLayoutVars>
      </dgm:prSet>
      <dgm:spPr/>
    </dgm:pt>
    <dgm:pt modelId="{BB5F5441-6198-4D32-98A2-7D973B3C436B}" type="pres">
      <dgm:prSet presAssocID="{792BD2E3-47C5-4B5F-85C9-73AA1655F25C}" presName="negSpace" presStyleCnt="0"/>
      <dgm:spPr/>
    </dgm:pt>
    <dgm:pt modelId="{A9A284F6-9B4E-43D6-8766-A4F741E1C869}" type="pres">
      <dgm:prSet presAssocID="{792BD2E3-47C5-4B5F-85C9-73AA1655F25C}" presName="circle" presStyleLbl="node1" presStyleIdx="0" presStyleCnt="2"/>
      <dgm:spPr/>
    </dgm:pt>
    <dgm:pt modelId="{AB4578EE-D8A2-429F-9CD0-96048737486B}" type="pres">
      <dgm:prSet presAssocID="{3053FFF6-C715-4FDE-B1C5-ED59B27156B9}" presName="transSpace" presStyleCnt="0"/>
      <dgm:spPr/>
    </dgm:pt>
    <dgm:pt modelId="{01D131DA-A4E1-49A3-AB3E-AD51FB39FB21}" type="pres">
      <dgm:prSet presAssocID="{825FF990-0361-4435-9F4E-D20375C4E615}" presName="posSpace" presStyleCnt="0"/>
      <dgm:spPr/>
    </dgm:pt>
    <dgm:pt modelId="{50077F39-F563-4511-BB77-02857671DD8B}" type="pres">
      <dgm:prSet presAssocID="{825FF990-0361-4435-9F4E-D20375C4E615}" presName="vertFlow" presStyleCnt="0"/>
      <dgm:spPr/>
    </dgm:pt>
    <dgm:pt modelId="{F2BF7A3C-CC3B-406D-A795-273D3FCC3EE4}" type="pres">
      <dgm:prSet presAssocID="{825FF990-0361-4435-9F4E-D20375C4E615}" presName="topSpace" presStyleCnt="0"/>
      <dgm:spPr/>
    </dgm:pt>
    <dgm:pt modelId="{EE92B143-D664-4C68-BF57-05D519BC4D46}" type="pres">
      <dgm:prSet presAssocID="{825FF990-0361-4435-9F4E-D20375C4E615}" presName="firstComp" presStyleCnt="0"/>
      <dgm:spPr/>
    </dgm:pt>
    <dgm:pt modelId="{549CC69A-CB7F-4BB2-B35C-88C2C14BA328}" type="pres">
      <dgm:prSet presAssocID="{825FF990-0361-4435-9F4E-D20375C4E615}" presName="firstChild" presStyleLbl="bgAccFollowNode1" presStyleIdx="1" presStyleCnt="2"/>
      <dgm:spPr/>
    </dgm:pt>
    <dgm:pt modelId="{680E73F0-EFDF-40CA-A47A-675FE5FE88B7}" type="pres">
      <dgm:prSet presAssocID="{825FF990-0361-4435-9F4E-D20375C4E615}" presName="firstChildTx" presStyleLbl="bgAccFollowNode1" presStyleIdx="1" presStyleCnt="2">
        <dgm:presLayoutVars>
          <dgm:bulletEnabled val="1"/>
        </dgm:presLayoutVars>
      </dgm:prSet>
      <dgm:spPr/>
    </dgm:pt>
    <dgm:pt modelId="{EA7E6DBD-7345-4DAA-AF76-B271706AE446}" type="pres">
      <dgm:prSet presAssocID="{825FF990-0361-4435-9F4E-D20375C4E615}" presName="negSpace" presStyleCnt="0"/>
      <dgm:spPr/>
    </dgm:pt>
    <dgm:pt modelId="{C0AE13EC-C299-4C80-A297-77B9DE278640}" type="pres">
      <dgm:prSet presAssocID="{825FF990-0361-4435-9F4E-D20375C4E615}" presName="circle" presStyleLbl="node1" presStyleIdx="1" presStyleCnt="2"/>
      <dgm:spPr/>
    </dgm:pt>
  </dgm:ptLst>
  <dgm:cxnLst>
    <dgm:cxn modelId="{DAE90C24-A238-4018-8B9D-C8B1E5C31ADD}" type="presOf" srcId="{792BD2E3-47C5-4B5F-85C9-73AA1655F25C}" destId="{A9A284F6-9B4E-43D6-8766-A4F741E1C869}" srcOrd="0" destOrd="0" presId="urn:microsoft.com/office/officeart/2005/8/layout/hList9"/>
    <dgm:cxn modelId="{9969365F-2F75-42A1-B891-6449C33A1861}" srcId="{9FE623AC-B0B4-450E-BF94-A7A0EE0085D2}" destId="{792BD2E3-47C5-4B5F-85C9-73AA1655F25C}" srcOrd="0" destOrd="0" parTransId="{8AEFE02C-503C-4344-B25A-541F05CCB2F7}" sibTransId="{3053FFF6-C715-4FDE-B1C5-ED59B27156B9}"/>
    <dgm:cxn modelId="{FFC6C263-1D0A-434D-B8AB-C8A48DE09C60}" srcId="{792BD2E3-47C5-4B5F-85C9-73AA1655F25C}" destId="{4F74F849-471E-4908-B8BB-4DBD6CDFB081}" srcOrd="0" destOrd="0" parTransId="{CEB5D933-E0EE-40D0-B0C8-CAB2DC393159}" sibTransId="{D7A3BF78-0549-4FF9-824F-8E8DD346E764}"/>
    <dgm:cxn modelId="{9F4BB966-69FA-4CAE-9F0B-098ADDB60D96}" type="presOf" srcId="{825FF990-0361-4435-9F4E-D20375C4E615}" destId="{C0AE13EC-C299-4C80-A297-77B9DE278640}" srcOrd="0" destOrd="0" presId="urn:microsoft.com/office/officeart/2005/8/layout/hList9"/>
    <dgm:cxn modelId="{D56B2449-81F5-4396-A200-72E3D2A458AE}" type="presOf" srcId="{0D88473C-1241-4F66-8FF2-CE5D0C43E035}" destId="{549CC69A-CB7F-4BB2-B35C-88C2C14BA328}" srcOrd="0" destOrd="0" presId="urn:microsoft.com/office/officeart/2005/8/layout/hList9"/>
    <dgm:cxn modelId="{E5D1676B-E386-4A55-A557-50E22710E849}" type="presOf" srcId="{4F74F849-471E-4908-B8BB-4DBD6CDFB081}" destId="{977087C5-508F-4287-8415-B93E89A38A5A}" srcOrd="0" destOrd="0" presId="urn:microsoft.com/office/officeart/2005/8/layout/hList9"/>
    <dgm:cxn modelId="{87D78E86-D33F-47EB-AD24-FC394FBBC383}" type="presOf" srcId="{0D88473C-1241-4F66-8FF2-CE5D0C43E035}" destId="{680E73F0-EFDF-40CA-A47A-675FE5FE88B7}" srcOrd="1" destOrd="0" presId="urn:microsoft.com/office/officeart/2005/8/layout/hList9"/>
    <dgm:cxn modelId="{944A9AA6-CB13-4B9D-BB03-E95BCD0CF015}" type="presOf" srcId="{4F74F849-471E-4908-B8BB-4DBD6CDFB081}" destId="{0240C9DE-86EF-4AD6-BD12-8F81949B098A}" srcOrd="1" destOrd="0" presId="urn:microsoft.com/office/officeart/2005/8/layout/hList9"/>
    <dgm:cxn modelId="{383EB9C3-F21B-469D-814B-E75F5871CE5F}" srcId="{825FF990-0361-4435-9F4E-D20375C4E615}" destId="{0D88473C-1241-4F66-8FF2-CE5D0C43E035}" srcOrd="0" destOrd="0" parTransId="{9F337674-ADE5-468A-A1D5-B2D6119D8D92}" sibTransId="{03573AA7-E6B3-4D2F-BACA-4FCF5B18CF0E}"/>
    <dgm:cxn modelId="{BD173ED5-20BC-4688-89B4-A11D2DCD9651}" srcId="{9FE623AC-B0B4-450E-BF94-A7A0EE0085D2}" destId="{825FF990-0361-4435-9F4E-D20375C4E615}" srcOrd="1" destOrd="0" parTransId="{8D0F2087-1991-4965-B58B-CBD65B585B5A}" sibTransId="{D1A05EE1-EF0D-446E-9586-73DFB71624A6}"/>
    <dgm:cxn modelId="{5C134FE3-6E9A-43C4-8075-2C5314C264AA}" type="presOf" srcId="{9FE623AC-B0B4-450E-BF94-A7A0EE0085D2}" destId="{EE1F2E0D-74A2-4326-BBFF-C9B153E4B1F3}" srcOrd="0" destOrd="0" presId="urn:microsoft.com/office/officeart/2005/8/layout/hList9"/>
    <dgm:cxn modelId="{2FE237D8-2239-43E7-981A-88A23C07A877}" type="presParOf" srcId="{EE1F2E0D-74A2-4326-BBFF-C9B153E4B1F3}" destId="{431DB1CF-DA60-4D0A-AA53-768EA799FBB1}" srcOrd="0" destOrd="0" presId="urn:microsoft.com/office/officeart/2005/8/layout/hList9"/>
    <dgm:cxn modelId="{C1404DAB-D346-46F3-BE06-51FDEDBD371F}" type="presParOf" srcId="{EE1F2E0D-74A2-4326-BBFF-C9B153E4B1F3}" destId="{7B208317-C6E5-466E-8CA9-83B40B9F8698}" srcOrd="1" destOrd="0" presId="urn:microsoft.com/office/officeart/2005/8/layout/hList9"/>
    <dgm:cxn modelId="{79A73467-E44C-4D94-930B-EE0AEAA4781E}" type="presParOf" srcId="{7B208317-C6E5-466E-8CA9-83B40B9F8698}" destId="{D31EA1B0-E0A7-47CA-8D87-75FC277B16EB}" srcOrd="0" destOrd="0" presId="urn:microsoft.com/office/officeart/2005/8/layout/hList9"/>
    <dgm:cxn modelId="{DB6587F2-B6DE-4115-9B17-648024F294F9}" type="presParOf" srcId="{7B208317-C6E5-466E-8CA9-83B40B9F8698}" destId="{C454FA4F-229A-4C44-AF5A-8302733CD651}" srcOrd="1" destOrd="0" presId="urn:microsoft.com/office/officeart/2005/8/layout/hList9"/>
    <dgm:cxn modelId="{ACBDBDC5-ED86-4793-8AD4-CB4C6952062D}" type="presParOf" srcId="{C454FA4F-229A-4C44-AF5A-8302733CD651}" destId="{977087C5-508F-4287-8415-B93E89A38A5A}" srcOrd="0" destOrd="0" presId="urn:microsoft.com/office/officeart/2005/8/layout/hList9"/>
    <dgm:cxn modelId="{A7028E1A-4CF3-49A4-A44F-9E30F4D3174D}" type="presParOf" srcId="{C454FA4F-229A-4C44-AF5A-8302733CD651}" destId="{0240C9DE-86EF-4AD6-BD12-8F81949B098A}" srcOrd="1" destOrd="0" presId="urn:microsoft.com/office/officeart/2005/8/layout/hList9"/>
    <dgm:cxn modelId="{472D7C97-931B-4379-802C-9C2DE537247E}" type="presParOf" srcId="{EE1F2E0D-74A2-4326-BBFF-C9B153E4B1F3}" destId="{BB5F5441-6198-4D32-98A2-7D973B3C436B}" srcOrd="2" destOrd="0" presId="urn:microsoft.com/office/officeart/2005/8/layout/hList9"/>
    <dgm:cxn modelId="{80F7254D-6E56-4FF9-B8B1-B898A7BFC413}" type="presParOf" srcId="{EE1F2E0D-74A2-4326-BBFF-C9B153E4B1F3}" destId="{A9A284F6-9B4E-43D6-8766-A4F741E1C869}" srcOrd="3" destOrd="0" presId="urn:microsoft.com/office/officeart/2005/8/layout/hList9"/>
    <dgm:cxn modelId="{867EFFA7-6376-469A-B22C-7E9086974924}" type="presParOf" srcId="{EE1F2E0D-74A2-4326-BBFF-C9B153E4B1F3}" destId="{AB4578EE-D8A2-429F-9CD0-96048737486B}" srcOrd="4" destOrd="0" presId="urn:microsoft.com/office/officeart/2005/8/layout/hList9"/>
    <dgm:cxn modelId="{D8763764-88BA-4D09-9B44-9BAA49F84CF8}" type="presParOf" srcId="{EE1F2E0D-74A2-4326-BBFF-C9B153E4B1F3}" destId="{01D131DA-A4E1-49A3-AB3E-AD51FB39FB21}" srcOrd="5" destOrd="0" presId="urn:microsoft.com/office/officeart/2005/8/layout/hList9"/>
    <dgm:cxn modelId="{791F842D-992A-409C-9827-400759AFCB19}" type="presParOf" srcId="{EE1F2E0D-74A2-4326-BBFF-C9B153E4B1F3}" destId="{50077F39-F563-4511-BB77-02857671DD8B}" srcOrd="6" destOrd="0" presId="urn:microsoft.com/office/officeart/2005/8/layout/hList9"/>
    <dgm:cxn modelId="{E1E096FC-BAE4-4763-8799-76C4CD43582E}" type="presParOf" srcId="{50077F39-F563-4511-BB77-02857671DD8B}" destId="{F2BF7A3C-CC3B-406D-A795-273D3FCC3EE4}" srcOrd="0" destOrd="0" presId="urn:microsoft.com/office/officeart/2005/8/layout/hList9"/>
    <dgm:cxn modelId="{0AE4023C-81B0-4F65-9603-153A4E96EE49}" type="presParOf" srcId="{50077F39-F563-4511-BB77-02857671DD8B}" destId="{EE92B143-D664-4C68-BF57-05D519BC4D46}" srcOrd="1" destOrd="0" presId="urn:microsoft.com/office/officeart/2005/8/layout/hList9"/>
    <dgm:cxn modelId="{522A4924-A559-413C-BEB9-98F5D7B43FB1}" type="presParOf" srcId="{EE92B143-D664-4C68-BF57-05D519BC4D46}" destId="{549CC69A-CB7F-4BB2-B35C-88C2C14BA328}" srcOrd="0" destOrd="0" presId="urn:microsoft.com/office/officeart/2005/8/layout/hList9"/>
    <dgm:cxn modelId="{BB99F2D1-94DC-4735-97EE-2A47EC6805A0}" type="presParOf" srcId="{EE92B143-D664-4C68-BF57-05D519BC4D46}" destId="{680E73F0-EFDF-40CA-A47A-675FE5FE88B7}" srcOrd="1" destOrd="0" presId="urn:microsoft.com/office/officeart/2005/8/layout/hList9"/>
    <dgm:cxn modelId="{2497B307-84D8-466F-A62C-EA8520F3D8B7}" type="presParOf" srcId="{EE1F2E0D-74A2-4326-BBFF-C9B153E4B1F3}" destId="{EA7E6DBD-7345-4DAA-AF76-B271706AE446}" srcOrd="7" destOrd="0" presId="urn:microsoft.com/office/officeart/2005/8/layout/hList9"/>
    <dgm:cxn modelId="{3DFFFF93-495F-4B21-9AD7-612C40BE387F}" type="presParOf" srcId="{EE1F2E0D-74A2-4326-BBFF-C9B153E4B1F3}" destId="{C0AE13EC-C299-4C80-A297-77B9DE27864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847E27-8DD1-47BA-BE1E-EE1E93AB7F1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uk-UA"/>
        </a:p>
      </dgm:t>
    </dgm:pt>
    <dgm:pt modelId="{79874A01-6FB9-4BB9-B113-4FB0F49A0E1D}">
      <dgm:prSet phldrT="[Текст]"/>
      <dgm:spPr/>
      <dgm:t>
        <a:bodyPr/>
        <a:lstStyle/>
        <a:p>
          <a:r>
            <a:rPr lang="uk-UA" b="1" dirty="0"/>
            <a:t>1. Сталий розвиток</a:t>
          </a:r>
          <a:endParaRPr lang="uk-UA" dirty="0"/>
        </a:p>
      </dgm:t>
    </dgm:pt>
    <dgm:pt modelId="{48880C00-67CB-4999-B02B-F9BC2CBBE139}" type="parTrans" cxnId="{973A72D7-9852-4669-935C-3220A03DF8C2}">
      <dgm:prSet/>
      <dgm:spPr/>
      <dgm:t>
        <a:bodyPr/>
        <a:lstStyle/>
        <a:p>
          <a:endParaRPr lang="uk-UA"/>
        </a:p>
      </dgm:t>
    </dgm:pt>
    <dgm:pt modelId="{F79CD3F1-5E24-4544-ACA5-62BF3B01ABA9}" type="sibTrans" cxnId="{973A72D7-9852-4669-935C-3220A03DF8C2}">
      <dgm:prSet/>
      <dgm:spPr/>
      <dgm:t>
        <a:bodyPr/>
        <a:lstStyle/>
        <a:p>
          <a:endParaRPr lang="uk-UA"/>
        </a:p>
      </dgm:t>
    </dgm:pt>
    <dgm:pt modelId="{4E1108E6-188F-4795-B786-ED4DD12B9DFF}">
      <dgm:prSet/>
      <dgm:spPr/>
      <dgm:t>
        <a:bodyPr/>
        <a:lstStyle/>
        <a:p>
          <a:pPr>
            <a:buFont typeface="Symbol" panose="05050102010706020507" pitchFamily="18" charset="2"/>
            <a:buChar char=""/>
          </a:pPr>
          <a:r>
            <a:rPr lang="uk-UA" dirty="0"/>
            <a:t>Орієнтація на довгострокове економічне зростання, що не шкодить довкіллю та враховує інтереси майбутніх поколінь.</a:t>
          </a:r>
        </a:p>
      </dgm:t>
    </dgm:pt>
    <dgm:pt modelId="{DC168607-37AB-431E-B0DE-109BC9CDEEB4}" type="parTrans" cxnId="{4DBF9BB4-2BF5-440D-88F1-7E848108A271}">
      <dgm:prSet/>
      <dgm:spPr/>
      <dgm:t>
        <a:bodyPr/>
        <a:lstStyle/>
        <a:p>
          <a:endParaRPr lang="uk-UA"/>
        </a:p>
      </dgm:t>
    </dgm:pt>
    <dgm:pt modelId="{741D87DC-CDF1-4D7F-A6E5-506B38474BF5}" type="sibTrans" cxnId="{4DBF9BB4-2BF5-440D-88F1-7E848108A271}">
      <dgm:prSet/>
      <dgm:spPr/>
      <dgm:t>
        <a:bodyPr/>
        <a:lstStyle/>
        <a:p>
          <a:endParaRPr lang="uk-UA"/>
        </a:p>
      </dgm:t>
    </dgm:pt>
    <dgm:pt modelId="{797E7A71-0F5E-4224-9734-57B29839CBD0}">
      <dgm:prSet/>
      <dgm:spPr/>
      <dgm:t>
        <a:bodyPr/>
        <a:lstStyle/>
        <a:p>
          <a:pPr>
            <a:buFont typeface="Symbol" panose="05050102010706020507" pitchFamily="18" charset="2"/>
            <a:buChar char=""/>
          </a:pPr>
          <a:r>
            <a:rPr lang="uk-UA" dirty="0"/>
            <a:t>Використання відновлюваних ресурсів та зменшення негативного впливу на природу.</a:t>
          </a:r>
        </a:p>
      </dgm:t>
    </dgm:pt>
    <dgm:pt modelId="{5280BA00-0A6E-49D9-8BB4-4147E4293897}" type="parTrans" cxnId="{EBA8F136-5043-4915-A5AF-AA339EF81D43}">
      <dgm:prSet/>
      <dgm:spPr/>
      <dgm:t>
        <a:bodyPr/>
        <a:lstStyle/>
        <a:p>
          <a:endParaRPr lang="uk-UA"/>
        </a:p>
      </dgm:t>
    </dgm:pt>
    <dgm:pt modelId="{FF4F59B1-1899-434E-A13F-C2142EB2DBFD}" type="sibTrans" cxnId="{EBA8F136-5043-4915-A5AF-AA339EF81D43}">
      <dgm:prSet/>
      <dgm:spPr/>
      <dgm:t>
        <a:bodyPr/>
        <a:lstStyle/>
        <a:p>
          <a:endParaRPr lang="uk-UA"/>
        </a:p>
      </dgm:t>
    </dgm:pt>
    <dgm:pt modelId="{AC5F9B99-4903-4FF7-9F91-35CA3E62004E}">
      <dgm:prSet/>
      <dgm:spPr/>
      <dgm:t>
        <a:bodyPr/>
        <a:lstStyle/>
        <a:p>
          <a:r>
            <a:rPr lang="uk-UA" b="1"/>
            <a:t>2. Партнерство</a:t>
          </a:r>
          <a:endParaRPr lang="uk-UA"/>
        </a:p>
      </dgm:t>
    </dgm:pt>
    <dgm:pt modelId="{26D2C985-9A9A-4EDE-8FBD-8E89C295B628}" type="parTrans" cxnId="{58CEEF2B-E8A0-4B8E-8E30-FA0DA871B27A}">
      <dgm:prSet/>
      <dgm:spPr/>
      <dgm:t>
        <a:bodyPr/>
        <a:lstStyle/>
        <a:p>
          <a:endParaRPr lang="uk-UA"/>
        </a:p>
      </dgm:t>
    </dgm:pt>
    <dgm:pt modelId="{F11F429A-9C94-4399-9E0D-434820EF9FD8}" type="sibTrans" cxnId="{58CEEF2B-E8A0-4B8E-8E30-FA0DA871B27A}">
      <dgm:prSet/>
      <dgm:spPr/>
      <dgm:t>
        <a:bodyPr/>
        <a:lstStyle/>
        <a:p>
          <a:endParaRPr lang="uk-UA"/>
        </a:p>
      </dgm:t>
    </dgm:pt>
    <dgm:pt modelId="{37ACCCDF-ACCD-4B0A-A621-E65BE72F54D3}">
      <dgm:prSet/>
      <dgm:spPr/>
      <dgm:t>
        <a:bodyPr/>
        <a:lstStyle/>
        <a:p>
          <a:pPr>
            <a:buFont typeface="Symbol" panose="05050102010706020507" pitchFamily="18" charset="2"/>
            <a:buChar char=""/>
          </a:pPr>
          <a:r>
            <a:rPr lang="uk-UA"/>
            <a:t>Залучення місцевих громад, бізнесу, органів влади та неурядових організацій до процесу прийняття рішень.</a:t>
          </a:r>
        </a:p>
      </dgm:t>
    </dgm:pt>
    <dgm:pt modelId="{6627730E-8953-42CF-B4EA-D80A00D0091F}" type="parTrans" cxnId="{38B0B857-B478-441B-B173-1A7361BD7DA4}">
      <dgm:prSet/>
      <dgm:spPr/>
      <dgm:t>
        <a:bodyPr/>
        <a:lstStyle/>
        <a:p>
          <a:endParaRPr lang="uk-UA"/>
        </a:p>
      </dgm:t>
    </dgm:pt>
    <dgm:pt modelId="{ED6C2DDC-35C8-439E-B982-FB7EDB9E8432}" type="sibTrans" cxnId="{38B0B857-B478-441B-B173-1A7361BD7DA4}">
      <dgm:prSet/>
      <dgm:spPr/>
      <dgm:t>
        <a:bodyPr/>
        <a:lstStyle/>
        <a:p>
          <a:endParaRPr lang="uk-UA"/>
        </a:p>
      </dgm:t>
    </dgm:pt>
    <dgm:pt modelId="{54A093CD-881D-4C27-810F-C8782D67DEF9}">
      <dgm:prSet/>
      <dgm:spPr/>
      <dgm:t>
        <a:bodyPr/>
        <a:lstStyle/>
        <a:p>
          <a:pPr>
            <a:buFont typeface="Symbol" panose="05050102010706020507" pitchFamily="18" charset="2"/>
            <a:buChar char=""/>
          </a:pPr>
          <a:r>
            <a:rPr lang="uk-UA"/>
            <a:t>Спільне планування та реалізація економічних ініціатив.</a:t>
          </a:r>
        </a:p>
      </dgm:t>
    </dgm:pt>
    <dgm:pt modelId="{A3AFE408-C72E-4C49-B61E-07F61EE0B538}" type="parTrans" cxnId="{48DE111A-8340-4B29-A708-D8472603F46A}">
      <dgm:prSet/>
      <dgm:spPr/>
      <dgm:t>
        <a:bodyPr/>
        <a:lstStyle/>
        <a:p>
          <a:endParaRPr lang="uk-UA"/>
        </a:p>
      </dgm:t>
    </dgm:pt>
    <dgm:pt modelId="{13AE9614-81FD-47CA-91BD-9DFD9F4DCA05}" type="sibTrans" cxnId="{48DE111A-8340-4B29-A708-D8472603F46A}">
      <dgm:prSet/>
      <dgm:spPr/>
      <dgm:t>
        <a:bodyPr/>
        <a:lstStyle/>
        <a:p>
          <a:endParaRPr lang="uk-UA"/>
        </a:p>
      </dgm:t>
    </dgm:pt>
    <dgm:pt modelId="{8E7624E1-20FF-4D91-A33B-F2E9FB3055B4}">
      <dgm:prSet/>
      <dgm:spPr/>
      <dgm:t>
        <a:bodyPr/>
        <a:lstStyle/>
        <a:p>
          <a:r>
            <a:rPr lang="uk-UA" b="1"/>
            <a:t>3. Інноваційність</a:t>
          </a:r>
          <a:endParaRPr lang="uk-UA"/>
        </a:p>
      </dgm:t>
    </dgm:pt>
    <dgm:pt modelId="{0816F5D4-F2EB-41F7-87CB-18CADF3109AB}" type="parTrans" cxnId="{3E0023A5-CE9D-4D17-8A5F-96B8AC37FE07}">
      <dgm:prSet/>
      <dgm:spPr/>
      <dgm:t>
        <a:bodyPr/>
        <a:lstStyle/>
        <a:p>
          <a:endParaRPr lang="uk-UA"/>
        </a:p>
      </dgm:t>
    </dgm:pt>
    <dgm:pt modelId="{5777CEBA-C1B0-45C2-B9D5-E452D037EFA4}" type="sibTrans" cxnId="{3E0023A5-CE9D-4D17-8A5F-96B8AC37FE07}">
      <dgm:prSet/>
      <dgm:spPr/>
      <dgm:t>
        <a:bodyPr/>
        <a:lstStyle/>
        <a:p>
          <a:endParaRPr lang="uk-UA"/>
        </a:p>
      </dgm:t>
    </dgm:pt>
    <dgm:pt modelId="{F9392F2F-C4CC-4583-AF13-DE16D95C6C37}">
      <dgm:prSet/>
      <dgm:spPr/>
      <dgm:t>
        <a:bodyPr/>
        <a:lstStyle/>
        <a:p>
          <a:pPr>
            <a:buFont typeface="Symbol" panose="05050102010706020507" pitchFamily="18" charset="2"/>
            <a:buChar char=""/>
          </a:pPr>
          <a:r>
            <a:rPr lang="uk-UA"/>
            <a:t>Впровадження новітніх технологій, підходів та практик для підвищення конкурентоспроможності регіону.</a:t>
          </a:r>
        </a:p>
      </dgm:t>
    </dgm:pt>
    <dgm:pt modelId="{05F19439-D159-4A57-951F-4E626666757F}" type="parTrans" cxnId="{ACD0DD1A-6656-49E3-AC19-35CD1BEF4A70}">
      <dgm:prSet/>
      <dgm:spPr/>
      <dgm:t>
        <a:bodyPr/>
        <a:lstStyle/>
        <a:p>
          <a:endParaRPr lang="uk-UA"/>
        </a:p>
      </dgm:t>
    </dgm:pt>
    <dgm:pt modelId="{6D554D2F-EE0F-4BC4-BD30-F313BAC2A862}" type="sibTrans" cxnId="{ACD0DD1A-6656-49E3-AC19-35CD1BEF4A70}">
      <dgm:prSet/>
      <dgm:spPr/>
      <dgm:t>
        <a:bodyPr/>
        <a:lstStyle/>
        <a:p>
          <a:endParaRPr lang="uk-UA"/>
        </a:p>
      </dgm:t>
    </dgm:pt>
    <dgm:pt modelId="{7A9F54BE-F109-40B3-A261-A67F47C9589E}">
      <dgm:prSet/>
      <dgm:spPr/>
      <dgm:t>
        <a:bodyPr/>
        <a:lstStyle/>
        <a:p>
          <a:pPr>
            <a:buFont typeface="Symbol" panose="05050102010706020507" pitchFamily="18" charset="2"/>
            <a:buChar char=""/>
          </a:pPr>
          <a:r>
            <a:rPr lang="uk-UA"/>
            <a:t>Стимулювання розвитку стартапів, кластерів та інноваційних підприємств.</a:t>
          </a:r>
        </a:p>
      </dgm:t>
    </dgm:pt>
    <dgm:pt modelId="{C2AB913F-33AE-4571-BF65-1A3B4A638F97}" type="parTrans" cxnId="{937AE59F-9A4C-48F3-94FD-EEC2A857706B}">
      <dgm:prSet/>
      <dgm:spPr/>
      <dgm:t>
        <a:bodyPr/>
        <a:lstStyle/>
        <a:p>
          <a:endParaRPr lang="uk-UA"/>
        </a:p>
      </dgm:t>
    </dgm:pt>
    <dgm:pt modelId="{02A65950-1A37-49DE-B3B7-A05433C56C51}" type="sibTrans" cxnId="{937AE59F-9A4C-48F3-94FD-EEC2A857706B}">
      <dgm:prSet/>
      <dgm:spPr/>
      <dgm:t>
        <a:bodyPr/>
        <a:lstStyle/>
        <a:p>
          <a:endParaRPr lang="uk-UA"/>
        </a:p>
      </dgm:t>
    </dgm:pt>
    <dgm:pt modelId="{06E47B2F-9783-4126-B1F9-1FE02E0BEC0F}">
      <dgm:prSet/>
      <dgm:spPr/>
      <dgm:t>
        <a:bodyPr/>
        <a:lstStyle/>
        <a:p>
          <a:r>
            <a:rPr lang="uk-UA" b="1"/>
            <a:t>4. Децентралізація</a:t>
          </a:r>
          <a:endParaRPr lang="uk-UA"/>
        </a:p>
      </dgm:t>
    </dgm:pt>
    <dgm:pt modelId="{9746EC5C-E9F0-4E44-A108-17F44EC20246}" type="parTrans" cxnId="{9D0523AC-22EE-42BF-9C13-5607079D05B0}">
      <dgm:prSet/>
      <dgm:spPr/>
      <dgm:t>
        <a:bodyPr/>
        <a:lstStyle/>
        <a:p>
          <a:endParaRPr lang="uk-UA"/>
        </a:p>
      </dgm:t>
    </dgm:pt>
    <dgm:pt modelId="{C842ABAD-4E4B-4587-B294-8A3F8094B73E}" type="sibTrans" cxnId="{9D0523AC-22EE-42BF-9C13-5607079D05B0}">
      <dgm:prSet/>
      <dgm:spPr/>
      <dgm:t>
        <a:bodyPr/>
        <a:lstStyle/>
        <a:p>
          <a:endParaRPr lang="uk-UA"/>
        </a:p>
      </dgm:t>
    </dgm:pt>
    <dgm:pt modelId="{387771FE-EBA6-4F16-B813-935A64237613}">
      <dgm:prSet/>
      <dgm:spPr/>
      <dgm:t>
        <a:bodyPr/>
        <a:lstStyle/>
        <a:p>
          <a:pPr>
            <a:buFont typeface="Symbol" panose="05050102010706020507" pitchFamily="18" charset="2"/>
            <a:buChar char=""/>
          </a:pPr>
          <a:r>
            <a:rPr lang="uk-UA"/>
            <a:t>Передача повноважень, ресурсів та відповідальності на місцевий рівень для ефективного вирішення економічних питань.</a:t>
          </a:r>
        </a:p>
      </dgm:t>
    </dgm:pt>
    <dgm:pt modelId="{C77A7ABA-076E-4931-B30A-AD4D44DAA8FB}" type="parTrans" cxnId="{6FCCA8BB-D6D8-4B88-9F60-391480A54EA0}">
      <dgm:prSet/>
      <dgm:spPr/>
      <dgm:t>
        <a:bodyPr/>
        <a:lstStyle/>
        <a:p>
          <a:endParaRPr lang="uk-UA"/>
        </a:p>
      </dgm:t>
    </dgm:pt>
    <dgm:pt modelId="{27614348-6069-4B3B-ABD8-84A3C0C52D90}" type="sibTrans" cxnId="{6FCCA8BB-D6D8-4B88-9F60-391480A54EA0}">
      <dgm:prSet/>
      <dgm:spPr/>
      <dgm:t>
        <a:bodyPr/>
        <a:lstStyle/>
        <a:p>
          <a:endParaRPr lang="uk-UA"/>
        </a:p>
      </dgm:t>
    </dgm:pt>
    <dgm:pt modelId="{23272440-3653-4112-A4B2-05344A720666}">
      <dgm:prSet/>
      <dgm:spPr/>
      <dgm:t>
        <a:bodyPr/>
        <a:lstStyle/>
        <a:p>
          <a:pPr>
            <a:buFont typeface="Symbol" panose="05050102010706020507" pitchFamily="18" charset="2"/>
            <a:buChar char=""/>
          </a:pPr>
          <a:r>
            <a:rPr lang="uk-UA" dirty="0"/>
            <a:t>Розвиток самостійності місцевих громад у прийнятті економічних рішень.</a:t>
          </a:r>
        </a:p>
      </dgm:t>
    </dgm:pt>
    <dgm:pt modelId="{E33E7DC3-9FE8-464F-BE28-3729C356B5F7}" type="parTrans" cxnId="{09141271-6198-4A56-95C6-76DC52C78BD3}">
      <dgm:prSet/>
      <dgm:spPr/>
      <dgm:t>
        <a:bodyPr/>
        <a:lstStyle/>
        <a:p>
          <a:endParaRPr lang="uk-UA"/>
        </a:p>
      </dgm:t>
    </dgm:pt>
    <dgm:pt modelId="{87A24A8E-C903-41B3-B2CA-C76DB499AA1A}" type="sibTrans" cxnId="{09141271-6198-4A56-95C6-76DC52C78BD3}">
      <dgm:prSet/>
      <dgm:spPr/>
      <dgm:t>
        <a:bodyPr/>
        <a:lstStyle/>
        <a:p>
          <a:endParaRPr lang="uk-UA"/>
        </a:p>
      </dgm:t>
    </dgm:pt>
    <dgm:pt modelId="{94E32688-FD22-4AAC-8D73-C755C154B7F3}">
      <dgm:prSet/>
      <dgm:spPr/>
      <dgm:t>
        <a:bodyPr/>
        <a:lstStyle/>
        <a:p>
          <a:r>
            <a:rPr lang="uk-UA" b="1" dirty="0"/>
            <a:t>5. Орієнтація на потреби громади</a:t>
          </a:r>
          <a:endParaRPr lang="uk-UA" dirty="0"/>
        </a:p>
      </dgm:t>
    </dgm:pt>
    <dgm:pt modelId="{0E8738E0-2319-4E86-81F2-8F0C3BDF447C}" type="parTrans" cxnId="{289A24AF-3A8A-455D-870F-D21AB363E2B4}">
      <dgm:prSet/>
      <dgm:spPr/>
      <dgm:t>
        <a:bodyPr/>
        <a:lstStyle/>
        <a:p>
          <a:endParaRPr lang="uk-UA"/>
        </a:p>
      </dgm:t>
    </dgm:pt>
    <dgm:pt modelId="{F63E9ECA-207B-47AC-B521-AEA719165280}" type="sibTrans" cxnId="{289A24AF-3A8A-455D-870F-D21AB363E2B4}">
      <dgm:prSet/>
      <dgm:spPr/>
      <dgm:t>
        <a:bodyPr/>
        <a:lstStyle/>
        <a:p>
          <a:endParaRPr lang="uk-UA"/>
        </a:p>
      </dgm:t>
    </dgm:pt>
    <dgm:pt modelId="{A401CE59-3934-482F-BC73-494E17ABC0D2}">
      <dgm:prSet/>
      <dgm:spPr/>
      <dgm:t>
        <a:bodyPr/>
        <a:lstStyle/>
        <a:p>
          <a:pPr>
            <a:buFont typeface="Symbol" panose="05050102010706020507" pitchFamily="18" charset="2"/>
            <a:buChar char=""/>
          </a:pPr>
          <a:r>
            <a:rPr lang="uk-UA" dirty="0"/>
            <a:t>Формування економічної політики з урахуванням локальних потреб та особливостей.</a:t>
          </a:r>
        </a:p>
      </dgm:t>
    </dgm:pt>
    <dgm:pt modelId="{F99EB030-3301-4516-96E0-D707CE53DC5D}" type="parTrans" cxnId="{4DC64F94-BCD6-4022-83A6-6E006E6F92A1}">
      <dgm:prSet/>
      <dgm:spPr/>
      <dgm:t>
        <a:bodyPr/>
        <a:lstStyle/>
        <a:p>
          <a:endParaRPr lang="uk-UA"/>
        </a:p>
      </dgm:t>
    </dgm:pt>
    <dgm:pt modelId="{DC69A499-D2BC-497C-8857-FCA1DBDBA3A6}" type="sibTrans" cxnId="{4DC64F94-BCD6-4022-83A6-6E006E6F92A1}">
      <dgm:prSet/>
      <dgm:spPr/>
      <dgm:t>
        <a:bodyPr/>
        <a:lstStyle/>
        <a:p>
          <a:endParaRPr lang="uk-UA"/>
        </a:p>
      </dgm:t>
    </dgm:pt>
    <dgm:pt modelId="{9E396C89-4BF0-4097-9E7E-232C0753BF61}">
      <dgm:prSet/>
      <dgm:spPr/>
      <dgm:t>
        <a:bodyPr/>
        <a:lstStyle/>
        <a:p>
          <a:pPr>
            <a:buFont typeface="Symbol" panose="05050102010706020507" pitchFamily="18" charset="2"/>
            <a:buChar char=""/>
          </a:pPr>
          <a:r>
            <a:rPr lang="uk-UA" dirty="0"/>
            <a:t>Акцент на створення робочих місць, поліпшення інфраструктури та якості життя.</a:t>
          </a:r>
        </a:p>
      </dgm:t>
    </dgm:pt>
    <dgm:pt modelId="{0A111D2A-853B-4483-9253-C4E918EDB542}" type="parTrans" cxnId="{A36DC5AA-8A8C-498C-9046-4108AD1166F5}">
      <dgm:prSet/>
      <dgm:spPr/>
      <dgm:t>
        <a:bodyPr/>
        <a:lstStyle/>
        <a:p>
          <a:endParaRPr lang="uk-UA"/>
        </a:p>
      </dgm:t>
    </dgm:pt>
    <dgm:pt modelId="{F0FED647-A8BD-4214-844F-445EF0B715B9}" type="sibTrans" cxnId="{A36DC5AA-8A8C-498C-9046-4108AD1166F5}">
      <dgm:prSet/>
      <dgm:spPr/>
      <dgm:t>
        <a:bodyPr/>
        <a:lstStyle/>
        <a:p>
          <a:endParaRPr lang="uk-UA"/>
        </a:p>
      </dgm:t>
    </dgm:pt>
    <dgm:pt modelId="{7E9674F5-CD36-42B6-827C-3C937D004D8C}" type="pres">
      <dgm:prSet presAssocID="{AB847E27-8DD1-47BA-BE1E-EE1E93AB7F1C}" presName="Name0" presStyleCnt="0">
        <dgm:presLayoutVars>
          <dgm:dir/>
          <dgm:animLvl val="lvl"/>
          <dgm:resizeHandles/>
        </dgm:presLayoutVars>
      </dgm:prSet>
      <dgm:spPr/>
    </dgm:pt>
    <dgm:pt modelId="{005EA669-771B-4238-AB29-FE76472029BF}" type="pres">
      <dgm:prSet presAssocID="{79874A01-6FB9-4BB9-B113-4FB0F49A0E1D}" presName="linNode" presStyleCnt="0"/>
      <dgm:spPr/>
    </dgm:pt>
    <dgm:pt modelId="{F0D5EDD6-1786-4602-9373-4D7C59E250A9}" type="pres">
      <dgm:prSet presAssocID="{79874A01-6FB9-4BB9-B113-4FB0F49A0E1D}" presName="parentShp" presStyleLbl="node1" presStyleIdx="0" presStyleCnt="5">
        <dgm:presLayoutVars>
          <dgm:bulletEnabled val="1"/>
        </dgm:presLayoutVars>
      </dgm:prSet>
      <dgm:spPr/>
    </dgm:pt>
    <dgm:pt modelId="{10A108DF-EDF2-4B93-8A0E-049F94FD8C93}" type="pres">
      <dgm:prSet presAssocID="{79874A01-6FB9-4BB9-B113-4FB0F49A0E1D}" presName="childShp" presStyleLbl="bgAccFollowNode1" presStyleIdx="0" presStyleCnt="5">
        <dgm:presLayoutVars>
          <dgm:bulletEnabled val="1"/>
        </dgm:presLayoutVars>
      </dgm:prSet>
      <dgm:spPr/>
    </dgm:pt>
    <dgm:pt modelId="{7649E6A0-0BC8-4478-AAD5-BA419A056369}" type="pres">
      <dgm:prSet presAssocID="{F79CD3F1-5E24-4544-ACA5-62BF3B01ABA9}" presName="spacing" presStyleCnt="0"/>
      <dgm:spPr/>
    </dgm:pt>
    <dgm:pt modelId="{31C0BCBF-EC06-4524-924E-DB64ECF7096D}" type="pres">
      <dgm:prSet presAssocID="{AC5F9B99-4903-4FF7-9F91-35CA3E62004E}" presName="linNode" presStyleCnt="0"/>
      <dgm:spPr/>
    </dgm:pt>
    <dgm:pt modelId="{1B03AA2B-80B2-4151-9BF6-83586F491A2A}" type="pres">
      <dgm:prSet presAssocID="{AC5F9B99-4903-4FF7-9F91-35CA3E62004E}" presName="parentShp" presStyleLbl="node1" presStyleIdx="1" presStyleCnt="5">
        <dgm:presLayoutVars>
          <dgm:bulletEnabled val="1"/>
        </dgm:presLayoutVars>
      </dgm:prSet>
      <dgm:spPr/>
    </dgm:pt>
    <dgm:pt modelId="{2FCE8DFF-186E-4888-9828-874068B866AD}" type="pres">
      <dgm:prSet presAssocID="{AC5F9B99-4903-4FF7-9F91-35CA3E62004E}" presName="childShp" presStyleLbl="bgAccFollowNode1" presStyleIdx="1" presStyleCnt="5">
        <dgm:presLayoutVars>
          <dgm:bulletEnabled val="1"/>
        </dgm:presLayoutVars>
      </dgm:prSet>
      <dgm:spPr/>
    </dgm:pt>
    <dgm:pt modelId="{3E254CF2-688A-403E-95D0-FBECECE125F2}" type="pres">
      <dgm:prSet presAssocID="{F11F429A-9C94-4399-9E0D-434820EF9FD8}" presName="spacing" presStyleCnt="0"/>
      <dgm:spPr/>
    </dgm:pt>
    <dgm:pt modelId="{C509CC5A-D4BD-4AB1-9C55-6332A5AB69C5}" type="pres">
      <dgm:prSet presAssocID="{8E7624E1-20FF-4D91-A33B-F2E9FB3055B4}" presName="linNode" presStyleCnt="0"/>
      <dgm:spPr/>
    </dgm:pt>
    <dgm:pt modelId="{A7C95931-B894-4735-8148-6C2A90B1EFE5}" type="pres">
      <dgm:prSet presAssocID="{8E7624E1-20FF-4D91-A33B-F2E9FB3055B4}" presName="parentShp" presStyleLbl="node1" presStyleIdx="2" presStyleCnt="5">
        <dgm:presLayoutVars>
          <dgm:bulletEnabled val="1"/>
        </dgm:presLayoutVars>
      </dgm:prSet>
      <dgm:spPr/>
    </dgm:pt>
    <dgm:pt modelId="{9B1BF725-CAC8-4B67-97E4-E2147F92FA25}" type="pres">
      <dgm:prSet presAssocID="{8E7624E1-20FF-4D91-A33B-F2E9FB3055B4}" presName="childShp" presStyleLbl="bgAccFollowNode1" presStyleIdx="2" presStyleCnt="5">
        <dgm:presLayoutVars>
          <dgm:bulletEnabled val="1"/>
        </dgm:presLayoutVars>
      </dgm:prSet>
      <dgm:spPr/>
    </dgm:pt>
    <dgm:pt modelId="{11410AA3-A442-43D3-8875-738F5B72CE6D}" type="pres">
      <dgm:prSet presAssocID="{5777CEBA-C1B0-45C2-B9D5-E452D037EFA4}" presName="spacing" presStyleCnt="0"/>
      <dgm:spPr/>
    </dgm:pt>
    <dgm:pt modelId="{64818ABA-6FAE-4EB5-AA16-A79A5CAA4F41}" type="pres">
      <dgm:prSet presAssocID="{06E47B2F-9783-4126-B1F9-1FE02E0BEC0F}" presName="linNode" presStyleCnt="0"/>
      <dgm:spPr/>
    </dgm:pt>
    <dgm:pt modelId="{97005D4A-7E44-43BE-AE83-924ABCC210B9}" type="pres">
      <dgm:prSet presAssocID="{06E47B2F-9783-4126-B1F9-1FE02E0BEC0F}" presName="parentShp" presStyleLbl="node1" presStyleIdx="3" presStyleCnt="5">
        <dgm:presLayoutVars>
          <dgm:bulletEnabled val="1"/>
        </dgm:presLayoutVars>
      </dgm:prSet>
      <dgm:spPr/>
    </dgm:pt>
    <dgm:pt modelId="{3417A74B-5402-4ECB-88EE-5F3A3B6E2247}" type="pres">
      <dgm:prSet presAssocID="{06E47B2F-9783-4126-B1F9-1FE02E0BEC0F}" presName="childShp" presStyleLbl="bgAccFollowNode1" presStyleIdx="3" presStyleCnt="5">
        <dgm:presLayoutVars>
          <dgm:bulletEnabled val="1"/>
        </dgm:presLayoutVars>
      </dgm:prSet>
      <dgm:spPr/>
    </dgm:pt>
    <dgm:pt modelId="{A318ADDF-19F0-42F7-A048-9EB7ED255E8C}" type="pres">
      <dgm:prSet presAssocID="{C842ABAD-4E4B-4587-B294-8A3F8094B73E}" presName="spacing" presStyleCnt="0"/>
      <dgm:spPr/>
    </dgm:pt>
    <dgm:pt modelId="{A5818ACB-3A23-4BB4-9322-1E210D898200}" type="pres">
      <dgm:prSet presAssocID="{94E32688-FD22-4AAC-8D73-C755C154B7F3}" presName="linNode" presStyleCnt="0"/>
      <dgm:spPr/>
    </dgm:pt>
    <dgm:pt modelId="{2A37F34D-046A-4520-993E-B9B423CCFC63}" type="pres">
      <dgm:prSet presAssocID="{94E32688-FD22-4AAC-8D73-C755C154B7F3}" presName="parentShp" presStyleLbl="node1" presStyleIdx="4" presStyleCnt="5">
        <dgm:presLayoutVars>
          <dgm:bulletEnabled val="1"/>
        </dgm:presLayoutVars>
      </dgm:prSet>
      <dgm:spPr/>
    </dgm:pt>
    <dgm:pt modelId="{6F6D0097-6F79-488A-9EB6-DCBA28087068}" type="pres">
      <dgm:prSet presAssocID="{94E32688-FD22-4AAC-8D73-C755C154B7F3}" presName="childShp" presStyleLbl="bgAccFollowNode1" presStyleIdx="4" presStyleCnt="5">
        <dgm:presLayoutVars>
          <dgm:bulletEnabled val="1"/>
        </dgm:presLayoutVars>
      </dgm:prSet>
      <dgm:spPr/>
    </dgm:pt>
  </dgm:ptLst>
  <dgm:cxnLst>
    <dgm:cxn modelId="{48DE111A-8340-4B29-A708-D8472603F46A}" srcId="{AC5F9B99-4903-4FF7-9F91-35CA3E62004E}" destId="{54A093CD-881D-4C27-810F-C8782D67DEF9}" srcOrd="1" destOrd="0" parTransId="{A3AFE408-C72E-4C49-B61E-07F61EE0B538}" sibTransId="{13AE9614-81FD-47CA-91BD-9DFD9F4DCA05}"/>
    <dgm:cxn modelId="{ACD0DD1A-6656-49E3-AC19-35CD1BEF4A70}" srcId="{8E7624E1-20FF-4D91-A33B-F2E9FB3055B4}" destId="{F9392F2F-C4CC-4583-AF13-DE16D95C6C37}" srcOrd="0" destOrd="0" parTransId="{05F19439-D159-4A57-951F-4E626666757F}" sibTransId="{6D554D2F-EE0F-4BC4-BD30-F313BAC2A862}"/>
    <dgm:cxn modelId="{E6D6DA1D-1BD1-4D7C-83DB-D13AE2221F5D}" type="presOf" srcId="{387771FE-EBA6-4F16-B813-935A64237613}" destId="{3417A74B-5402-4ECB-88EE-5F3A3B6E2247}" srcOrd="0" destOrd="0" presId="urn:microsoft.com/office/officeart/2005/8/layout/vList6"/>
    <dgm:cxn modelId="{58CEEF2B-E8A0-4B8E-8E30-FA0DA871B27A}" srcId="{AB847E27-8DD1-47BA-BE1E-EE1E93AB7F1C}" destId="{AC5F9B99-4903-4FF7-9F91-35CA3E62004E}" srcOrd="1" destOrd="0" parTransId="{26D2C985-9A9A-4EDE-8FBD-8E89C295B628}" sibTransId="{F11F429A-9C94-4399-9E0D-434820EF9FD8}"/>
    <dgm:cxn modelId="{0BBA3730-2F57-4EA4-A779-950B48D5BCDF}" type="presOf" srcId="{A401CE59-3934-482F-BC73-494E17ABC0D2}" destId="{6F6D0097-6F79-488A-9EB6-DCBA28087068}" srcOrd="0" destOrd="0" presId="urn:microsoft.com/office/officeart/2005/8/layout/vList6"/>
    <dgm:cxn modelId="{EBA8F136-5043-4915-A5AF-AA339EF81D43}" srcId="{79874A01-6FB9-4BB9-B113-4FB0F49A0E1D}" destId="{797E7A71-0F5E-4224-9734-57B29839CBD0}" srcOrd="1" destOrd="0" parTransId="{5280BA00-0A6E-49D9-8BB4-4147E4293897}" sibTransId="{FF4F59B1-1899-434E-A13F-C2142EB2DBFD}"/>
    <dgm:cxn modelId="{73087E37-064B-4152-BE37-ED18083EDF09}" type="presOf" srcId="{AC5F9B99-4903-4FF7-9F91-35CA3E62004E}" destId="{1B03AA2B-80B2-4151-9BF6-83586F491A2A}" srcOrd="0" destOrd="0" presId="urn:microsoft.com/office/officeart/2005/8/layout/vList6"/>
    <dgm:cxn modelId="{EEA9C25B-343D-4615-90A3-7419A91F40A8}" type="presOf" srcId="{7A9F54BE-F109-40B3-A261-A67F47C9589E}" destId="{9B1BF725-CAC8-4B67-97E4-E2147F92FA25}" srcOrd="0" destOrd="1" presId="urn:microsoft.com/office/officeart/2005/8/layout/vList6"/>
    <dgm:cxn modelId="{DD730268-C8AE-4149-A007-0E298B638B0C}" type="presOf" srcId="{94E32688-FD22-4AAC-8D73-C755C154B7F3}" destId="{2A37F34D-046A-4520-993E-B9B423CCFC63}" srcOrd="0" destOrd="0" presId="urn:microsoft.com/office/officeart/2005/8/layout/vList6"/>
    <dgm:cxn modelId="{B4C11A6A-4F2D-4448-B1CA-5AA73768398D}" type="presOf" srcId="{8E7624E1-20FF-4D91-A33B-F2E9FB3055B4}" destId="{A7C95931-B894-4735-8148-6C2A90B1EFE5}" srcOrd="0" destOrd="0" presId="urn:microsoft.com/office/officeart/2005/8/layout/vList6"/>
    <dgm:cxn modelId="{5AAA044F-72AF-47FA-BEB1-5AF15F23C27E}" type="presOf" srcId="{06E47B2F-9783-4126-B1F9-1FE02E0BEC0F}" destId="{97005D4A-7E44-43BE-AE83-924ABCC210B9}" srcOrd="0" destOrd="0" presId="urn:microsoft.com/office/officeart/2005/8/layout/vList6"/>
    <dgm:cxn modelId="{09141271-6198-4A56-95C6-76DC52C78BD3}" srcId="{06E47B2F-9783-4126-B1F9-1FE02E0BEC0F}" destId="{23272440-3653-4112-A4B2-05344A720666}" srcOrd="1" destOrd="0" parTransId="{E33E7DC3-9FE8-464F-BE28-3729C356B5F7}" sibTransId="{87A24A8E-C903-41B3-B2CA-C76DB499AA1A}"/>
    <dgm:cxn modelId="{A41EA854-5241-4783-8DFD-2F15DCB2BD00}" type="presOf" srcId="{54A093CD-881D-4C27-810F-C8782D67DEF9}" destId="{2FCE8DFF-186E-4888-9828-874068B866AD}" srcOrd="0" destOrd="1" presId="urn:microsoft.com/office/officeart/2005/8/layout/vList6"/>
    <dgm:cxn modelId="{38B0B857-B478-441B-B173-1A7361BD7DA4}" srcId="{AC5F9B99-4903-4FF7-9F91-35CA3E62004E}" destId="{37ACCCDF-ACCD-4B0A-A621-E65BE72F54D3}" srcOrd="0" destOrd="0" parTransId="{6627730E-8953-42CF-B4EA-D80A00D0091F}" sibTransId="{ED6C2DDC-35C8-439E-B982-FB7EDB9E8432}"/>
    <dgm:cxn modelId="{348AF185-E2C1-470F-819A-05510B5967A8}" type="presOf" srcId="{23272440-3653-4112-A4B2-05344A720666}" destId="{3417A74B-5402-4ECB-88EE-5F3A3B6E2247}" srcOrd="0" destOrd="1" presId="urn:microsoft.com/office/officeart/2005/8/layout/vList6"/>
    <dgm:cxn modelId="{2AFF2386-431F-49C8-BDA4-9E72F06B4A14}" type="presOf" srcId="{F9392F2F-C4CC-4583-AF13-DE16D95C6C37}" destId="{9B1BF725-CAC8-4B67-97E4-E2147F92FA25}" srcOrd="0" destOrd="0" presId="urn:microsoft.com/office/officeart/2005/8/layout/vList6"/>
    <dgm:cxn modelId="{4DC64F94-BCD6-4022-83A6-6E006E6F92A1}" srcId="{94E32688-FD22-4AAC-8D73-C755C154B7F3}" destId="{A401CE59-3934-482F-BC73-494E17ABC0D2}" srcOrd="0" destOrd="0" parTransId="{F99EB030-3301-4516-96E0-D707CE53DC5D}" sibTransId="{DC69A499-D2BC-497C-8857-FCA1DBDBA3A6}"/>
    <dgm:cxn modelId="{937AE59F-9A4C-48F3-94FD-EEC2A857706B}" srcId="{8E7624E1-20FF-4D91-A33B-F2E9FB3055B4}" destId="{7A9F54BE-F109-40B3-A261-A67F47C9589E}" srcOrd="1" destOrd="0" parTransId="{C2AB913F-33AE-4571-BF65-1A3B4A638F97}" sibTransId="{02A65950-1A37-49DE-B3B7-A05433C56C51}"/>
    <dgm:cxn modelId="{3E0023A5-CE9D-4D17-8A5F-96B8AC37FE07}" srcId="{AB847E27-8DD1-47BA-BE1E-EE1E93AB7F1C}" destId="{8E7624E1-20FF-4D91-A33B-F2E9FB3055B4}" srcOrd="2" destOrd="0" parTransId="{0816F5D4-F2EB-41F7-87CB-18CADF3109AB}" sibTransId="{5777CEBA-C1B0-45C2-B9D5-E452D037EFA4}"/>
    <dgm:cxn modelId="{A5A63DAA-E742-4F0B-A085-9453C3ED158A}" type="presOf" srcId="{37ACCCDF-ACCD-4B0A-A621-E65BE72F54D3}" destId="{2FCE8DFF-186E-4888-9828-874068B866AD}" srcOrd="0" destOrd="0" presId="urn:microsoft.com/office/officeart/2005/8/layout/vList6"/>
    <dgm:cxn modelId="{A36DC5AA-8A8C-498C-9046-4108AD1166F5}" srcId="{94E32688-FD22-4AAC-8D73-C755C154B7F3}" destId="{9E396C89-4BF0-4097-9E7E-232C0753BF61}" srcOrd="1" destOrd="0" parTransId="{0A111D2A-853B-4483-9253-C4E918EDB542}" sibTransId="{F0FED647-A8BD-4214-844F-445EF0B715B9}"/>
    <dgm:cxn modelId="{9D0523AC-22EE-42BF-9C13-5607079D05B0}" srcId="{AB847E27-8DD1-47BA-BE1E-EE1E93AB7F1C}" destId="{06E47B2F-9783-4126-B1F9-1FE02E0BEC0F}" srcOrd="3" destOrd="0" parTransId="{9746EC5C-E9F0-4E44-A108-17F44EC20246}" sibTransId="{C842ABAD-4E4B-4587-B294-8A3F8094B73E}"/>
    <dgm:cxn modelId="{289A24AF-3A8A-455D-870F-D21AB363E2B4}" srcId="{AB847E27-8DD1-47BA-BE1E-EE1E93AB7F1C}" destId="{94E32688-FD22-4AAC-8D73-C755C154B7F3}" srcOrd="4" destOrd="0" parTransId="{0E8738E0-2319-4E86-81F2-8F0C3BDF447C}" sibTransId="{F63E9ECA-207B-47AC-B521-AEA719165280}"/>
    <dgm:cxn modelId="{866079B2-9D4A-4D72-9FD7-BAC4FA5C25A9}" type="presOf" srcId="{AB847E27-8DD1-47BA-BE1E-EE1E93AB7F1C}" destId="{7E9674F5-CD36-42B6-827C-3C937D004D8C}" srcOrd="0" destOrd="0" presId="urn:microsoft.com/office/officeart/2005/8/layout/vList6"/>
    <dgm:cxn modelId="{4DBF9BB4-2BF5-440D-88F1-7E848108A271}" srcId="{79874A01-6FB9-4BB9-B113-4FB0F49A0E1D}" destId="{4E1108E6-188F-4795-B786-ED4DD12B9DFF}" srcOrd="0" destOrd="0" parTransId="{DC168607-37AB-431E-B0DE-109BC9CDEEB4}" sibTransId="{741D87DC-CDF1-4D7F-A6E5-506B38474BF5}"/>
    <dgm:cxn modelId="{97D020B8-8CEC-41AC-8FE0-74F73D805AF4}" type="presOf" srcId="{797E7A71-0F5E-4224-9734-57B29839CBD0}" destId="{10A108DF-EDF2-4B93-8A0E-049F94FD8C93}" srcOrd="0" destOrd="1" presId="urn:microsoft.com/office/officeart/2005/8/layout/vList6"/>
    <dgm:cxn modelId="{6FCCA8BB-D6D8-4B88-9F60-391480A54EA0}" srcId="{06E47B2F-9783-4126-B1F9-1FE02E0BEC0F}" destId="{387771FE-EBA6-4F16-B813-935A64237613}" srcOrd="0" destOrd="0" parTransId="{C77A7ABA-076E-4931-B30A-AD4D44DAA8FB}" sibTransId="{27614348-6069-4B3B-ABD8-84A3C0C52D90}"/>
    <dgm:cxn modelId="{612654BD-ED3E-4C95-AE65-35D1C673B54B}" type="presOf" srcId="{4E1108E6-188F-4795-B786-ED4DD12B9DFF}" destId="{10A108DF-EDF2-4B93-8A0E-049F94FD8C93}" srcOrd="0" destOrd="0" presId="urn:microsoft.com/office/officeart/2005/8/layout/vList6"/>
    <dgm:cxn modelId="{973A72D7-9852-4669-935C-3220A03DF8C2}" srcId="{AB847E27-8DD1-47BA-BE1E-EE1E93AB7F1C}" destId="{79874A01-6FB9-4BB9-B113-4FB0F49A0E1D}" srcOrd="0" destOrd="0" parTransId="{48880C00-67CB-4999-B02B-F9BC2CBBE139}" sibTransId="{F79CD3F1-5E24-4544-ACA5-62BF3B01ABA9}"/>
    <dgm:cxn modelId="{F14881DE-EDD6-4149-A7E6-DB9503874099}" type="presOf" srcId="{9E396C89-4BF0-4097-9E7E-232C0753BF61}" destId="{6F6D0097-6F79-488A-9EB6-DCBA28087068}" srcOrd="0" destOrd="1" presId="urn:microsoft.com/office/officeart/2005/8/layout/vList6"/>
    <dgm:cxn modelId="{1A5798F2-AF10-4FB8-97D3-A0AAF45B428D}" type="presOf" srcId="{79874A01-6FB9-4BB9-B113-4FB0F49A0E1D}" destId="{F0D5EDD6-1786-4602-9373-4D7C59E250A9}" srcOrd="0" destOrd="0" presId="urn:microsoft.com/office/officeart/2005/8/layout/vList6"/>
    <dgm:cxn modelId="{2C634239-4B8E-4BB5-B7B7-1E0F2C3E01F8}" type="presParOf" srcId="{7E9674F5-CD36-42B6-827C-3C937D004D8C}" destId="{005EA669-771B-4238-AB29-FE76472029BF}" srcOrd="0" destOrd="0" presId="urn:microsoft.com/office/officeart/2005/8/layout/vList6"/>
    <dgm:cxn modelId="{9D9FE61A-B4C9-44CB-BA03-25BEDF75D891}" type="presParOf" srcId="{005EA669-771B-4238-AB29-FE76472029BF}" destId="{F0D5EDD6-1786-4602-9373-4D7C59E250A9}" srcOrd="0" destOrd="0" presId="urn:microsoft.com/office/officeart/2005/8/layout/vList6"/>
    <dgm:cxn modelId="{807B2DE5-5E52-4285-8F73-41649AD9CE7E}" type="presParOf" srcId="{005EA669-771B-4238-AB29-FE76472029BF}" destId="{10A108DF-EDF2-4B93-8A0E-049F94FD8C93}" srcOrd="1" destOrd="0" presId="urn:microsoft.com/office/officeart/2005/8/layout/vList6"/>
    <dgm:cxn modelId="{7F33D031-B87B-4301-918F-66F048A28C59}" type="presParOf" srcId="{7E9674F5-CD36-42B6-827C-3C937D004D8C}" destId="{7649E6A0-0BC8-4478-AAD5-BA419A056369}" srcOrd="1" destOrd="0" presId="urn:microsoft.com/office/officeart/2005/8/layout/vList6"/>
    <dgm:cxn modelId="{1ED74882-E9A7-46DF-A91E-DC604CAE286D}" type="presParOf" srcId="{7E9674F5-CD36-42B6-827C-3C937D004D8C}" destId="{31C0BCBF-EC06-4524-924E-DB64ECF7096D}" srcOrd="2" destOrd="0" presId="urn:microsoft.com/office/officeart/2005/8/layout/vList6"/>
    <dgm:cxn modelId="{73F99624-538A-44E1-B36E-59FE5D8BB352}" type="presParOf" srcId="{31C0BCBF-EC06-4524-924E-DB64ECF7096D}" destId="{1B03AA2B-80B2-4151-9BF6-83586F491A2A}" srcOrd="0" destOrd="0" presId="urn:microsoft.com/office/officeart/2005/8/layout/vList6"/>
    <dgm:cxn modelId="{08E2E83F-67D0-47CD-9167-826F8423FCF7}" type="presParOf" srcId="{31C0BCBF-EC06-4524-924E-DB64ECF7096D}" destId="{2FCE8DFF-186E-4888-9828-874068B866AD}" srcOrd="1" destOrd="0" presId="urn:microsoft.com/office/officeart/2005/8/layout/vList6"/>
    <dgm:cxn modelId="{E1333219-19FE-496A-A2AE-B53BE3F30053}" type="presParOf" srcId="{7E9674F5-CD36-42B6-827C-3C937D004D8C}" destId="{3E254CF2-688A-403E-95D0-FBECECE125F2}" srcOrd="3" destOrd="0" presId="urn:microsoft.com/office/officeart/2005/8/layout/vList6"/>
    <dgm:cxn modelId="{21C8D4A1-6279-4DD7-8811-6036D31F2AD4}" type="presParOf" srcId="{7E9674F5-CD36-42B6-827C-3C937D004D8C}" destId="{C509CC5A-D4BD-4AB1-9C55-6332A5AB69C5}" srcOrd="4" destOrd="0" presId="urn:microsoft.com/office/officeart/2005/8/layout/vList6"/>
    <dgm:cxn modelId="{09977366-E0EF-4F5C-8872-B1ABF6D3839C}" type="presParOf" srcId="{C509CC5A-D4BD-4AB1-9C55-6332A5AB69C5}" destId="{A7C95931-B894-4735-8148-6C2A90B1EFE5}" srcOrd="0" destOrd="0" presId="urn:microsoft.com/office/officeart/2005/8/layout/vList6"/>
    <dgm:cxn modelId="{CE5CBFF5-8D74-4AF3-A751-938B32F5064C}" type="presParOf" srcId="{C509CC5A-D4BD-4AB1-9C55-6332A5AB69C5}" destId="{9B1BF725-CAC8-4B67-97E4-E2147F92FA25}" srcOrd="1" destOrd="0" presId="urn:microsoft.com/office/officeart/2005/8/layout/vList6"/>
    <dgm:cxn modelId="{DF3530A8-7069-425D-B589-E12CBAB6108C}" type="presParOf" srcId="{7E9674F5-CD36-42B6-827C-3C937D004D8C}" destId="{11410AA3-A442-43D3-8875-738F5B72CE6D}" srcOrd="5" destOrd="0" presId="urn:microsoft.com/office/officeart/2005/8/layout/vList6"/>
    <dgm:cxn modelId="{75AC1F98-511A-4AA6-82F9-300245C5A6D4}" type="presParOf" srcId="{7E9674F5-CD36-42B6-827C-3C937D004D8C}" destId="{64818ABA-6FAE-4EB5-AA16-A79A5CAA4F41}" srcOrd="6" destOrd="0" presId="urn:microsoft.com/office/officeart/2005/8/layout/vList6"/>
    <dgm:cxn modelId="{B601C79F-EB40-4201-A2DD-FEC076AAAD2F}" type="presParOf" srcId="{64818ABA-6FAE-4EB5-AA16-A79A5CAA4F41}" destId="{97005D4A-7E44-43BE-AE83-924ABCC210B9}" srcOrd="0" destOrd="0" presId="urn:microsoft.com/office/officeart/2005/8/layout/vList6"/>
    <dgm:cxn modelId="{B6483E02-6286-496F-9400-76A09CB4BE02}" type="presParOf" srcId="{64818ABA-6FAE-4EB5-AA16-A79A5CAA4F41}" destId="{3417A74B-5402-4ECB-88EE-5F3A3B6E2247}" srcOrd="1" destOrd="0" presId="urn:microsoft.com/office/officeart/2005/8/layout/vList6"/>
    <dgm:cxn modelId="{96860C5E-F08A-4714-AF01-F89C8ABE1A75}" type="presParOf" srcId="{7E9674F5-CD36-42B6-827C-3C937D004D8C}" destId="{A318ADDF-19F0-42F7-A048-9EB7ED255E8C}" srcOrd="7" destOrd="0" presId="urn:microsoft.com/office/officeart/2005/8/layout/vList6"/>
    <dgm:cxn modelId="{A010F669-65E9-485C-AFB0-F24E2D94E539}" type="presParOf" srcId="{7E9674F5-CD36-42B6-827C-3C937D004D8C}" destId="{A5818ACB-3A23-4BB4-9322-1E210D898200}" srcOrd="8" destOrd="0" presId="urn:microsoft.com/office/officeart/2005/8/layout/vList6"/>
    <dgm:cxn modelId="{6EBC140A-ADF9-4AF1-B7EC-A9E377265D1C}" type="presParOf" srcId="{A5818ACB-3A23-4BB4-9322-1E210D898200}" destId="{2A37F34D-046A-4520-993E-B9B423CCFC63}" srcOrd="0" destOrd="0" presId="urn:microsoft.com/office/officeart/2005/8/layout/vList6"/>
    <dgm:cxn modelId="{9A0F0B73-F16F-483D-A54C-B484F31D705C}" type="presParOf" srcId="{A5818ACB-3A23-4BB4-9322-1E210D898200}" destId="{6F6D0097-6F79-488A-9EB6-DCBA2808706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847E27-8DD1-47BA-BE1E-EE1E93AB7F1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uk-UA"/>
        </a:p>
      </dgm:t>
    </dgm:pt>
    <dgm:pt modelId="{E0775373-C039-4C07-807C-7FAB63920E11}">
      <dgm:prSet/>
      <dgm:spPr/>
      <dgm:t>
        <a:bodyPr/>
        <a:lstStyle/>
        <a:p>
          <a:r>
            <a:rPr lang="uk-UA" b="1" dirty="0"/>
            <a:t>6. Ефективне використання місцевих ресурсів</a:t>
          </a:r>
          <a:endParaRPr lang="uk-UA" dirty="0"/>
        </a:p>
      </dgm:t>
    </dgm:pt>
    <dgm:pt modelId="{E040670F-18D5-49EC-BA2D-A5FC314D6B1F}" type="parTrans" cxnId="{38622468-0DF2-49A9-BDF2-953A1FAB4DBA}">
      <dgm:prSet/>
      <dgm:spPr/>
      <dgm:t>
        <a:bodyPr/>
        <a:lstStyle/>
        <a:p>
          <a:endParaRPr lang="uk-UA"/>
        </a:p>
      </dgm:t>
    </dgm:pt>
    <dgm:pt modelId="{92C983EA-FB0B-465D-BAB4-4039B16C787F}" type="sibTrans" cxnId="{38622468-0DF2-49A9-BDF2-953A1FAB4DBA}">
      <dgm:prSet/>
      <dgm:spPr/>
      <dgm:t>
        <a:bodyPr/>
        <a:lstStyle/>
        <a:p>
          <a:endParaRPr lang="uk-UA"/>
        </a:p>
      </dgm:t>
    </dgm:pt>
    <dgm:pt modelId="{111B4A4F-381B-4CCD-8842-5C77568F117B}">
      <dgm:prSet/>
      <dgm:spPr/>
      <dgm:t>
        <a:bodyPr/>
        <a:lstStyle/>
        <a:p>
          <a:pPr>
            <a:buFont typeface="Symbol" panose="05050102010706020507" pitchFamily="18" charset="2"/>
            <a:buChar char=""/>
          </a:pPr>
          <a:r>
            <a:rPr lang="uk-UA"/>
            <a:t>Максимальне залучення місцевих природних, людських, фінансових та соціальних ресурсів.</a:t>
          </a:r>
        </a:p>
      </dgm:t>
    </dgm:pt>
    <dgm:pt modelId="{B38EE8E5-E4B1-4810-A6A0-C750814FBB28}" type="parTrans" cxnId="{084ED84B-8F3D-4F0F-928A-6F2A6ADBA029}">
      <dgm:prSet/>
      <dgm:spPr/>
      <dgm:t>
        <a:bodyPr/>
        <a:lstStyle/>
        <a:p>
          <a:endParaRPr lang="uk-UA"/>
        </a:p>
      </dgm:t>
    </dgm:pt>
    <dgm:pt modelId="{962573B4-8F95-465A-A81E-694D6757A449}" type="sibTrans" cxnId="{084ED84B-8F3D-4F0F-928A-6F2A6ADBA029}">
      <dgm:prSet/>
      <dgm:spPr/>
      <dgm:t>
        <a:bodyPr/>
        <a:lstStyle/>
        <a:p>
          <a:endParaRPr lang="uk-UA"/>
        </a:p>
      </dgm:t>
    </dgm:pt>
    <dgm:pt modelId="{69D29AC4-A3B4-4EC7-BC2A-9CEA2F82AD26}">
      <dgm:prSet/>
      <dgm:spPr/>
      <dgm:t>
        <a:bodyPr/>
        <a:lstStyle/>
        <a:p>
          <a:pPr>
            <a:buFont typeface="Symbol" panose="05050102010706020507" pitchFamily="18" charset="2"/>
            <a:buChar char=""/>
          </a:pPr>
          <a:r>
            <a:rPr lang="uk-UA"/>
            <a:t>Розвиток локального виробництва та послуг.</a:t>
          </a:r>
        </a:p>
      </dgm:t>
    </dgm:pt>
    <dgm:pt modelId="{60E56B8B-276C-4AFA-A374-762E627ABE80}" type="parTrans" cxnId="{5534C9AD-97F9-448F-B378-A2EC875EE5C0}">
      <dgm:prSet/>
      <dgm:spPr/>
      <dgm:t>
        <a:bodyPr/>
        <a:lstStyle/>
        <a:p>
          <a:endParaRPr lang="uk-UA"/>
        </a:p>
      </dgm:t>
    </dgm:pt>
    <dgm:pt modelId="{3DA6C610-BBC2-4579-90E3-BE0B5C9D3E56}" type="sibTrans" cxnId="{5534C9AD-97F9-448F-B378-A2EC875EE5C0}">
      <dgm:prSet/>
      <dgm:spPr/>
      <dgm:t>
        <a:bodyPr/>
        <a:lstStyle/>
        <a:p>
          <a:endParaRPr lang="uk-UA"/>
        </a:p>
      </dgm:t>
    </dgm:pt>
    <dgm:pt modelId="{5D5D7061-8168-4315-9108-1DD15FD88D97}">
      <dgm:prSet/>
      <dgm:spPr/>
      <dgm:t>
        <a:bodyPr/>
        <a:lstStyle/>
        <a:p>
          <a:r>
            <a:rPr lang="uk-UA" b="1"/>
            <a:t>7. Соціальна відповідальність</a:t>
          </a:r>
          <a:endParaRPr lang="uk-UA"/>
        </a:p>
      </dgm:t>
    </dgm:pt>
    <dgm:pt modelId="{957CFC8A-C537-4612-8688-3C8C1B35AA10}" type="parTrans" cxnId="{FE40585B-3CA3-4CFB-A5C3-F5729DC6D0C4}">
      <dgm:prSet/>
      <dgm:spPr/>
      <dgm:t>
        <a:bodyPr/>
        <a:lstStyle/>
        <a:p>
          <a:endParaRPr lang="uk-UA"/>
        </a:p>
      </dgm:t>
    </dgm:pt>
    <dgm:pt modelId="{17179F1A-F5A5-4CC1-939E-284F38346B4C}" type="sibTrans" cxnId="{FE40585B-3CA3-4CFB-A5C3-F5729DC6D0C4}">
      <dgm:prSet/>
      <dgm:spPr/>
      <dgm:t>
        <a:bodyPr/>
        <a:lstStyle/>
        <a:p>
          <a:endParaRPr lang="uk-UA"/>
        </a:p>
      </dgm:t>
    </dgm:pt>
    <dgm:pt modelId="{F09BB3BE-8621-41BB-BC83-6ECA5B00EE64}">
      <dgm:prSet/>
      <dgm:spPr/>
      <dgm:t>
        <a:bodyPr/>
        <a:lstStyle/>
        <a:p>
          <a:pPr>
            <a:buFont typeface="Symbol" panose="05050102010706020507" pitchFamily="18" charset="2"/>
            <a:buChar char=""/>
          </a:pPr>
          <a:r>
            <a:rPr lang="uk-UA"/>
            <a:t>Забезпечення рівного доступу до економічних можливостей для всіх мешканців.</a:t>
          </a:r>
        </a:p>
      </dgm:t>
    </dgm:pt>
    <dgm:pt modelId="{B686BF67-CCBD-4490-85E6-E68DE625A3E7}" type="parTrans" cxnId="{FE598778-B1CA-45F0-B912-325E6653B195}">
      <dgm:prSet/>
      <dgm:spPr/>
      <dgm:t>
        <a:bodyPr/>
        <a:lstStyle/>
        <a:p>
          <a:endParaRPr lang="uk-UA"/>
        </a:p>
      </dgm:t>
    </dgm:pt>
    <dgm:pt modelId="{9018DF0E-59DC-45E9-BB32-7BC84A0C6E2C}" type="sibTrans" cxnId="{FE598778-B1CA-45F0-B912-325E6653B195}">
      <dgm:prSet/>
      <dgm:spPr/>
      <dgm:t>
        <a:bodyPr/>
        <a:lstStyle/>
        <a:p>
          <a:endParaRPr lang="uk-UA"/>
        </a:p>
      </dgm:t>
    </dgm:pt>
    <dgm:pt modelId="{56C3068A-CFA4-4267-8555-0BDEB80067E9}">
      <dgm:prSet/>
      <dgm:spPr/>
      <dgm:t>
        <a:bodyPr/>
        <a:lstStyle/>
        <a:p>
          <a:pPr>
            <a:buFont typeface="Symbol" panose="05050102010706020507" pitchFamily="18" charset="2"/>
            <a:buChar char=""/>
          </a:pPr>
          <a:r>
            <a:rPr lang="uk-UA"/>
            <a:t>Підтримка вразливих груп населення та боротьба з бідністю.</a:t>
          </a:r>
        </a:p>
      </dgm:t>
    </dgm:pt>
    <dgm:pt modelId="{27E9351C-B867-45CE-8817-3262CC015584}" type="parTrans" cxnId="{FD2A391D-BA46-4243-9880-7A7CFF95C8D0}">
      <dgm:prSet/>
      <dgm:spPr/>
      <dgm:t>
        <a:bodyPr/>
        <a:lstStyle/>
        <a:p>
          <a:endParaRPr lang="uk-UA"/>
        </a:p>
      </dgm:t>
    </dgm:pt>
    <dgm:pt modelId="{2D50C1A7-72B4-40CF-A05F-5471701ED43A}" type="sibTrans" cxnId="{FD2A391D-BA46-4243-9880-7A7CFF95C8D0}">
      <dgm:prSet/>
      <dgm:spPr/>
      <dgm:t>
        <a:bodyPr/>
        <a:lstStyle/>
        <a:p>
          <a:endParaRPr lang="uk-UA"/>
        </a:p>
      </dgm:t>
    </dgm:pt>
    <dgm:pt modelId="{08E7E1AF-D71E-481E-9562-13B45A60A812}">
      <dgm:prSet/>
      <dgm:spPr/>
      <dgm:t>
        <a:bodyPr/>
        <a:lstStyle/>
        <a:p>
          <a:r>
            <a:rPr lang="uk-UA" b="1"/>
            <a:t>8. Конкурентоспроможність</a:t>
          </a:r>
          <a:endParaRPr lang="uk-UA"/>
        </a:p>
      </dgm:t>
    </dgm:pt>
    <dgm:pt modelId="{63975193-9F58-4D06-85E0-86369A616875}" type="parTrans" cxnId="{303C15C6-794A-4007-9F12-6154B5C3C6AA}">
      <dgm:prSet/>
      <dgm:spPr/>
      <dgm:t>
        <a:bodyPr/>
        <a:lstStyle/>
        <a:p>
          <a:endParaRPr lang="uk-UA"/>
        </a:p>
      </dgm:t>
    </dgm:pt>
    <dgm:pt modelId="{C0F05AC8-27F5-485B-A66A-B9E70FBE1AE3}" type="sibTrans" cxnId="{303C15C6-794A-4007-9F12-6154B5C3C6AA}">
      <dgm:prSet/>
      <dgm:spPr/>
      <dgm:t>
        <a:bodyPr/>
        <a:lstStyle/>
        <a:p>
          <a:endParaRPr lang="uk-UA"/>
        </a:p>
      </dgm:t>
    </dgm:pt>
    <dgm:pt modelId="{A58AD1C4-A803-4097-B046-5107341F4F86}">
      <dgm:prSet/>
      <dgm:spPr/>
      <dgm:t>
        <a:bodyPr/>
        <a:lstStyle/>
        <a:p>
          <a:pPr>
            <a:buFont typeface="Symbol" panose="05050102010706020507" pitchFamily="18" charset="2"/>
            <a:buChar char=""/>
          </a:pPr>
          <a:r>
            <a:rPr lang="uk-UA"/>
            <a:t>Підтримка підприємств у їхній здатності конкурувати на внутрішніх і зовнішніх ринках.</a:t>
          </a:r>
        </a:p>
      </dgm:t>
    </dgm:pt>
    <dgm:pt modelId="{1F162453-0D0B-471C-9D56-7D6E9113F0F8}" type="parTrans" cxnId="{45934920-373B-41CE-AAC2-BA238797A198}">
      <dgm:prSet/>
      <dgm:spPr/>
      <dgm:t>
        <a:bodyPr/>
        <a:lstStyle/>
        <a:p>
          <a:endParaRPr lang="uk-UA"/>
        </a:p>
      </dgm:t>
    </dgm:pt>
    <dgm:pt modelId="{CFD3653C-C1B5-4680-873A-D9536CC68DCE}" type="sibTrans" cxnId="{45934920-373B-41CE-AAC2-BA238797A198}">
      <dgm:prSet/>
      <dgm:spPr/>
      <dgm:t>
        <a:bodyPr/>
        <a:lstStyle/>
        <a:p>
          <a:endParaRPr lang="uk-UA"/>
        </a:p>
      </dgm:t>
    </dgm:pt>
    <dgm:pt modelId="{27F2C95C-4152-4506-84A1-5C017525CFAF}">
      <dgm:prSet/>
      <dgm:spPr/>
      <dgm:t>
        <a:bodyPr/>
        <a:lstStyle/>
        <a:p>
          <a:pPr>
            <a:buFont typeface="Symbol" panose="05050102010706020507" pitchFamily="18" charset="2"/>
            <a:buChar char=""/>
          </a:pPr>
          <a:r>
            <a:rPr lang="uk-UA" dirty="0"/>
            <a:t>Розвиток конкурентних переваг регіону (наприклад, туристичних, промислових або аграрних).</a:t>
          </a:r>
        </a:p>
      </dgm:t>
    </dgm:pt>
    <dgm:pt modelId="{787BD71A-06A1-4CEA-A0A3-8EBFA3A3BB5E}" type="parTrans" cxnId="{E4CCD3F9-AC4A-496E-95F0-2C197FF81FE8}">
      <dgm:prSet/>
      <dgm:spPr/>
      <dgm:t>
        <a:bodyPr/>
        <a:lstStyle/>
        <a:p>
          <a:endParaRPr lang="uk-UA"/>
        </a:p>
      </dgm:t>
    </dgm:pt>
    <dgm:pt modelId="{4916ECA1-5877-4DF4-A6C2-6BCD3A99FC61}" type="sibTrans" cxnId="{E4CCD3F9-AC4A-496E-95F0-2C197FF81FE8}">
      <dgm:prSet/>
      <dgm:spPr/>
      <dgm:t>
        <a:bodyPr/>
        <a:lstStyle/>
        <a:p>
          <a:endParaRPr lang="uk-UA"/>
        </a:p>
      </dgm:t>
    </dgm:pt>
    <dgm:pt modelId="{0C1B6581-50D0-465B-A9A1-2638368B6C62}">
      <dgm:prSet/>
      <dgm:spPr/>
      <dgm:t>
        <a:bodyPr/>
        <a:lstStyle/>
        <a:p>
          <a:r>
            <a:rPr lang="uk-UA" b="1"/>
            <a:t>9. Інтеграція</a:t>
          </a:r>
          <a:endParaRPr lang="uk-UA"/>
        </a:p>
      </dgm:t>
    </dgm:pt>
    <dgm:pt modelId="{D2ACBB39-B0B5-491C-8378-137C041EFAE8}" type="parTrans" cxnId="{82F2D754-398C-4F8D-B2BA-4C6071363BB1}">
      <dgm:prSet/>
      <dgm:spPr/>
      <dgm:t>
        <a:bodyPr/>
        <a:lstStyle/>
        <a:p>
          <a:endParaRPr lang="uk-UA"/>
        </a:p>
      </dgm:t>
    </dgm:pt>
    <dgm:pt modelId="{4896B602-9774-4E7D-ABE4-44A885E494D4}" type="sibTrans" cxnId="{82F2D754-398C-4F8D-B2BA-4C6071363BB1}">
      <dgm:prSet/>
      <dgm:spPr/>
      <dgm:t>
        <a:bodyPr/>
        <a:lstStyle/>
        <a:p>
          <a:endParaRPr lang="uk-UA"/>
        </a:p>
      </dgm:t>
    </dgm:pt>
    <dgm:pt modelId="{5EBA3FE2-C823-4526-A515-6000B5FD61D4}">
      <dgm:prSet/>
      <dgm:spPr/>
      <dgm:t>
        <a:bodyPr/>
        <a:lstStyle/>
        <a:p>
          <a:pPr>
            <a:buFont typeface="Symbol" panose="05050102010706020507" pitchFamily="18" charset="2"/>
            <a:buChar char=""/>
          </a:pPr>
          <a:r>
            <a:rPr lang="uk-UA"/>
            <a:t>Співпраця між регіонами, а також інтеграція в національні та міжнародні економічні процеси.</a:t>
          </a:r>
        </a:p>
      </dgm:t>
    </dgm:pt>
    <dgm:pt modelId="{DED9B9F4-046C-41F3-86BB-44C930EB2CFF}" type="parTrans" cxnId="{4F980B4F-D0C0-4ACA-93D9-E95B9F7628B1}">
      <dgm:prSet/>
      <dgm:spPr/>
      <dgm:t>
        <a:bodyPr/>
        <a:lstStyle/>
        <a:p>
          <a:endParaRPr lang="uk-UA"/>
        </a:p>
      </dgm:t>
    </dgm:pt>
    <dgm:pt modelId="{D2BB9EA3-ACFC-4DB4-AC15-8DC45A3CB6C1}" type="sibTrans" cxnId="{4F980B4F-D0C0-4ACA-93D9-E95B9F7628B1}">
      <dgm:prSet/>
      <dgm:spPr/>
      <dgm:t>
        <a:bodyPr/>
        <a:lstStyle/>
        <a:p>
          <a:endParaRPr lang="uk-UA"/>
        </a:p>
      </dgm:t>
    </dgm:pt>
    <dgm:pt modelId="{9BF43A15-CB7C-4432-863E-F27661B22DB4}">
      <dgm:prSet/>
      <dgm:spPr/>
      <dgm:t>
        <a:bodyPr/>
        <a:lstStyle/>
        <a:p>
          <a:pPr>
            <a:buFont typeface="Symbol" panose="05050102010706020507" pitchFamily="18" charset="2"/>
            <a:buChar char=""/>
          </a:pPr>
          <a:r>
            <a:rPr lang="uk-UA"/>
            <a:t>Відкритість до інвестицій і партнерств.</a:t>
          </a:r>
        </a:p>
      </dgm:t>
    </dgm:pt>
    <dgm:pt modelId="{A43CB561-35B8-4A59-8885-8ADDD419B935}" type="parTrans" cxnId="{B5162957-26A2-42B8-BEA7-EAE6E1DA6DF9}">
      <dgm:prSet/>
      <dgm:spPr/>
      <dgm:t>
        <a:bodyPr/>
        <a:lstStyle/>
        <a:p>
          <a:endParaRPr lang="uk-UA"/>
        </a:p>
      </dgm:t>
    </dgm:pt>
    <dgm:pt modelId="{E892829E-D549-4F2D-8074-3BA347FF9E91}" type="sibTrans" cxnId="{B5162957-26A2-42B8-BEA7-EAE6E1DA6DF9}">
      <dgm:prSet/>
      <dgm:spPr/>
      <dgm:t>
        <a:bodyPr/>
        <a:lstStyle/>
        <a:p>
          <a:endParaRPr lang="uk-UA"/>
        </a:p>
      </dgm:t>
    </dgm:pt>
    <dgm:pt modelId="{0361CA20-465D-4DEA-AFEF-E0B2AAA46C89}">
      <dgm:prSet/>
      <dgm:spPr/>
      <dgm:t>
        <a:bodyPr/>
        <a:lstStyle/>
        <a:p>
          <a:r>
            <a:rPr lang="uk-UA" b="1"/>
            <a:t>10. Моніторинг і оцінка</a:t>
          </a:r>
          <a:endParaRPr lang="uk-UA"/>
        </a:p>
      </dgm:t>
    </dgm:pt>
    <dgm:pt modelId="{A9401437-3EE7-4C2D-9962-173BC2833BE8}" type="parTrans" cxnId="{4735B465-F059-4BBC-A21D-689D768AA860}">
      <dgm:prSet/>
      <dgm:spPr/>
      <dgm:t>
        <a:bodyPr/>
        <a:lstStyle/>
        <a:p>
          <a:endParaRPr lang="uk-UA"/>
        </a:p>
      </dgm:t>
    </dgm:pt>
    <dgm:pt modelId="{BA73F8BE-2146-4A40-91EB-2F3A37F4508A}" type="sibTrans" cxnId="{4735B465-F059-4BBC-A21D-689D768AA860}">
      <dgm:prSet/>
      <dgm:spPr/>
      <dgm:t>
        <a:bodyPr/>
        <a:lstStyle/>
        <a:p>
          <a:endParaRPr lang="uk-UA"/>
        </a:p>
      </dgm:t>
    </dgm:pt>
    <dgm:pt modelId="{87F35EF0-4674-46F7-BDAF-0B84ADFBEE4E}">
      <dgm:prSet/>
      <dgm:spPr/>
      <dgm:t>
        <a:bodyPr/>
        <a:lstStyle/>
        <a:p>
          <a:pPr>
            <a:buFont typeface="Symbol" panose="05050102010706020507" pitchFamily="18" charset="2"/>
            <a:buChar char=""/>
          </a:pPr>
          <a:r>
            <a:rPr lang="uk-UA"/>
            <a:t>Постійне відстеження результатів економічних ініціатив.</a:t>
          </a:r>
        </a:p>
      </dgm:t>
    </dgm:pt>
    <dgm:pt modelId="{123F01B1-1D54-41BD-84B9-D105FFDD82CB}" type="parTrans" cxnId="{846EC9FA-C02F-43E6-B2FB-FB921EB7A212}">
      <dgm:prSet/>
      <dgm:spPr/>
      <dgm:t>
        <a:bodyPr/>
        <a:lstStyle/>
        <a:p>
          <a:endParaRPr lang="uk-UA"/>
        </a:p>
      </dgm:t>
    </dgm:pt>
    <dgm:pt modelId="{5933374B-ADE9-448E-92AB-CC1CE858DE79}" type="sibTrans" cxnId="{846EC9FA-C02F-43E6-B2FB-FB921EB7A212}">
      <dgm:prSet/>
      <dgm:spPr/>
      <dgm:t>
        <a:bodyPr/>
        <a:lstStyle/>
        <a:p>
          <a:endParaRPr lang="uk-UA"/>
        </a:p>
      </dgm:t>
    </dgm:pt>
    <dgm:pt modelId="{943F6960-807F-45C3-A577-F0CE34B273BB}">
      <dgm:prSet/>
      <dgm:spPr/>
      <dgm:t>
        <a:bodyPr/>
        <a:lstStyle/>
        <a:p>
          <a:pPr>
            <a:buFont typeface="Symbol" panose="05050102010706020507" pitchFamily="18" charset="2"/>
            <a:buChar char=""/>
          </a:pPr>
          <a:r>
            <a:rPr lang="uk-UA"/>
            <a:t>Використання отриманих даних для коригування стратегії розвитку.</a:t>
          </a:r>
        </a:p>
      </dgm:t>
    </dgm:pt>
    <dgm:pt modelId="{4780A3C5-E344-4787-BB61-9A068A6295D6}" type="parTrans" cxnId="{D2ADCA2B-11F3-44BB-B130-C5CA2CA5A936}">
      <dgm:prSet/>
      <dgm:spPr/>
      <dgm:t>
        <a:bodyPr/>
        <a:lstStyle/>
        <a:p>
          <a:endParaRPr lang="uk-UA"/>
        </a:p>
      </dgm:t>
    </dgm:pt>
    <dgm:pt modelId="{EAFEB759-B89F-42B5-AD9D-E74FEA602E6C}" type="sibTrans" cxnId="{D2ADCA2B-11F3-44BB-B130-C5CA2CA5A936}">
      <dgm:prSet/>
      <dgm:spPr/>
      <dgm:t>
        <a:bodyPr/>
        <a:lstStyle/>
        <a:p>
          <a:endParaRPr lang="uk-UA"/>
        </a:p>
      </dgm:t>
    </dgm:pt>
    <dgm:pt modelId="{7E9674F5-CD36-42B6-827C-3C937D004D8C}" type="pres">
      <dgm:prSet presAssocID="{AB847E27-8DD1-47BA-BE1E-EE1E93AB7F1C}" presName="Name0" presStyleCnt="0">
        <dgm:presLayoutVars>
          <dgm:dir/>
          <dgm:animLvl val="lvl"/>
          <dgm:resizeHandles/>
        </dgm:presLayoutVars>
      </dgm:prSet>
      <dgm:spPr/>
    </dgm:pt>
    <dgm:pt modelId="{36703980-4A9D-429E-BF5F-8BBFC231B4D9}" type="pres">
      <dgm:prSet presAssocID="{E0775373-C039-4C07-807C-7FAB63920E11}" presName="linNode" presStyleCnt="0"/>
      <dgm:spPr/>
    </dgm:pt>
    <dgm:pt modelId="{8D1870B5-0C16-4CFE-9CB9-F49BDACFF184}" type="pres">
      <dgm:prSet presAssocID="{E0775373-C039-4C07-807C-7FAB63920E11}" presName="parentShp" presStyleLbl="node1" presStyleIdx="0" presStyleCnt="5">
        <dgm:presLayoutVars>
          <dgm:bulletEnabled val="1"/>
        </dgm:presLayoutVars>
      </dgm:prSet>
      <dgm:spPr/>
    </dgm:pt>
    <dgm:pt modelId="{F40DE5EC-36C9-452A-AE16-67C6DCFA70B9}" type="pres">
      <dgm:prSet presAssocID="{E0775373-C039-4C07-807C-7FAB63920E11}" presName="childShp" presStyleLbl="bgAccFollowNode1" presStyleIdx="0" presStyleCnt="5">
        <dgm:presLayoutVars>
          <dgm:bulletEnabled val="1"/>
        </dgm:presLayoutVars>
      </dgm:prSet>
      <dgm:spPr/>
    </dgm:pt>
    <dgm:pt modelId="{BE2FF95F-71A0-4201-8206-77F65E212186}" type="pres">
      <dgm:prSet presAssocID="{92C983EA-FB0B-465D-BAB4-4039B16C787F}" presName="spacing" presStyleCnt="0"/>
      <dgm:spPr/>
    </dgm:pt>
    <dgm:pt modelId="{087A3C40-AE2F-41D2-A8BB-4CE418CB9A57}" type="pres">
      <dgm:prSet presAssocID="{5D5D7061-8168-4315-9108-1DD15FD88D97}" presName="linNode" presStyleCnt="0"/>
      <dgm:spPr/>
    </dgm:pt>
    <dgm:pt modelId="{E353CEBB-72D0-4B8E-838B-63A223543130}" type="pres">
      <dgm:prSet presAssocID="{5D5D7061-8168-4315-9108-1DD15FD88D97}" presName="parentShp" presStyleLbl="node1" presStyleIdx="1" presStyleCnt="5">
        <dgm:presLayoutVars>
          <dgm:bulletEnabled val="1"/>
        </dgm:presLayoutVars>
      </dgm:prSet>
      <dgm:spPr/>
    </dgm:pt>
    <dgm:pt modelId="{307B2FD1-49FE-4C33-A8A9-478DF11B59D5}" type="pres">
      <dgm:prSet presAssocID="{5D5D7061-8168-4315-9108-1DD15FD88D97}" presName="childShp" presStyleLbl="bgAccFollowNode1" presStyleIdx="1" presStyleCnt="5">
        <dgm:presLayoutVars>
          <dgm:bulletEnabled val="1"/>
        </dgm:presLayoutVars>
      </dgm:prSet>
      <dgm:spPr/>
    </dgm:pt>
    <dgm:pt modelId="{B63830E8-46ED-4813-8C27-DBC5C335242A}" type="pres">
      <dgm:prSet presAssocID="{17179F1A-F5A5-4CC1-939E-284F38346B4C}" presName="spacing" presStyleCnt="0"/>
      <dgm:spPr/>
    </dgm:pt>
    <dgm:pt modelId="{DB71BDC8-A735-49BA-8DAF-3A46098C669F}" type="pres">
      <dgm:prSet presAssocID="{08E7E1AF-D71E-481E-9562-13B45A60A812}" presName="linNode" presStyleCnt="0"/>
      <dgm:spPr/>
    </dgm:pt>
    <dgm:pt modelId="{492D3DFF-E6CF-4BFA-B73A-42A04F260EEF}" type="pres">
      <dgm:prSet presAssocID="{08E7E1AF-D71E-481E-9562-13B45A60A812}" presName="parentShp" presStyleLbl="node1" presStyleIdx="2" presStyleCnt="5">
        <dgm:presLayoutVars>
          <dgm:bulletEnabled val="1"/>
        </dgm:presLayoutVars>
      </dgm:prSet>
      <dgm:spPr/>
    </dgm:pt>
    <dgm:pt modelId="{BD75143E-906D-4C3B-8B23-23142D082901}" type="pres">
      <dgm:prSet presAssocID="{08E7E1AF-D71E-481E-9562-13B45A60A812}" presName="childShp" presStyleLbl="bgAccFollowNode1" presStyleIdx="2" presStyleCnt="5">
        <dgm:presLayoutVars>
          <dgm:bulletEnabled val="1"/>
        </dgm:presLayoutVars>
      </dgm:prSet>
      <dgm:spPr/>
    </dgm:pt>
    <dgm:pt modelId="{EDB835C0-6F78-40E2-97E7-CB5194E6F582}" type="pres">
      <dgm:prSet presAssocID="{C0F05AC8-27F5-485B-A66A-B9E70FBE1AE3}" presName="spacing" presStyleCnt="0"/>
      <dgm:spPr/>
    </dgm:pt>
    <dgm:pt modelId="{6F04B540-AA7A-49FC-A10D-9F850A33DBA9}" type="pres">
      <dgm:prSet presAssocID="{0C1B6581-50D0-465B-A9A1-2638368B6C62}" presName="linNode" presStyleCnt="0"/>
      <dgm:spPr/>
    </dgm:pt>
    <dgm:pt modelId="{939EE3C5-58C3-47A3-907B-1E287403928D}" type="pres">
      <dgm:prSet presAssocID="{0C1B6581-50D0-465B-A9A1-2638368B6C62}" presName="parentShp" presStyleLbl="node1" presStyleIdx="3" presStyleCnt="5">
        <dgm:presLayoutVars>
          <dgm:bulletEnabled val="1"/>
        </dgm:presLayoutVars>
      </dgm:prSet>
      <dgm:spPr/>
    </dgm:pt>
    <dgm:pt modelId="{09898E03-A1D5-4EDD-8A74-C3128BF8D4EB}" type="pres">
      <dgm:prSet presAssocID="{0C1B6581-50D0-465B-A9A1-2638368B6C62}" presName="childShp" presStyleLbl="bgAccFollowNode1" presStyleIdx="3" presStyleCnt="5">
        <dgm:presLayoutVars>
          <dgm:bulletEnabled val="1"/>
        </dgm:presLayoutVars>
      </dgm:prSet>
      <dgm:spPr/>
    </dgm:pt>
    <dgm:pt modelId="{524CF808-831A-4B4E-80C3-A49754D86DD7}" type="pres">
      <dgm:prSet presAssocID="{4896B602-9774-4E7D-ABE4-44A885E494D4}" presName="spacing" presStyleCnt="0"/>
      <dgm:spPr/>
    </dgm:pt>
    <dgm:pt modelId="{3543CAF3-9135-435F-9C36-255D684A4CF7}" type="pres">
      <dgm:prSet presAssocID="{0361CA20-465D-4DEA-AFEF-E0B2AAA46C89}" presName="linNode" presStyleCnt="0"/>
      <dgm:spPr/>
    </dgm:pt>
    <dgm:pt modelId="{25AED2A0-44FF-48F2-9325-976429F741D9}" type="pres">
      <dgm:prSet presAssocID="{0361CA20-465D-4DEA-AFEF-E0B2AAA46C89}" presName="parentShp" presStyleLbl="node1" presStyleIdx="4" presStyleCnt="5">
        <dgm:presLayoutVars>
          <dgm:bulletEnabled val="1"/>
        </dgm:presLayoutVars>
      </dgm:prSet>
      <dgm:spPr/>
    </dgm:pt>
    <dgm:pt modelId="{CEC429D5-F1BA-4A5B-9D03-CA958939BAB8}" type="pres">
      <dgm:prSet presAssocID="{0361CA20-465D-4DEA-AFEF-E0B2AAA46C89}" presName="childShp" presStyleLbl="bgAccFollowNode1" presStyleIdx="4" presStyleCnt="5">
        <dgm:presLayoutVars>
          <dgm:bulletEnabled val="1"/>
        </dgm:presLayoutVars>
      </dgm:prSet>
      <dgm:spPr/>
    </dgm:pt>
  </dgm:ptLst>
  <dgm:cxnLst>
    <dgm:cxn modelId="{11A0A509-B21D-4255-8063-03511B03E43D}" type="presOf" srcId="{08E7E1AF-D71E-481E-9562-13B45A60A812}" destId="{492D3DFF-E6CF-4BFA-B73A-42A04F260EEF}" srcOrd="0" destOrd="0" presId="urn:microsoft.com/office/officeart/2005/8/layout/vList6"/>
    <dgm:cxn modelId="{77B7DA0D-87C5-450E-8329-111E6C29D96D}" type="presOf" srcId="{0361CA20-465D-4DEA-AFEF-E0B2AAA46C89}" destId="{25AED2A0-44FF-48F2-9325-976429F741D9}" srcOrd="0" destOrd="0" presId="urn:microsoft.com/office/officeart/2005/8/layout/vList6"/>
    <dgm:cxn modelId="{FD2A391D-BA46-4243-9880-7A7CFF95C8D0}" srcId="{5D5D7061-8168-4315-9108-1DD15FD88D97}" destId="{56C3068A-CFA4-4267-8555-0BDEB80067E9}" srcOrd="1" destOrd="0" parTransId="{27E9351C-B867-45CE-8817-3262CC015584}" sibTransId="{2D50C1A7-72B4-40CF-A05F-5471701ED43A}"/>
    <dgm:cxn modelId="{45934920-373B-41CE-AAC2-BA238797A198}" srcId="{08E7E1AF-D71E-481E-9562-13B45A60A812}" destId="{A58AD1C4-A803-4097-B046-5107341F4F86}" srcOrd="0" destOrd="0" parTransId="{1F162453-0D0B-471C-9D56-7D6E9113F0F8}" sibTransId="{CFD3653C-C1B5-4680-873A-D9536CC68DCE}"/>
    <dgm:cxn modelId="{D2ADCA2B-11F3-44BB-B130-C5CA2CA5A936}" srcId="{0361CA20-465D-4DEA-AFEF-E0B2AAA46C89}" destId="{943F6960-807F-45C3-A577-F0CE34B273BB}" srcOrd="1" destOrd="0" parTransId="{4780A3C5-E344-4787-BB61-9A068A6295D6}" sibTransId="{EAFEB759-B89F-42B5-AD9D-E74FEA602E6C}"/>
    <dgm:cxn modelId="{FE40585B-3CA3-4CFB-A5C3-F5729DC6D0C4}" srcId="{AB847E27-8DD1-47BA-BE1E-EE1E93AB7F1C}" destId="{5D5D7061-8168-4315-9108-1DD15FD88D97}" srcOrd="1" destOrd="0" parTransId="{957CFC8A-C537-4612-8688-3C8C1B35AA10}" sibTransId="{17179F1A-F5A5-4CC1-939E-284F38346B4C}"/>
    <dgm:cxn modelId="{917FC45E-8FB6-4FEE-A8B1-1750C41269B4}" type="presOf" srcId="{5EBA3FE2-C823-4526-A515-6000B5FD61D4}" destId="{09898E03-A1D5-4EDD-8A74-C3128BF8D4EB}" srcOrd="0" destOrd="0" presId="urn:microsoft.com/office/officeart/2005/8/layout/vList6"/>
    <dgm:cxn modelId="{BE8E1260-9992-4208-AC8F-130C240A05E4}" type="presOf" srcId="{87F35EF0-4674-46F7-BDAF-0B84ADFBEE4E}" destId="{CEC429D5-F1BA-4A5B-9D03-CA958939BAB8}" srcOrd="0" destOrd="0" presId="urn:microsoft.com/office/officeart/2005/8/layout/vList6"/>
    <dgm:cxn modelId="{4735B465-F059-4BBC-A21D-689D768AA860}" srcId="{AB847E27-8DD1-47BA-BE1E-EE1E93AB7F1C}" destId="{0361CA20-465D-4DEA-AFEF-E0B2AAA46C89}" srcOrd="4" destOrd="0" parTransId="{A9401437-3EE7-4C2D-9962-173BC2833BE8}" sibTransId="{BA73F8BE-2146-4A40-91EB-2F3A37F4508A}"/>
    <dgm:cxn modelId="{8C94FF47-0947-4FF7-86A6-5255999EA72B}" type="presOf" srcId="{5D5D7061-8168-4315-9108-1DD15FD88D97}" destId="{E353CEBB-72D0-4B8E-838B-63A223543130}" srcOrd="0" destOrd="0" presId="urn:microsoft.com/office/officeart/2005/8/layout/vList6"/>
    <dgm:cxn modelId="{38622468-0DF2-49A9-BDF2-953A1FAB4DBA}" srcId="{AB847E27-8DD1-47BA-BE1E-EE1E93AB7F1C}" destId="{E0775373-C039-4C07-807C-7FAB63920E11}" srcOrd="0" destOrd="0" parTransId="{E040670F-18D5-49EC-BA2D-A5FC314D6B1F}" sibTransId="{92C983EA-FB0B-465D-BAB4-4039B16C787F}"/>
    <dgm:cxn modelId="{2C10EB4A-8C20-42B7-83B3-38207DF86527}" type="presOf" srcId="{A58AD1C4-A803-4097-B046-5107341F4F86}" destId="{BD75143E-906D-4C3B-8B23-23142D082901}" srcOrd="0" destOrd="0" presId="urn:microsoft.com/office/officeart/2005/8/layout/vList6"/>
    <dgm:cxn modelId="{084ED84B-8F3D-4F0F-928A-6F2A6ADBA029}" srcId="{E0775373-C039-4C07-807C-7FAB63920E11}" destId="{111B4A4F-381B-4CCD-8842-5C77568F117B}" srcOrd="0" destOrd="0" parTransId="{B38EE8E5-E4B1-4810-A6A0-C750814FBB28}" sibTransId="{962573B4-8F95-465A-A81E-694D6757A449}"/>
    <dgm:cxn modelId="{4F980B4F-D0C0-4ACA-93D9-E95B9F7628B1}" srcId="{0C1B6581-50D0-465B-A9A1-2638368B6C62}" destId="{5EBA3FE2-C823-4526-A515-6000B5FD61D4}" srcOrd="0" destOrd="0" parTransId="{DED9B9F4-046C-41F3-86BB-44C930EB2CFF}" sibTransId="{D2BB9EA3-ACFC-4DB4-AC15-8DC45A3CB6C1}"/>
    <dgm:cxn modelId="{82F2D754-398C-4F8D-B2BA-4C6071363BB1}" srcId="{AB847E27-8DD1-47BA-BE1E-EE1E93AB7F1C}" destId="{0C1B6581-50D0-465B-A9A1-2638368B6C62}" srcOrd="3" destOrd="0" parTransId="{D2ACBB39-B0B5-491C-8378-137C041EFAE8}" sibTransId="{4896B602-9774-4E7D-ABE4-44A885E494D4}"/>
    <dgm:cxn modelId="{B5162957-26A2-42B8-BEA7-EAE6E1DA6DF9}" srcId="{0C1B6581-50D0-465B-A9A1-2638368B6C62}" destId="{9BF43A15-CB7C-4432-863E-F27661B22DB4}" srcOrd="1" destOrd="0" parTransId="{A43CB561-35B8-4A59-8885-8ADDD419B935}" sibTransId="{E892829E-D549-4F2D-8074-3BA347FF9E91}"/>
    <dgm:cxn modelId="{FE598778-B1CA-45F0-B912-325E6653B195}" srcId="{5D5D7061-8168-4315-9108-1DD15FD88D97}" destId="{F09BB3BE-8621-41BB-BC83-6ECA5B00EE64}" srcOrd="0" destOrd="0" parTransId="{B686BF67-CCBD-4490-85E6-E68DE625A3E7}" sibTransId="{9018DF0E-59DC-45E9-BB32-7BC84A0C6E2C}"/>
    <dgm:cxn modelId="{60B18B7E-0757-445E-BD14-A92A02BCBAC4}" type="presOf" srcId="{69D29AC4-A3B4-4EC7-BC2A-9CEA2F82AD26}" destId="{F40DE5EC-36C9-452A-AE16-67C6DCFA70B9}" srcOrd="0" destOrd="1" presId="urn:microsoft.com/office/officeart/2005/8/layout/vList6"/>
    <dgm:cxn modelId="{A4175D90-8B12-49B2-89CB-12519F222E08}" type="presOf" srcId="{943F6960-807F-45C3-A577-F0CE34B273BB}" destId="{CEC429D5-F1BA-4A5B-9D03-CA958939BAB8}" srcOrd="0" destOrd="1" presId="urn:microsoft.com/office/officeart/2005/8/layout/vList6"/>
    <dgm:cxn modelId="{5534C9AD-97F9-448F-B378-A2EC875EE5C0}" srcId="{E0775373-C039-4C07-807C-7FAB63920E11}" destId="{69D29AC4-A3B4-4EC7-BC2A-9CEA2F82AD26}" srcOrd="1" destOrd="0" parTransId="{60E56B8B-276C-4AFA-A374-762E627ABE80}" sibTransId="{3DA6C610-BBC2-4579-90E3-BE0B5C9D3E56}"/>
    <dgm:cxn modelId="{866079B2-9D4A-4D72-9FD7-BAC4FA5C25A9}" type="presOf" srcId="{AB847E27-8DD1-47BA-BE1E-EE1E93AB7F1C}" destId="{7E9674F5-CD36-42B6-827C-3C937D004D8C}" srcOrd="0" destOrd="0" presId="urn:microsoft.com/office/officeart/2005/8/layout/vList6"/>
    <dgm:cxn modelId="{946324C0-611A-4495-B102-CDDD7F2CD248}" type="presOf" srcId="{0C1B6581-50D0-465B-A9A1-2638368B6C62}" destId="{939EE3C5-58C3-47A3-907B-1E287403928D}" srcOrd="0" destOrd="0" presId="urn:microsoft.com/office/officeart/2005/8/layout/vList6"/>
    <dgm:cxn modelId="{D3E9F5C5-844C-4E2D-BF6E-FAAFC6FCA63A}" type="presOf" srcId="{E0775373-C039-4C07-807C-7FAB63920E11}" destId="{8D1870B5-0C16-4CFE-9CB9-F49BDACFF184}" srcOrd="0" destOrd="0" presId="urn:microsoft.com/office/officeart/2005/8/layout/vList6"/>
    <dgm:cxn modelId="{303C15C6-794A-4007-9F12-6154B5C3C6AA}" srcId="{AB847E27-8DD1-47BA-BE1E-EE1E93AB7F1C}" destId="{08E7E1AF-D71E-481E-9562-13B45A60A812}" srcOrd="2" destOrd="0" parTransId="{63975193-9F58-4D06-85E0-86369A616875}" sibTransId="{C0F05AC8-27F5-485B-A66A-B9E70FBE1AE3}"/>
    <dgm:cxn modelId="{EE2153C6-2113-4859-A876-F1ABF1FFA38D}" type="presOf" srcId="{56C3068A-CFA4-4267-8555-0BDEB80067E9}" destId="{307B2FD1-49FE-4C33-A8A9-478DF11B59D5}" srcOrd="0" destOrd="1" presId="urn:microsoft.com/office/officeart/2005/8/layout/vList6"/>
    <dgm:cxn modelId="{0A97B8C9-80D1-4348-8EA5-954EA2D55978}" type="presOf" srcId="{27F2C95C-4152-4506-84A1-5C017525CFAF}" destId="{BD75143E-906D-4C3B-8B23-23142D082901}" srcOrd="0" destOrd="1" presId="urn:microsoft.com/office/officeart/2005/8/layout/vList6"/>
    <dgm:cxn modelId="{83DB86CD-CE8C-497E-9583-BC2807B46B3F}" type="presOf" srcId="{9BF43A15-CB7C-4432-863E-F27661B22DB4}" destId="{09898E03-A1D5-4EDD-8A74-C3128BF8D4EB}" srcOrd="0" destOrd="1" presId="urn:microsoft.com/office/officeart/2005/8/layout/vList6"/>
    <dgm:cxn modelId="{E4C1E3D0-FC47-4D21-8D2B-FC0A01226AA4}" type="presOf" srcId="{111B4A4F-381B-4CCD-8842-5C77568F117B}" destId="{F40DE5EC-36C9-452A-AE16-67C6DCFA70B9}" srcOrd="0" destOrd="0" presId="urn:microsoft.com/office/officeart/2005/8/layout/vList6"/>
    <dgm:cxn modelId="{7E188BD5-26AE-4A1F-A3D9-7451F348A606}" type="presOf" srcId="{F09BB3BE-8621-41BB-BC83-6ECA5B00EE64}" destId="{307B2FD1-49FE-4C33-A8A9-478DF11B59D5}" srcOrd="0" destOrd="0" presId="urn:microsoft.com/office/officeart/2005/8/layout/vList6"/>
    <dgm:cxn modelId="{E4CCD3F9-AC4A-496E-95F0-2C197FF81FE8}" srcId="{08E7E1AF-D71E-481E-9562-13B45A60A812}" destId="{27F2C95C-4152-4506-84A1-5C017525CFAF}" srcOrd="1" destOrd="0" parTransId="{787BD71A-06A1-4CEA-A0A3-8EBFA3A3BB5E}" sibTransId="{4916ECA1-5877-4DF4-A6C2-6BCD3A99FC61}"/>
    <dgm:cxn modelId="{846EC9FA-C02F-43E6-B2FB-FB921EB7A212}" srcId="{0361CA20-465D-4DEA-AFEF-E0B2AAA46C89}" destId="{87F35EF0-4674-46F7-BDAF-0B84ADFBEE4E}" srcOrd="0" destOrd="0" parTransId="{123F01B1-1D54-41BD-84B9-D105FFDD82CB}" sibTransId="{5933374B-ADE9-448E-92AB-CC1CE858DE79}"/>
    <dgm:cxn modelId="{0C5C0778-51FB-4283-8486-AEE83DA7018E}" type="presParOf" srcId="{7E9674F5-CD36-42B6-827C-3C937D004D8C}" destId="{36703980-4A9D-429E-BF5F-8BBFC231B4D9}" srcOrd="0" destOrd="0" presId="urn:microsoft.com/office/officeart/2005/8/layout/vList6"/>
    <dgm:cxn modelId="{77DA1F3F-2C9F-4BD7-843D-FE54C92BB5D4}" type="presParOf" srcId="{36703980-4A9D-429E-BF5F-8BBFC231B4D9}" destId="{8D1870B5-0C16-4CFE-9CB9-F49BDACFF184}" srcOrd="0" destOrd="0" presId="urn:microsoft.com/office/officeart/2005/8/layout/vList6"/>
    <dgm:cxn modelId="{E334C1E3-D93B-4090-BE6E-03CB27584DDF}" type="presParOf" srcId="{36703980-4A9D-429E-BF5F-8BBFC231B4D9}" destId="{F40DE5EC-36C9-452A-AE16-67C6DCFA70B9}" srcOrd="1" destOrd="0" presId="urn:microsoft.com/office/officeart/2005/8/layout/vList6"/>
    <dgm:cxn modelId="{38F7DF6F-D3A1-4B83-9F3C-326542A58739}" type="presParOf" srcId="{7E9674F5-CD36-42B6-827C-3C937D004D8C}" destId="{BE2FF95F-71A0-4201-8206-77F65E212186}" srcOrd="1" destOrd="0" presId="urn:microsoft.com/office/officeart/2005/8/layout/vList6"/>
    <dgm:cxn modelId="{0EB55D1C-0BDC-4056-92F8-0FB6A21E5943}" type="presParOf" srcId="{7E9674F5-CD36-42B6-827C-3C937D004D8C}" destId="{087A3C40-AE2F-41D2-A8BB-4CE418CB9A57}" srcOrd="2" destOrd="0" presId="urn:microsoft.com/office/officeart/2005/8/layout/vList6"/>
    <dgm:cxn modelId="{13892513-7982-4FBA-B210-006811A8C8E0}" type="presParOf" srcId="{087A3C40-AE2F-41D2-A8BB-4CE418CB9A57}" destId="{E353CEBB-72D0-4B8E-838B-63A223543130}" srcOrd="0" destOrd="0" presId="urn:microsoft.com/office/officeart/2005/8/layout/vList6"/>
    <dgm:cxn modelId="{CE31D584-D844-457E-A8D4-F060C5AD25B1}" type="presParOf" srcId="{087A3C40-AE2F-41D2-A8BB-4CE418CB9A57}" destId="{307B2FD1-49FE-4C33-A8A9-478DF11B59D5}" srcOrd="1" destOrd="0" presId="urn:microsoft.com/office/officeart/2005/8/layout/vList6"/>
    <dgm:cxn modelId="{990A304A-1D4C-4AA4-9278-BA5A5BBF7E11}" type="presParOf" srcId="{7E9674F5-CD36-42B6-827C-3C937D004D8C}" destId="{B63830E8-46ED-4813-8C27-DBC5C335242A}" srcOrd="3" destOrd="0" presId="urn:microsoft.com/office/officeart/2005/8/layout/vList6"/>
    <dgm:cxn modelId="{125E1C31-9B8E-4337-8CEA-36C579A8EE05}" type="presParOf" srcId="{7E9674F5-CD36-42B6-827C-3C937D004D8C}" destId="{DB71BDC8-A735-49BA-8DAF-3A46098C669F}" srcOrd="4" destOrd="0" presId="urn:microsoft.com/office/officeart/2005/8/layout/vList6"/>
    <dgm:cxn modelId="{B157EF4E-F938-42A5-A695-87CBAEE30823}" type="presParOf" srcId="{DB71BDC8-A735-49BA-8DAF-3A46098C669F}" destId="{492D3DFF-E6CF-4BFA-B73A-42A04F260EEF}" srcOrd="0" destOrd="0" presId="urn:microsoft.com/office/officeart/2005/8/layout/vList6"/>
    <dgm:cxn modelId="{85275DD5-42BC-476A-AAA3-D43E73603788}" type="presParOf" srcId="{DB71BDC8-A735-49BA-8DAF-3A46098C669F}" destId="{BD75143E-906D-4C3B-8B23-23142D082901}" srcOrd="1" destOrd="0" presId="urn:microsoft.com/office/officeart/2005/8/layout/vList6"/>
    <dgm:cxn modelId="{C711F08C-0D7D-4287-9F80-7E0DEE5C77B5}" type="presParOf" srcId="{7E9674F5-CD36-42B6-827C-3C937D004D8C}" destId="{EDB835C0-6F78-40E2-97E7-CB5194E6F582}" srcOrd="5" destOrd="0" presId="urn:microsoft.com/office/officeart/2005/8/layout/vList6"/>
    <dgm:cxn modelId="{31A6BF44-9663-4A59-8681-FDCDE7029CE7}" type="presParOf" srcId="{7E9674F5-CD36-42B6-827C-3C937D004D8C}" destId="{6F04B540-AA7A-49FC-A10D-9F850A33DBA9}" srcOrd="6" destOrd="0" presId="urn:microsoft.com/office/officeart/2005/8/layout/vList6"/>
    <dgm:cxn modelId="{9C188819-4C5F-4705-B415-B555F0D0BFEB}" type="presParOf" srcId="{6F04B540-AA7A-49FC-A10D-9F850A33DBA9}" destId="{939EE3C5-58C3-47A3-907B-1E287403928D}" srcOrd="0" destOrd="0" presId="urn:microsoft.com/office/officeart/2005/8/layout/vList6"/>
    <dgm:cxn modelId="{9C205B6B-3E7F-4443-8B41-C4019112AAAE}" type="presParOf" srcId="{6F04B540-AA7A-49FC-A10D-9F850A33DBA9}" destId="{09898E03-A1D5-4EDD-8A74-C3128BF8D4EB}" srcOrd="1" destOrd="0" presId="urn:microsoft.com/office/officeart/2005/8/layout/vList6"/>
    <dgm:cxn modelId="{919452E3-B0C2-459A-8ECE-8EDC85768446}" type="presParOf" srcId="{7E9674F5-CD36-42B6-827C-3C937D004D8C}" destId="{524CF808-831A-4B4E-80C3-A49754D86DD7}" srcOrd="7" destOrd="0" presId="urn:microsoft.com/office/officeart/2005/8/layout/vList6"/>
    <dgm:cxn modelId="{42A89688-AD54-492D-A8F6-81D9E11860B3}" type="presParOf" srcId="{7E9674F5-CD36-42B6-827C-3C937D004D8C}" destId="{3543CAF3-9135-435F-9C36-255D684A4CF7}" srcOrd="8" destOrd="0" presId="urn:microsoft.com/office/officeart/2005/8/layout/vList6"/>
    <dgm:cxn modelId="{75E9C1AB-36AB-48BD-A36A-64B8938C5A8D}" type="presParOf" srcId="{3543CAF3-9135-435F-9C36-255D684A4CF7}" destId="{25AED2A0-44FF-48F2-9325-976429F741D9}" srcOrd="0" destOrd="0" presId="urn:microsoft.com/office/officeart/2005/8/layout/vList6"/>
    <dgm:cxn modelId="{C32DA8E6-651C-405F-BEAA-B9460E421795}" type="presParOf" srcId="{3543CAF3-9135-435F-9C36-255D684A4CF7}" destId="{CEC429D5-F1BA-4A5B-9D03-CA958939BAB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A2351D-51A4-4753-B1C4-286E79F37010}"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uk-UA"/>
        </a:p>
      </dgm:t>
    </dgm:pt>
    <dgm:pt modelId="{B477D602-CB0B-445D-BDD0-03A3BAD0F81C}">
      <dgm:prSet phldrT="[Текст]"/>
      <dgm:spPr/>
      <dgm:t>
        <a:bodyPr/>
        <a:lstStyle/>
        <a:p>
          <a:r>
            <a:rPr lang="ru-RU" b="1" dirty="0" err="1"/>
            <a:t>Інфраструктура</a:t>
          </a:r>
          <a:r>
            <a:rPr lang="ru-RU" dirty="0"/>
            <a:t> (дороги, </a:t>
          </a:r>
          <a:r>
            <a:rPr lang="ru-RU" dirty="0" err="1"/>
            <a:t>комунікації</a:t>
          </a:r>
          <a:r>
            <a:rPr lang="ru-RU" dirty="0"/>
            <a:t>, </a:t>
          </a:r>
          <a:r>
            <a:rPr lang="ru-RU" dirty="0" err="1"/>
            <a:t>енергозабезпечення</a:t>
          </a:r>
          <a:r>
            <a:rPr lang="ru-RU" dirty="0"/>
            <a:t>).</a:t>
          </a:r>
          <a:br>
            <a:rPr lang="ru-RU" dirty="0"/>
          </a:br>
          <a:endParaRPr lang="uk-UA" dirty="0"/>
        </a:p>
      </dgm:t>
    </dgm:pt>
    <dgm:pt modelId="{6F33465D-F02F-4170-98D5-30E7DFFC4E53}" type="sibTrans" cxnId="{63B141DB-4236-45AB-95ED-64B05B606ACD}">
      <dgm:prSet/>
      <dgm:spPr/>
      <dgm:t>
        <a:bodyPr/>
        <a:lstStyle/>
        <a:p>
          <a:endParaRPr lang="uk-UA"/>
        </a:p>
      </dgm:t>
    </dgm:pt>
    <dgm:pt modelId="{3669B1E3-63EE-4ABE-BB57-F907F44E8CF5}" type="parTrans" cxnId="{63B141DB-4236-45AB-95ED-64B05B606ACD}">
      <dgm:prSet/>
      <dgm:spPr/>
      <dgm:t>
        <a:bodyPr/>
        <a:lstStyle/>
        <a:p>
          <a:endParaRPr lang="uk-UA"/>
        </a:p>
      </dgm:t>
    </dgm:pt>
    <dgm:pt modelId="{8FD3707D-FA88-459D-924E-67A2D2561C78}">
      <dgm:prSet phldrT="[Текст]"/>
      <dgm:spPr/>
      <dgm:t>
        <a:bodyPr/>
        <a:lstStyle/>
        <a:p>
          <a:r>
            <a:rPr lang="ru-RU" b="1" dirty="0" err="1"/>
            <a:t>Інвестиційний</a:t>
          </a:r>
          <a:r>
            <a:rPr lang="ru-RU" b="1" dirty="0"/>
            <a:t> </a:t>
          </a:r>
          <a:r>
            <a:rPr lang="ru-RU" b="1" dirty="0" err="1"/>
            <a:t>клімат</a:t>
          </a:r>
          <a:r>
            <a:rPr lang="ru-RU" dirty="0"/>
            <a:t> (</a:t>
          </a:r>
          <a:r>
            <a:rPr lang="ru-RU" dirty="0" err="1"/>
            <a:t>податкова</a:t>
          </a:r>
          <a:r>
            <a:rPr lang="ru-RU" dirty="0"/>
            <a:t> </a:t>
          </a:r>
          <a:r>
            <a:rPr lang="ru-RU" dirty="0" err="1"/>
            <a:t>політика</a:t>
          </a:r>
          <a:r>
            <a:rPr lang="ru-RU" dirty="0"/>
            <a:t>, </a:t>
          </a:r>
          <a:r>
            <a:rPr lang="ru-RU" dirty="0" err="1"/>
            <a:t>регуляторне</a:t>
          </a:r>
          <a:r>
            <a:rPr lang="ru-RU" dirty="0"/>
            <a:t> </a:t>
          </a:r>
          <a:r>
            <a:rPr lang="ru-RU" dirty="0" err="1"/>
            <a:t>середовище</a:t>
          </a:r>
          <a:r>
            <a:rPr lang="ru-RU" dirty="0"/>
            <a:t>).</a:t>
          </a:r>
          <a:br>
            <a:rPr lang="ru-RU" dirty="0"/>
          </a:br>
          <a:endParaRPr lang="uk-UA" dirty="0"/>
        </a:p>
      </dgm:t>
    </dgm:pt>
    <dgm:pt modelId="{B6096EE4-6FBF-4361-9C17-F80FA31B0FE4}" type="parTrans" cxnId="{C56A0D25-92AB-47DC-8BE3-58231C2E6F6B}">
      <dgm:prSet/>
      <dgm:spPr/>
      <dgm:t>
        <a:bodyPr/>
        <a:lstStyle/>
        <a:p>
          <a:endParaRPr lang="uk-UA"/>
        </a:p>
      </dgm:t>
    </dgm:pt>
    <dgm:pt modelId="{CEBFAF9F-35F0-4BCC-8B39-BC702DD5E31B}" type="sibTrans" cxnId="{C56A0D25-92AB-47DC-8BE3-58231C2E6F6B}">
      <dgm:prSet/>
      <dgm:spPr/>
      <dgm:t>
        <a:bodyPr/>
        <a:lstStyle/>
        <a:p>
          <a:endParaRPr lang="uk-UA"/>
        </a:p>
      </dgm:t>
    </dgm:pt>
    <dgm:pt modelId="{EFA269F8-F05E-454B-B6D0-7A574D96CA15}">
      <dgm:prSet phldrT="[Текст]"/>
      <dgm:spPr/>
      <dgm:t>
        <a:bodyPr/>
        <a:lstStyle/>
        <a:p>
          <a:r>
            <a:rPr lang="ru-RU" b="1" dirty="0" err="1"/>
            <a:t>Рівень</a:t>
          </a:r>
          <a:r>
            <a:rPr lang="ru-RU" b="1" dirty="0"/>
            <a:t> </a:t>
          </a:r>
          <a:r>
            <a:rPr lang="ru-RU" b="1" dirty="0" err="1"/>
            <a:t>освіти</a:t>
          </a:r>
          <a:r>
            <a:rPr lang="ru-RU" b="1" dirty="0"/>
            <a:t> та </a:t>
          </a:r>
          <a:r>
            <a:rPr lang="ru-RU" b="1" dirty="0" err="1"/>
            <a:t>кваліфікації</a:t>
          </a:r>
          <a:r>
            <a:rPr lang="ru-RU" b="1" dirty="0"/>
            <a:t> </a:t>
          </a:r>
          <a:r>
            <a:rPr lang="ru-RU" b="1" dirty="0" err="1"/>
            <a:t>робочої</a:t>
          </a:r>
          <a:r>
            <a:rPr lang="ru-RU" b="1" dirty="0"/>
            <a:t> </a:t>
          </a:r>
          <a:r>
            <a:rPr lang="ru-RU" b="1" dirty="0" err="1"/>
            <a:t>сили</a:t>
          </a:r>
          <a:r>
            <a:rPr lang="ru-RU" dirty="0"/>
            <a:t>.</a:t>
          </a:r>
          <a:br>
            <a:rPr lang="ru-RU" dirty="0"/>
          </a:br>
          <a:endParaRPr lang="uk-UA" dirty="0"/>
        </a:p>
      </dgm:t>
    </dgm:pt>
    <dgm:pt modelId="{2D4F455A-5F1C-4F73-980F-E47F118DE93D}" type="parTrans" cxnId="{E6CEFD22-A9F2-411A-86A4-08806835029E}">
      <dgm:prSet/>
      <dgm:spPr/>
      <dgm:t>
        <a:bodyPr/>
        <a:lstStyle/>
        <a:p>
          <a:endParaRPr lang="uk-UA"/>
        </a:p>
      </dgm:t>
    </dgm:pt>
    <dgm:pt modelId="{DB95F58C-C896-4350-9A69-BEA0F1E1B7AE}" type="sibTrans" cxnId="{E6CEFD22-A9F2-411A-86A4-08806835029E}">
      <dgm:prSet/>
      <dgm:spPr/>
      <dgm:t>
        <a:bodyPr/>
        <a:lstStyle/>
        <a:p>
          <a:endParaRPr lang="uk-UA"/>
        </a:p>
      </dgm:t>
    </dgm:pt>
    <dgm:pt modelId="{61790A47-6A82-4CBE-B100-B106C5FCDD9B}">
      <dgm:prSet phldrT="[Текст]"/>
      <dgm:spPr/>
      <dgm:t>
        <a:bodyPr/>
        <a:lstStyle/>
        <a:p>
          <a:r>
            <a:rPr lang="ru-RU" b="1" dirty="0" err="1"/>
            <a:t>Підприємницька</a:t>
          </a:r>
          <a:r>
            <a:rPr lang="ru-RU" b="1" dirty="0"/>
            <a:t> </a:t>
          </a:r>
          <a:r>
            <a:rPr lang="ru-RU" b="1" dirty="0" err="1"/>
            <a:t>активність</a:t>
          </a:r>
          <a:r>
            <a:rPr lang="ru-RU" b="1" dirty="0"/>
            <a:t> та </a:t>
          </a:r>
          <a:r>
            <a:rPr lang="ru-RU" b="1" dirty="0" err="1"/>
            <a:t>розвиток</a:t>
          </a:r>
          <a:r>
            <a:rPr lang="ru-RU" b="1" dirty="0"/>
            <a:t> малого і </a:t>
          </a:r>
          <a:r>
            <a:rPr lang="ru-RU" b="1" dirty="0" err="1"/>
            <a:t>середнього</a:t>
          </a:r>
          <a:r>
            <a:rPr lang="ru-RU" b="1" dirty="0"/>
            <a:t> </a:t>
          </a:r>
          <a:r>
            <a:rPr lang="ru-RU" b="1" dirty="0" err="1"/>
            <a:t>бізнесу</a:t>
          </a:r>
          <a:r>
            <a:rPr lang="ru-RU" dirty="0"/>
            <a:t>.</a:t>
          </a:r>
          <a:br>
            <a:rPr lang="ru-RU" dirty="0"/>
          </a:br>
          <a:endParaRPr lang="uk-UA" dirty="0"/>
        </a:p>
      </dgm:t>
    </dgm:pt>
    <dgm:pt modelId="{2A052371-6B87-4CDA-BF74-38A08DEAC2E2}" type="parTrans" cxnId="{DB10E453-8812-4E46-ACC0-0EFCD55E473F}">
      <dgm:prSet/>
      <dgm:spPr/>
      <dgm:t>
        <a:bodyPr/>
        <a:lstStyle/>
        <a:p>
          <a:endParaRPr lang="uk-UA"/>
        </a:p>
      </dgm:t>
    </dgm:pt>
    <dgm:pt modelId="{687E43E4-9B21-4002-8596-D85682F759D8}" type="sibTrans" cxnId="{DB10E453-8812-4E46-ACC0-0EFCD55E473F}">
      <dgm:prSet/>
      <dgm:spPr/>
      <dgm:t>
        <a:bodyPr/>
        <a:lstStyle/>
        <a:p>
          <a:endParaRPr lang="uk-UA"/>
        </a:p>
      </dgm:t>
    </dgm:pt>
    <dgm:pt modelId="{2A6A3A16-0C39-4923-8641-5850CD591106}">
      <dgm:prSet phldrT="[Текст]"/>
      <dgm:spPr/>
      <dgm:t>
        <a:bodyPr/>
        <a:lstStyle/>
        <a:p>
          <a:r>
            <a:rPr lang="ru-RU" b="1" dirty="0" err="1"/>
            <a:t>Державна</a:t>
          </a:r>
          <a:r>
            <a:rPr lang="ru-RU" b="1" dirty="0"/>
            <a:t> та </a:t>
          </a:r>
          <a:r>
            <a:rPr lang="ru-RU" b="1" dirty="0" err="1"/>
            <a:t>місцева</a:t>
          </a:r>
          <a:r>
            <a:rPr lang="ru-RU" b="1" dirty="0"/>
            <a:t> </a:t>
          </a:r>
          <a:r>
            <a:rPr lang="ru-RU" b="1" dirty="0" err="1"/>
            <a:t>політика</a:t>
          </a:r>
          <a:r>
            <a:rPr lang="ru-RU" b="1" dirty="0"/>
            <a:t> (</a:t>
          </a:r>
          <a:r>
            <a:rPr lang="ru-RU" b="1" dirty="0" err="1"/>
            <a:t>стратегії</a:t>
          </a:r>
          <a:r>
            <a:rPr lang="ru-RU" b="1" dirty="0"/>
            <a:t> </a:t>
          </a:r>
          <a:r>
            <a:rPr lang="ru-RU" b="1" dirty="0" err="1"/>
            <a:t>розвитку</a:t>
          </a:r>
          <a:r>
            <a:rPr lang="ru-RU" b="1" dirty="0"/>
            <a:t>, </a:t>
          </a:r>
          <a:r>
            <a:rPr lang="ru-RU" b="1" dirty="0" err="1"/>
            <a:t>економічні</a:t>
          </a:r>
          <a:r>
            <a:rPr lang="ru-RU" b="1" dirty="0"/>
            <a:t> </a:t>
          </a:r>
          <a:r>
            <a:rPr lang="ru-RU" b="1" dirty="0" err="1"/>
            <a:t>програми</a:t>
          </a:r>
          <a:r>
            <a:rPr lang="ru-RU" b="1" dirty="0"/>
            <a:t>)</a:t>
          </a:r>
          <a:r>
            <a:rPr lang="ru-RU" dirty="0"/>
            <a:t>.</a:t>
          </a:r>
          <a:endParaRPr lang="uk-UA" dirty="0"/>
        </a:p>
      </dgm:t>
    </dgm:pt>
    <dgm:pt modelId="{41C18FB0-1A60-4A47-80AE-322E06B3EB42}" type="parTrans" cxnId="{01BEEB08-5D83-4D34-97ED-C049068EA840}">
      <dgm:prSet/>
      <dgm:spPr/>
      <dgm:t>
        <a:bodyPr/>
        <a:lstStyle/>
        <a:p>
          <a:endParaRPr lang="uk-UA"/>
        </a:p>
      </dgm:t>
    </dgm:pt>
    <dgm:pt modelId="{0F8262FE-3774-41F7-B45A-3CCBFDF4CA71}" type="sibTrans" cxnId="{01BEEB08-5D83-4D34-97ED-C049068EA840}">
      <dgm:prSet/>
      <dgm:spPr/>
      <dgm:t>
        <a:bodyPr/>
        <a:lstStyle/>
        <a:p>
          <a:endParaRPr lang="uk-UA"/>
        </a:p>
      </dgm:t>
    </dgm:pt>
    <dgm:pt modelId="{78756D93-BE54-4DA2-917A-18B0D1600989}">
      <dgm:prSet phldrT="[Текст]"/>
      <dgm:spPr/>
      <dgm:t>
        <a:bodyPr/>
        <a:lstStyle/>
        <a:p>
          <a:r>
            <a:rPr lang="ru-RU" b="1" dirty="0" err="1"/>
            <a:t>Інновації</a:t>
          </a:r>
          <a:r>
            <a:rPr lang="ru-RU" b="1" dirty="0"/>
            <a:t> та </a:t>
          </a:r>
          <a:r>
            <a:rPr lang="ru-RU" b="1" dirty="0" err="1"/>
            <a:t>технологічний</a:t>
          </a:r>
          <a:r>
            <a:rPr lang="ru-RU" b="1" dirty="0"/>
            <a:t> </a:t>
          </a:r>
          <a:r>
            <a:rPr lang="ru-RU" b="1" dirty="0" err="1"/>
            <a:t>прогрес</a:t>
          </a:r>
          <a:r>
            <a:rPr lang="ru-RU" dirty="0"/>
            <a:t>.</a:t>
          </a:r>
          <a:endParaRPr lang="uk-UA" dirty="0"/>
        </a:p>
      </dgm:t>
    </dgm:pt>
    <dgm:pt modelId="{FF37F98D-1443-4FAA-A12E-0D0F9BCE2A24}" type="parTrans" cxnId="{45100B3E-441B-4841-BD9B-DB1CAD32C320}">
      <dgm:prSet/>
      <dgm:spPr/>
      <dgm:t>
        <a:bodyPr/>
        <a:lstStyle/>
        <a:p>
          <a:endParaRPr lang="uk-UA"/>
        </a:p>
      </dgm:t>
    </dgm:pt>
    <dgm:pt modelId="{187A0B97-27FB-4A80-BA31-972BE6C7AC59}" type="sibTrans" cxnId="{45100B3E-441B-4841-BD9B-DB1CAD32C320}">
      <dgm:prSet/>
      <dgm:spPr/>
      <dgm:t>
        <a:bodyPr/>
        <a:lstStyle/>
        <a:p>
          <a:endParaRPr lang="uk-UA"/>
        </a:p>
      </dgm:t>
    </dgm:pt>
    <dgm:pt modelId="{7ADC868D-37DA-4277-B37C-BAE46FC270AA}">
      <dgm:prSet phldrT="[Текст]"/>
      <dgm:spPr/>
      <dgm:t>
        <a:bodyPr/>
        <a:lstStyle/>
        <a:p>
          <a:r>
            <a:rPr lang="ru-RU" b="1"/>
            <a:t>Доступ </a:t>
          </a:r>
          <a:r>
            <a:rPr lang="ru-RU" b="1" dirty="0"/>
            <a:t>до </a:t>
          </a:r>
          <a:r>
            <a:rPr lang="ru-RU" b="1" dirty="0" err="1"/>
            <a:t>фінансування</a:t>
          </a:r>
          <a:r>
            <a:rPr lang="ru-RU" b="1" dirty="0"/>
            <a:t> (</a:t>
          </a:r>
          <a:r>
            <a:rPr lang="ru-RU" b="1" dirty="0" err="1"/>
            <a:t>кредити</a:t>
          </a:r>
          <a:r>
            <a:rPr lang="ru-RU" b="1" dirty="0"/>
            <a:t>, </a:t>
          </a:r>
          <a:r>
            <a:rPr lang="ru-RU" b="1" dirty="0" err="1"/>
            <a:t>гранти</a:t>
          </a:r>
          <a:r>
            <a:rPr lang="ru-RU" b="1" dirty="0"/>
            <a:t>, </a:t>
          </a:r>
          <a:r>
            <a:rPr lang="ru-RU" b="1" dirty="0" err="1"/>
            <a:t>держпідтримка</a:t>
          </a:r>
          <a:r>
            <a:rPr lang="ru-RU" b="1" dirty="0"/>
            <a:t>)</a:t>
          </a:r>
          <a:r>
            <a:rPr lang="ru-RU" dirty="0"/>
            <a:t>.</a:t>
          </a:r>
          <a:br>
            <a:rPr lang="ru-RU" dirty="0"/>
          </a:br>
          <a:endParaRPr lang="uk-UA" dirty="0"/>
        </a:p>
      </dgm:t>
    </dgm:pt>
    <dgm:pt modelId="{8DEC32E4-D9EF-4EB9-B3B0-999B87ECCC2F}" type="parTrans" cxnId="{6391CEFA-4DB7-4EC2-9E7D-BED655E0D3FA}">
      <dgm:prSet/>
      <dgm:spPr/>
      <dgm:t>
        <a:bodyPr/>
        <a:lstStyle/>
        <a:p>
          <a:endParaRPr lang="uk-UA"/>
        </a:p>
      </dgm:t>
    </dgm:pt>
    <dgm:pt modelId="{800A9C6E-E69E-4A97-919F-5AAF002CAE14}" type="sibTrans" cxnId="{6391CEFA-4DB7-4EC2-9E7D-BED655E0D3FA}">
      <dgm:prSet/>
      <dgm:spPr/>
      <dgm:t>
        <a:bodyPr/>
        <a:lstStyle/>
        <a:p>
          <a:endParaRPr lang="uk-UA"/>
        </a:p>
      </dgm:t>
    </dgm:pt>
    <dgm:pt modelId="{9F6BAB4F-72AD-4DB2-AA22-89B960B9EDB0}" type="pres">
      <dgm:prSet presAssocID="{F4A2351D-51A4-4753-B1C4-286E79F37010}" presName="diagram" presStyleCnt="0">
        <dgm:presLayoutVars>
          <dgm:dir/>
          <dgm:resizeHandles val="exact"/>
        </dgm:presLayoutVars>
      </dgm:prSet>
      <dgm:spPr/>
    </dgm:pt>
    <dgm:pt modelId="{C7C1DC6C-72B3-4EA1-BDF7-D5705F531FB5}" type="pres">
      <dgm:prSet presAssocID="{B477D602-CB0B-445D-BDD0-03A3BAD0F81C}" presName="node" presStyleLbl="node1" presStyleIdx="0" presStyleCnt="7">
        <dgm:presLayoutVars>
          <dgm:bulletEnabled val="1"/>
        </dgm:presLayoutVars>
      </dgm:prSet>
      <dgm:spPr/>
    </dgm:pt>
    <dgm:pt modelId="{C97E41FD-9013-478A-A7A7-4B7AACCE4EF4}" type="pres">
      <dgm:prSet presAssocID="{6F33465D-F02F-4170-98D5-30E7DFFC4E53}" presName="sibTrans" presStyleCnt="0"/>
      <dgm:spPr/>
    </dgm:pt>
    <dgm:pt modelId="{A298BAF0-6D5C-4412-9AEB-F164A2D03651}" type="pres">
      <dgm:prSet presAssocID="{8FD3707D-FA88-459D-924E-67A2D2561C78}" presName="node" presStyleLbl="node1" presStyleIdx="1" presStyleCnt="7">
        <dgm:presLayoutVars>
          <dgm:bulletEnabled val="1"/>
        </dgm:presLayoutVars>
      </dgm:prSet>
      <dgm:spPr/>
    </dgm:pt>
    <dgm:pt modelId="{39DE8CA0-E733-4137-8993-E534F61823AE}" type="pres">
      <dgm:prSet presAssocID="{CEBFAF9F-35F0-4BCC-8B39-BC702DD5E31B}" presName="sibTrans" presStyleCnt="0"/>
      <dgm:spPr/>
    </dgm:pt>
    <dgm:pt modelId="{495DF00C-5CDB-4C92-AB27-6377A8C9C1D6}" type="pres">
      <dgm:prSet presAssocID="{EFA269F8-F05E-454B-B6D0-7A574D96CA15}" presName="node" presStyleLbl="node1" presStyleIdx="2" presStyleCnt="7">
        <dgm:presLayoutVars>
          <dgm:bulletEnabled val="1"/>
        </dgm:presLayoutVars>
      </dgm:prSet>
      <dgm:spPr/>
    </dgm:pt>
    <dgm:pt modelId="{B5D9DF64-6136-46E9-96A2-4682DB8C1865}" type="pres">
      <dgm:prSet presAssocID="{DB95F58C-C896-4350-9A69-BEA0F1E1B7AE}" presName="sibTrans" presStyleCnt="0"/>
      <dgm:spPr/>
    </dgm:pt>
    <dgm:pt modelId="{2D414EEE-A7D1-4597-83CA-A415B6A2883B}" type="pres">
      <dgm:prSet presAssocID="{7ADC868D-37DA-4277-B37C-BAE46FC270AA}" presName="node" presStyleLbl="node1" presStyleIdx="3" presStyleCnt="7">
        <dgm:presLayoutVars>
          <dgm:bulletEnabled val="1"/>
        </dgm:presLayoutVars>
      </dgm:prSet>
      <dgm:spPr/>
    </dgm:pt>
    <dgm:pt modelId="{A168B4DB-1913-45F1-B1A9-903FD4E7205F}" type="pres">
      <dgm:prSet presAssocID="{800A9C6E-E69E-4A97-919F-5AAF002CAE14}" presName="sibTrans" presStyleCnt="0"/>
      <dgm:spPr/>
    </dgm:pt>
    <dgm:pt modelId="{DB707C20-96AA-44FE-BD5B-0C7A31905624}" type="pres">
      <dgm:prSet presAssocID="{61790A47-6A82-4CBE-B100-B106C5FCDD9B}" presName="node" presStyleLbl="node1" presStyleIdx="4" presStyleCnt="7">
        <dgm:presLayoutVars>
          <dgm:bulletEnabled val="1"/>
        </dgm:presLayoutVars>
      </dgm:prSet>
      <dgm:spPr/>
    </dgm:pt>
    <dgm:pt modelId="{FF0FB1DF-6488-43C8-9681-B8C01CD39E6D}" type="pres">
      <dgm:prSet presAssocID="{687E43E4-9B21-4002-8596-D85682F759D8}" presName="sibTrans" presStyleCnt="0"/>
      <dgm:spPr/>
    </dgm:pt>
    <dgm:pt modelId="{AFA28367-EF3D-44EB-93BE-E15959D47BA5}" type="pres">
      <dgm:prSet presAssocID="{2A6A3A16-0C39-4923-8641-5850CD591106}" presName="node" presStyleLbl="node1" presStyleIdx="5" presStyleCnt="7">
        <dgm:presLayoutVars>
          <dgm:bulletEnabled val="1"/>
        </dgm:presLayoutVars>
      </dgm:prSet>
      <dgm:spPr/>
    </dgm:pt>
    <dgm:pt modelId="{0FDB6246-6006-4831-8588-386542ECF69C}" type="pres">
      <dgm:prSet presAssocID="{0F8262FE-3774-41F7-B45A-3CCBFDF4CA71}" presName="sibTrans" presStyleCnt="0"/>
      <dgm:spPr/>
    </dgm:pt>
    <dgm:pt modelId="{3821E98F-8132-47C7-A060-0A7FE4325107}" type="pres">
      <dgm:prSet presAssocID="{78756D93-BE54-4DA2-917A-18B0D1600989}" presName="node" presStyleLbl="node1" presStyleIdx="6" presStyleCnt="7">
        <dgm:presLayoutVars>
          <dgm:bulletEnabled val="1"/>
        </dgm:presLayoutVars>
      </dgm:prSet>
      <dgm:spPr/>
    </dgm:pt>
  </dgm:ptLst>
  <dgm:cxnLst>
    <dgm:cxn modelId="{D8FA0804-95A1-4CB2-960A-5D24833CAB36}" type="presOf" srcId="{F4A2351D-51A4-4753-B1C4-286E79F37010}" destId="{9F6BAB4F-72AD-4DB2-AA22-89B960B9EDB0}" srcOrd="0" destOrd="0" presId="urn:microsoft.com/office/officeart/2005/8/layout/default"/>
    <dgm:cxn modelId="{01BEEB08-5D83-4D34-97ED-C049068EA840}" srcId="{F4A2351D-51A4-4753-B1C4-286E79F37010}" destId="{2A6A3A16-0C39-4923-8641-5850CD591106}" srcOrd="5" destOrd="0" parTransId="{41C18FB0-1A60-4A47-80AE-322E06B3EB42}" sibTransId="{0F8262FE-3774-41F7-B45A-3CCBFDF4CA71}"/>
    <dgm:cxn modelId="{E6CEFD22-A9F2-411A-86A4-08806835029E}" srcId="{F4A2351D-51A4-4753-B1C4-286E79F37010}" destId="{EFA269F8-F05E-454B-B6D0-7A574D96CA15}" srcOrd="2" destOrd="0" parTransId="{2D4F455A-5F1C-4F73-980F-E47F118DE93D}" sibTransId="{DB95F58C-C896-4350-9A69-BEA0F1E1B7AE}"/>
    <dgm:cxn modelId="{C56A0D25-92AB-47DC-8BE3-58231C2E6F6B}" srcId="{F4A2351D-51A4-4753-B1C4-286E79F37010}" destId="{8FD3707D-FA88-459D-924E-67A2D2561C78}" srcOrd="1" destOrd="0" parTransId="{B6096EE4-6FBF-4361-9C17-F80FA31B0FE4}" sibTransId="{CEBFAF9F-35F0-4BCC-8B39-BC702DD5E31B}"/>
    <dgm:cxn modelId="{426E503A-CDC5-4AC7-8328-BFA40A736F5B}" type="presOf" srcId="{B477D602-CB0B-445D-BDD0-03A3BAD0F81C}" destId="{C7C1DC6C-72B3-4EA1-BDF7-D5705F531FB5}" srcOrd="0" destOrd="0" presId="urn:microsoft.com/office/officeart/2005/8/layout/default"/>
    <dgm:cxn modelId="{45100B3E-441B-4841-BD9B-DB1CAD32C320}" srcId="{F4A2351D-51A4-4753-B1C4-286E79F37010}" destId="{78756D93-BE54-4DA2-917A-18B0D1600989}" srcOrd="6" destOrd="0" parTransId="{FF37F98D-1443-4FAA-A12E-0D0F9BCE2A24}" sibTransId="{187A0B97-27FB-4A80-BA31-972BE6C7AC59}"/>
    <dgm:cxn modelId="{8D54C750-E193-4E9E-AFA0-EFE5971DE8C0}" type="presOf" srcId="{2A6A3A16-0C39-4923-8641-5850CD591106}" destId="{AFA28367-EF3D-44EB-93BE-E15959D47BA5}" srcOrd="0" destOrd="0" presId="urn:microsoft.com/office/officeart/2005/8/layout/default"/>
    <dgm:cxn modelId="{DB10E453-8812-4E46-ACC0-0EFCD55E473F}" srcId="{F4A2351D-51A4-4753-B1C4-286E79F37010}" destId="{61790A47-6A82-4CBE-B100-B106C5FCDD9B}" srcOrd="4" destOrd="0" parTransId="{2A052371-6B87-4CDA-BF74-38A08DEAC2E2}" sibTransId="{687E43E4-9B21-4002-8596-D85682F759D8}"/>
    <dgm:cxn modelId="{4E1EB785-9176-4101-83F0-AACC434B5322}" type="presOf" srcId="{7ADC868D-37DA-4277-B37C-BAE46FC270AA}" destId="{2D414EEE-A7D1-4597-83CA-A415B6A2883B}" srcOrd="0" destOrd="0" presId="urn:microsoft.com/office/officeart/2005/8/layout/default"/>
    <dgm:cxn modelId="{5AF2FBC7-5AD6-4CF4-95A4-1AC2957781B5}" type="presOf" srcId="{8FD3707D-FA88-459D-924E-67A2D2561C78}" destId="{A298BAF0-6D5C-4412-9AEB-F164A2D03651}" srcOrd="0" destOrd="0" presId="urn:microsoft.com/office/officeart/2005/8/layout/default"/>
    <dgm:cxn modelId="{63B141DB-4236-45AB-95ED-64B05B606ACD}" srcId="{F4A2351D-51A4-4753-B1C4-286E79F37010}" destId="{B477D602-CB0B-445D-BDD0-03A3BAD0F81C}" srcOrd="0" destOrd="0" parTransId="{3669B1E3-63EE-4ABE-BB57-F907F44E8CF5}" sibTransId="{6F33465D-F02F-4170-98D5-30E7DFFC4E53}"/>
    <dgm:cxn modelId="{28C58FE3-3CDE-4E5A-BA7E-75036AEA0A07}" type="presOf" srcId="{61790A47-6A82-4CBE-B100-B106C5FCDD9B}" destId="{DB707C20-96AA-44FE-BD5B-0C7A31905624}" srcOrd="0" destOrd="0" presId="urn:microsoft.com/office/officeart/2005/8/layout/default"/>
    <dgm:cxn modelId="{F110B5E5-B6EE-479A-9109-F42C3519DFBB}" type="presOf" srcId="{EFA269F8-F05E-454B-B6D0-7A574D96CA15}" destId="{495DF00C-5CDB-4C92-AB27-6377A8C9C1D6}" srcOrd="0" destOrd="0" presId="urn:microsoft.com/office/officeart/2005/8/layout/default"/>
    <dgm:cxn modelId="{7B40DBF6-A389-49BE-A03D-C8CDD978B35B}" type="presOf" srcId="{78756D93-BE54-4DA2-917A-18B0D1600989}" destId="{3821E98F-8132-47C7-A060-0A7FE4325107}" srcOrd="0" destOrd="0" presId="urn:microsoft.com/office/officeart/2005/8/layout/default"/>
    <dgm:cxn modelId="{6391CEFA-4DB7-4EC2-9E7D-BED655E0D3FA}" srcId="{F4A2351D-51A4-4753-B1C4-286E79F37010}" destId="{7ADC868D-37DA-4277-B37C-BAE46FC270AA}" srcOrd="3" destOrd="0" parTransId="{8DEC32E4-D9EF-4EB9-B3B0-999B87ECCC2F}" sibTransId="{800A9C6E-E69E-4A97-919F-5AAF002CAE14}"/>
    <dgm:cxn modelId="{08FF8817-4FCE-42D3-8607-75C1E5C10AD3}" type="presParOf" srcId="{9F6BAB4F-72AD-4DB2-AA22-89B960B9EDB0}" destId="{C7C1DC6C-72B3-4EA1-BDF7-D5705F531FB5}" srcOrd="0" destOrd="0" presId="urn:microsoft.com/office/officeart/2005/8/layout/default"/>
    <dgm:cxn modelId="{9E6538B2-B0DF-4DF3-BF5D-10FDBE568F1B}" type="presParOf" srcId="{9F6BAB4F-72AD-4DB2-AA22-89B960B9EDB0}" destId="{C97E41FD-9013-478A-A7A7-4B7AACCE4EF4}" srcOrd="1" destOrd="0" presId="urn:microsoft.com/office/officeart/2005/8/layout/default"/>
    <dgm:cxn modelId="{E60F9C33-F6F2-421B-B439-39CC24F5EB8D}" type="presParOf" srcId="{9F6BAB4F-72AD-4DB2-AA22-89B960B9EDB0}" destId="{A298BAF0-6D5C-4412-9AEB-F164A2D03651}" srcOrd="2" destOrd="0" presId="urn:microsoft.com/office/officeart/2005/8/layout/default"/>
    <dgm:cxn modelId="{CE9D97A2-67AD-4253-A2A1-92FE3AEB3F8E}" type="presParOf" srcId="{9F6BAB4F-72AD-4DB2-AA22-89B960B9EDB0}" destId="{39DE8CA0-E733-4137-8993-E534F61823AE}" srcOrd="3" destOrd="0" presId="urn:microsoft.com/office/officeart/2005/8/layout/default"/>
    <dgm:cxn modelId="{EB3B3180-8FE6-4AF6-9DEB-575D8FBD1B4F}" type="presParOf" srcId="{9F6BAB4F-72AD-4DB2-AA22-89B960B9EDB0}" destId="{495DF00C-5CDB-4C92-AB27-6377A8C9C1D6}" srcOrd="4" destOrd="0" presId="urn:microsoft.com/office/officeart/2005/8/layout/default"/>
    <dgm:cxn modelId="{D3255902-83F4-474D-8D32-B3B09C04A466}" type="presParOf" srcId="{9F6BAB4F-72AD-4DB2-AA22-89B960B9EDB0}" destId="{B5D9DF64-6136-46E9-96A2-4682DB8C1865}" srcOrd="5" destOrd="0" presId="urn:microsoft.com/office/officeart/2005/8/layout/default"/>
    <dgm:cxn modelId="{94FBBFC9-2DCE-429F-B7E4-FB5D701D4400}" type="presParOf" srcId="{9F6BAB4F-72AD-4DB2-AA22-89B960B9EDB0}" destId="{2D414EEE-A7D1-4597-83CA-A415B6A2883B}" srcOrd="6" destOrd="0" presId="urn:microsoft.com/office/officeart/2005/8/layout/default"/>
    <dgm:cxn modelId="{82288909-2017-496E-BF6B-3C9891D0F85C}" type="presParOf" srcId="{9F6BAB4F-72AD-4DB2-AA22-89B960B9EDB0}" destId="{A168B4DB-1913-45F1-B1A9-903FD4E7205F}" srcOrd="7" destOrd="0" presId="urn:microsoft.com/office/officeart/2005/8/layout/default"/>
    <dgm:cxn modelId="{C32D9FE0-5E5E-428A-8691-5ABF7A60DFAB}" type="presParOf" srcId="{9F6BAB4F-72AD-4DB2-AA22-89B960B9EDB0}" destId="{DB707C20-96AA-44FE-BD5B-0C7A31905624}" srcOrd="8" destOrd="0" presId="urn:microsoft.com/office/officeart/2005/8/layout/default"/>
    <dgm:cxn modelId="{84513CAC-8076-4B6C-AA14-F2C820F09E00}" type="presParOf" srcId="{9F6BAB4F-72AD-4DB2-AA22-89B960B9EDB0}" destId="{FF0FB1DF-6488-43C8-9681-B8C01CD39E6D}" srcOrd="9" destOrd="0" presId="urn:microsoft.com/office/officeart/2005/8/layout/default"/>
    <dgm:cxn modelId="{3E1C0622-D4DE-442D-9A4F-3FAA5E147C1A}" type="presParOf" srcId="{9F6BAB4F-72AD-4DB2-AA22-89B960B9EDB0}" destId="{AFA28367-EF3D-44EB-93BE-E15959D47BA5}" srcOrd="10" destOrd="0" presId="urn:microsoft.com/office/officeart/2005/8/layout/default"/>
    <dgm:cxn modelId="{51BF0B2C-0289-4E0F-9346-E3A797EF8CA7}" type="presParOf" srcId="{9F6BAB4F-72AD-4DB2-AA22-89B960B9EDB0}" destId="{0FDB6246-6006-4831-8588-386542ECF69C}" srcOrd="11" destOrd="0" presId="urn:microsoft.com/office/officeart/2005/8/layout/default"/>
    <dgm:cxn modelId="{A3A706B7-8F05-4342-B77D-1727730BFEB3}" type="presParOf" srcId="{9F6BAB4F-72AD-4DB2-AA22-89B960B9EDB0}" destId="{3821E98F-8132-47C7-A060-0A7FE432510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B3021-6671-4B61-9659-4D80BDEA75F1}">
      <dsp:nvSpPr>
        <dsp:cNvPr id="0" name=""/>
        <dsp:cNvSpPr/>
      </dsp:nvSpPr>
      <dsp:spPr>
        <a:xfrm>
          <a:off x="224383" y="1287"/>
          <a:ext cx="2285529" cy="1371317"/>
        </a:xfrm>
        <a:prstGeom prst="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err="1"/>
            <a:t>це</a:t>
          </a:r>
          <a:r>
            <a:rPr lang="ru-RU" sz="1200" kern="1200" dirty="0"/>
            <a:t> </a:t>
          </a:r>
          <a:r>
            <a:rPr lang="ru-RU" sz="1200" kern="1200" dirty="0" err="1"/>
            <a:t>процес</a:t>
          </a:r>
          <a:r>
            <a:rPr lang="ru-RU" sz="1200" kern="1200" dirty="0"/>
            <a:t>, </a:t>
          </a:r>
          <a:r>
            <a:rPr lang="ru-RU" sz="1200" kern="1200" dirty="0" err="1"/>
            <a:t>діяльність</a:t>
          </a:r>
          <a:r>
            <a:rPr lang="ru-RU" sz="1200" kern="1200" dirty="0"/>
            <a:t>, а не стан; </a:t>
          </a:r>
          <a:endParaRPr lang="uk-UA" sz="1200" kern="1200" dirty="0"/>
        </a:p>
      </dsp:txBody>
      <dsp:txXfrm>
        <a:off x="224383" y="1287"/>
        <a:ext cx="2285529" cy="1371317"/>
      </dsp:txXfrm>
    </dsp:sp>
    <dsp:sp modelId="{E8E218E3-11B0-49FB-B5D2-1EE4A0CE7284}">
      <dsp:nvSpPr>
        <dsp:cNvPr id="0" name=""/>
        <dsp:cNvSpPr/>
      </dsp:nvSpPr>
      <dsp:spPr>
        <a:xfrm>
          <a:off x="2738465" y="1287"/>
          <a:ext cx="2285529" cy="1371317"/>
        </a:xfrm>
        <a:prstGeom prst="rect">
          <a:avLst/>
        </a:prstGeom>
        <a:gradFill rotWithShape="0">
          <a:gsLst>
            <a:gs pos="0">
              <a:schemeClr val="accent5">
                <a:hueOff val="2947447"/>
                <a:satOff val="-11975"/>
                <a:lumOff val="-2647"/>
                <a:alphaOff val="0"/>
                <a:tint val="65000"/>
                <a:shade val="92000"/>
                <a:satMod val="130000"/>
              </a:schemeClr>
            </a:gs>
            <a:gs pos="45000">
              <a:schemeClr val="accent5">
                <a:hueOff val="2947447"/>
                <a:satOff val="-11975"/>
                <a:lumOff val="-2647"/>
                <a:alphaOff val="0"/>
                <a:tint val="60000"/>
                <a:shade val="99000"/>
                <a:satMod val="120000"/>
              </a:schemeClr>
            </a:gs>
            <a:gs pos="100000">
              <a:schemeClr val="accent5">
                <a:hueOff val="2947447"/>
                <a:satOff val="-11975"/>
                <a:lumOff val="-2647"/>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err="1"/>
            <a:t>це</a:t>
          </a:r>
          <a:r>
            <a:rPr lang="ru-RU" sz="1200" kern="1200" dirty="0"/>
            <a:t> </a:t>
          </a:r>
          <a:r>
            <a:rPr lang="ru-RU" sz="1200" kern="1200" dirty="0" err="1"/>
            <a:t>спільна</a:t>
          </a:r>
          <a:r>
            <a:rPr lang="ru-RU" sz="1200" kern="1200" dirty="0"/>
            <a:t> </a:t>
          </a:r>
          <a:r>
            <a:rPr lang="ru-RU" sz="1200" kern="1200" dirty="0" err="1"/>
            <a:t>діяльність</a:t>
          </a:r>
          <a:r>
            <a:rPr lang="ru-RU" sz="1200" kern="1200" dirty="0"/>
            <a:t> </a:t>
          </a:r>
          <a:r>
            <a:rPr lang="ru-RU" sz="1200" kern="1200" dirty="0" err="1"/>
            <a:t>громади</a:t>
          </a:r>
          <a:r>
            <a:rPr lang="ru-RU" sz="1200" kern="1200" dirty="0"/>
            <a:t>; </a:t>
          </a:r>
          <a:endParaRPr lang="uk-UA" sz="1200" kern="1200" dirty="0"/>
        </a:p>
      </dsp:txBody>
      <dsp:txXfrm>
        <a:off x="2738465" y="1287"/>
        <a:ext cx="2285529" cy="1371317"/>
      </dsp:txXfrm>
    </dsp:sp>
    <dsp:sp modelId="{DF781079-A8F4-4334-A7D6-F9D6B62D73FC}">
      <dsp:nvSpPr>
        <dsp:cNvPr id="0" name=""/>
        <dsp:cNvSpPr/>
      </dsp:nvSpPr>
      <dsp:spPr>
        <a:xfrm>
          <a:off x="5252548" y="1287"/>
          <a:ext cx="2285529" cy="1371317"/>
        </a:xfrm>
        <a:prstGeom prst="rect">
          <a:avLst/>
        </a:prstGeom>
        <a:gradFill rotWithShape="0">
          <a:gsLst>
            <a:gs pos="0">
              <a:schemeClr val="accent5">
                <a:hueOff val="5894893"/>
                <a:satOff val="-23950"/>
                <a:lumOff val="-5294"/>
                <a:alphaOff val="0"/>
                <a:tint val="65000"/>
                <a:shade val="92000"/>
                <a:satMod val="130000"/>
              </a:schemeClr>
            </a:gs>
            <a:gs pos="45000">
              <a:schemeClr val="accent5">
                <a:hueOff val="5894893"/>
                <a:satOff val="-23950"/>
                <a:lumOff val="-5294"/>
                <a:alphaOff val="0"/>
                <a:tint val="60000"/>
                <a:shade val="99000"/>
                <a:satMod val="120000"/>
              </a:schemeClr>
            </a:gs>
            <a:gs pos="100000">
              <a:schemeClr val="accent5">
                <a:hueOff val="5894893"/>
                <a:satOff val="-23950"/>
                <a:lumOff val="-529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err="1"/>
            <a:t>це</a:t>
          </a:r>
          <a:r>
            <a:rPr lang="ru-RU" sz="1200" kern="1200" dirty="0"/>
            <a:t> партнерство </a:t>
          </a:r>
          <a:r>
            <a:rPr lang="ru-RU" sz="1200" kern="1200" dirty="0" err="1"/>
            <a:t>влади</a:t>
          </a:r>
          <a:r>
            <a:rPr lang="ru-RU" sz="1200" kern="1200" dirty="0"/>
            <a:t> </a:t>
          </a:r>
          <a:r>
            <a:rPr lang="ru-RU" sz="1200" kern="1200" dirty="0" err="1"/>
            <a:t>громади</a:t>
          </a:r>
          <a:r>
            <a:rPr lang="ru-RU" sz="1200" kern="1200" dirty="0"/>
            <a:t> та </a:t>
          </a:r>
          <a:r>
            <a:rPr lang="ru-RU" sz="1200" kern="1200" dirty="0" err="1"/>
            <a:t>бізнесу</a:t>
          </a:r>
          <a:r>
            <a:rPr lang="ru-RU" sz="1200" kern="1200" dirty="0"/>
            <a:t>; </a:t>
          </a:r>
          <a:endParaRPr lang="uk-UA" sz="1200" kern="1200" dirty="0"/>
        </a:p>
      </dsp:txBody>
      <dsp:txXfrm>
        <a:off x="5252548" y="1287"/>
        <a:ext cx="2285529" cy="1371317"/>
      </dsp:txXfrm>
    </dsp:sp>
    <dsp:sp modelId="{9BFF0421-F280-44DE-9B5F-E81562B7F63F}">
      <dsp:nvSpPr>
        <dsp:cNvPr id="0" name=""/>
        <dsp:cNvSpPr/>
      </dsp:nvSpPr>
      <dsp:spPr>
        <a:xfrm>
          <a:off x="224383" y="1601157"/>
          <a:ext cx="2285529" cy="1371317"/>
        </a:xfrm>
        <a:prstGeom prst="rect">
          <a:avLst/>
        </a:prstGeom>
        <a:gradFill rotWithShape="0">
          <a:gsLst>
            <a:gs pos="0">
              <a:schemeClr val="accent5">
                <a:hueOff val="8842340"/>
                <a:satOff val="-35925"/>
                <a:lumOff val="-7941"/>
                <a:alphaOff val="0"/>
                <a:tint val="65000"/>
                <a:shade val="92000"/>
                <a:satMod val="130000"/>
              </a:schemeClr>
            </a:gs>
            <a:gs pos="45000">
              <a:schemeClr val="accent5">
                <a:hueOff val="8842340"/>
                <a:satOff val="-35925"/>
                <a:lumOff val="-7941"/>
                <a:alphaOff val="0"/>
                <a:tint val="60000"/>
                <a:shade val="99000"/>
                <a:satMod val="120000"/>
              </a:schemeClr>
            </a:gs>
            <a:gs pos="100000">
              <a:schemeClr val="accent5">
                <a:hueOff val="8842340"/>
                <a:satOff val="-35925"/>
                <a:lumOff val="-7941"/>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err="1"/>
            <a:t>суб’єктом</a:t>
          </a:r>
          <a:r>
            <a:rPr lang="ru-RU" sz="1200" kern="1200" dirty="0"/>
            <a:t> </a:t>
          </a:r>
          <a:r>
            <a:rPr lang="ru-RU" sz="1200" kern="1200" dirty="0" err="1"/>
            <a:t>діяльності</a:t>
          </a:r>
          <a:r>
            <a:rPr lang="ru-RU" sz="1200" kern="1200" dirty="0"/>
            <a:t> з </a:t>
          </a:r>
          <a:r>
            <a:rPr lang="ru-RU" sz="1200" kern="1200" dirty="0" err="1"/>
            <a:t>місцевого</a:t>
          </a:r>
          <a:r>
            <a:rPr lang="ru-RU" sz="1200" kern="1200" dirty="0"/>
            <a:t> </a:t>
          </a:r>
          <a:r>
            <a:rPr lang="ru-RU" sz="1200" kern="1200" dirty="0" err="1"/>
            <a:t>розвитку</a:t>
          </a:r>
          <a:r>
            <a:rPr lang="ru-RU" sz="1200" kern="1200" dirty="0"/>
            <a:t> </a:t>
          </a:r>
          <a:r>
            <a:rPr lang="ru-RU" sz="1200" kern="1200" dirty="0" err="1"/>
            <a:t>місцева</a:t>
          </a:r>
          <a:r>
            <a:rPr lang="ru-RU" sz="1200" kern="1200" dirty="0"/>
            <a:t> громада: </a:t>
          </a:r>
          <a:r>
            <a:rPr lang="ru-RU" sz="1200" kern="1200" dirty="0" err="1"/>
            <a:t>населення</a:t>
          </a:r>
          <a:r>
            <a:rPr lang="ru-RU" sz="1200" kern="1200" dirty="0"/>
            <a:t> </a:t>
          </a:r>
          <a:r>
            <a:rPr lang="ru-RU" sz="1200" kern="1200" dirty="0" err="1"/>
            <a:t>території</a:t>
          </a:r>
          <a:r>
            <a:rPr lang="ru-RU" sz="1200" kern="1200" dirty="0"/>
            <a:t> </a:t>
          </a:r>
          <a:r>
            <a:rPr lang="ru-RU" sz="1200" kern="1200" dirty="0" err="1"/>
            <a:t>або</a:t>
          </a:r>
          <a:r>
            <a:rPr lang="ru-RU" sz="1200" kern="1200" dirty="0"/>
            <a:t> </a:t>
          </a:r>
          <a:r>
            <a:rPr lang="ru-RU" sz="1200" kern="1200" dirty="0" err="1"/>
            <a:t>декілька</a:t>
          </a:r>
          <a:r>
            <a:rPr lang="ru-RU" sz="1200" kern="1200" dirty="0"/>
            <a:t> </a:t>
          </a:r>
          <a:r>
            <a:rPr lang="ru-RU" sz="1200" kern="1200" dirty="0" err="1"/>
            <a:t>місцевих</a:t>
          </a:r>
          <a:r>
            <a:rPr lang="ru-RU" sz="1200" kern="1200" dirty="0"/>
            <a:t> громад, </a:t>
          </a:r>
          <a:r>
            <a:rPr lang="ru-RU" sz="1200" kern="1200" dirty="0" err="1"/>
            <a:t>об’єднаних</a:t>
          </a:r>
          <a:r>
            <a:rPr lang="ru-RU" sz="1200" kern="1200" dirty="0"/>
            <a:t> </a:t>
          </a:r>
          <a:r>
            <a:rPr lang="ru-RU" sz="1200" kern="1200" dirty="0" err="1"/>
            <a:t>єдиними</a:t>
          </a:r>
          <a:r>
            <a:rPr lang="ru-RU" sz="1200" kern="1200" dirty="0"/>
            <a:t> </a:t>
          </a:r>
          <a:r>
            <a:rPr lang="ru-RU" sz="1200" kern="1200" dirty="0" err="1"/>
            <a:t>цілями</a:t>
          </a:r>
          <a:r>
            <a:rPr lang="ru-RU" sz="1200" kern="1200" dirty="0"/>
            <a:t>; </a:t>
          </a:r>
          <a:endParaRPr lang="uk-UA" sz="1200" kern="1200" dirty="0"/>
        </a:p>
      </dsp:txBody>
      <dsp:txXfrm>
        <a:off x="224383" y="1601157"/>
        <a:ext cx="2285529" cy="1371317"/>
      </dsp:txXfrm>
    </dsp:sp>
    <dsp:sp modelId="{5A371126-4BC0-4B97-93E9-745FB50E9802}">
      <dsp:nvSpPr>
        <dsp:cNvPr id="0" name=""/>
        <dsp:cNvSpPr/>
      </dsp:nvSpPr>
      <dsp:spPr>
        <a:xfrm>
          <a:off x="2738465" y="1601157"/>
          <a:ext cx="2285529" cy="1371317"/>
        </a:xfrm>
        <a:prstGeom prst="rect">
          <a:avLst/>
        </a:prstGeom>
        <a:gradFill rotWithShape="0">
          <a:gsLst>
            <a:gs pos="0">
              <a:schemeClr val="accent5">
                <a:hueOff val="11789787"/>
                <a:satOff val="-47901"/>
                <a:lumOff val="-10588"/>
                <a:alphaOff val="0"/>
                <a:tint val="65000"/>
                <a:shade val="92000"/>
                <a:satMod val="130000"/>
              </a:schemeClr>
            </a:gs>
            <a:gs pos="45000">
              <a:schemeClr val="accent5">
                <a:hueOff val="11789787"/>
                <a:satOff val="-47901"/>
                <a:lumOff val="-10588"/>
                <a:alphaOff val="0"/>
                <a:tint val="60000"/>
                <a:shade val="99000"/>
                <a:satMod val="120000"/>
              </a:schemeClr>
            </a:gs>
            <a:gs pos="100000">
              <a:schemeClr val="accent5">
                <a:hueOff val="11789787"/>
                <a:satOff val="-47901"/>
                <a:lumOff val="-1058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err="1"/>
            <a:t>рушійною</a:t>
          </a:r>
          <a:r>
            <a:rPr lang="ru-RU" sz="1200" kern="1200" dirty="0"/>
            <a:t> силою </a:t>
          </a:r>
          <a:r>
            <a:rPr lang="ru-RU" sz="1200" kern="1200" dirty="0" err="1"/>
            <a:t>розвитку</a:t>
          </a:r>
          <a:r>
            <a:rPr lang="ru-RU" sz="1200" kern="1200" dirty="0"/>
            <a:t> є </a:t>
          </a:r>
          <a:r>
            <a:rPr lang="ru-RU" sz="1200" kern="1200" dirty="0" err="1"/>
            <a:t>фактори</a:t>
          </a:r>
          <a:r>
            <a:rPr lang="ru-RU" sz="1200" kern="1200" dirty="0"/>
            <a:t> </a:t>
          </a:r>
          <a:r>
            <a:rPr lang="ru-RU" sz="1200" kern="1200" dirty="0" err="1"/>
            <a:t>місцевих</a:t>
          </a:r>
          <a:r>
            <a:rPr lang="ru-RU" sz="1200" kern="1200" dirty="0"/>
            <a:t> </a:t>
          </a:r>
          <a:r>
            <a:rPr lang="ru-RU" sz="1200" kern="1200" dirty="0" err="1"/>
            <a:t>конкурентних</a:t>
          </a:r>
          <a:r>
            <a:rPr lang="ru-RU" sz="1200" kern="1200" dirty="0"/>
            <a:t> </a:t>
          </a:r>
          <a:r>
            <a:rPr lang="ru-RU" sz="1200" kern="1200" dirty="0" err="1"/>
            <a:t>переваг</a:t>
          </a:r>
          <a:r>
            <a:rPr lang="ru-RU" sz="1200" kern="1200" dirty="0"/>
            <a:t>; </a:t>
          </a:r>
          <a:endParaRPr lang="uk-UA" sz="1200" kern="1200" dirty="0"/>
        </a:p>
      </dsp:txBody>
      <dsp:txXfrm>
        <a:off x="2738465" y="1601157"/>
        <a:ext cx="2285529" cy="1371317"/>
      </dsp:txXfrm>
    </dsp:sp>
    <dsp:sp modelId="{B25C8EF4-48A5-4529-B034-68897C55EFF6}">
      <dsp:nvSpPr>
        <dsp:cNvPr id="0" name=""/>
        <dsp:cNvSpPr/>
      </dsp:nvSpPr>
      <dsp:spPr>
        <a:xfrm>
          <a:off x="5252548" y="1601157"/>
          <a:ext cx="2285529" cy="1371317"/>
        </a:xfrm>
        <a:prstGeom prst="rect">
          <a:avLst/>
        </a:prstGeom>
        <a:gradFill rotWithShape="0">
          <a:gsLst>
            <a:gs pos="0">
              <a:schemeClr val="accent5">
                <a:hueOff val="14737233"/>
                <a:satOff val="-59876"/>
                <a:lumOff val="-13235"/>
                <a:alphaOff val="0"/>
                <a:tint val="65000"/>
                <a:shade val="92000"/>
                <a:satMod val="130000"/>
              </a:schemeClr>
            </a:gs>
            <a:gs pos="45000">
              <a:schemeClr val="accent5">
                <a:hueOff val="14737233"/>
                <a:satOff val="-59876"/>
                <a:lumOff val="-13235"/>
                <a:alphaOff val="0"/>
                <a:tint val="60000"/>
                <a:shade val="99000"/>
                <a:satMod val="120000"/>
              </a:schemeClr>
            </a:gs>
            <a:gs pos="100000">
              <a:schemeClr val="accent5">
                <a:hueOff val="14737233"/>
                <a:satOff val="-59876"/>
                <a:lumOff val="-13235"/>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err="1"/>
            <a:t>двигуном</a:t>
          </a:r>
          <a:r>
            <a:rPr lang="ru-RU" sz="1200" kern="1200" dirty="0"/>
            <a:t> </a:t>
          </a:r>
          <a:r>
            <a:rPr lang="ru-RU" sz="1200" kern="1200" dirty="0" err="1"/>
            <a:t>розвитку</a:t>
          </a:r>
          <a:r>
            <a:rPr lang="ru-RU" sz="1200" kern="1200" dirty="0"/>
            <a:t> </a:t>
          </a:r>
          <a:r>
            <a:rPr lang="ru-RU" sz="1200" kern="1200" dirty="0" err="1"/>
            <a:t>територіальної</a:t>
          </a:r>
          <a:r>
            <a:rPr lang="ru-RU" sz="1200" kern="1200" dirty="0"/>
            <a:t> </a:t>
          </a:r>
          <a:r>
            <a:rPr lang="ru-RU" sz="1200" kern="1200" dirty="0" err="1"/>
            <a:t>громади</a:t>
          </a:r>
          <a:r>
            <a:rPr lang="ru-RU" sz="1200" kern="1200" dirty="0"/>
            <a:t> є </a:t>
          </a:r>
          <a:r>
            <a:rPr lang="ru-RU" sz="1200" kern="1200" dirty="0" err="1"/>
            <a:t>економіка</a:t>
          </a:r>
          <a:r>
            <a:rPr lang="ru-RU" sz="1200" kern="1200" dirty="0"/>
            <a:t>; </a:t>
          </a:r>
          <a:endParaRPr lang="uk-UA" sz="1200" kern="1200" dirty="0"/>
        </a:p>
      </dsp:txBody>
      <dsp:txXfrm>
        <a:off x="5252548" y="1601157"/>
        <a:ext cx="2285529" cy="1371317"/>
      </dsp:txXfrm>
    </dsp:sp>
    <dsp:sp modelId="{6B4208E2-17A9-4971-A7C3-53DF9D39D9B3}">
      <dsp:nvSpPr>
        <dsp:cNvPr id="0" name=""/>
        <dsp:cNvSpPr/>
      </dsp:nvSpPr>
      <dsp:spPr>
        <a:xfrm>
          <a:off x="2738465" y="3201028"/>
          <a:ext cx="2285529" cy="1371317"/>
        </a:xfrm>
        <a:prstGeom prst="rect">
          <a:avLst/>
        </a:prstGeom>
        <a:gradFill rotWithShape="0">
          <a:gsLst>
            <a:gs pos="0">
              <a:schemeClr val="accent5">
                <a:hueOff val="17684680"/>
                <a:satOff val="-71851"/>
                <a:lumOff val="-15882"/>
                <a:alphaOff val="0"/>
                <a:tint val="65000"/>
                <a:shade val="92000"/>
                <a:satMod val="130000"/>
              </a:schemeClr>
            </a:gs>
            <a:gs pos="45000">
              <a:schemeClr val="accent5">
                <a:hueOff val="17684680"/>
                <a:satOff val="-71851"/>
                <a:lumOff val="-15882"/>
                <a:alphaOff val="0"/>
                <a:tint val="60000"/>
                <a:shade val="99000"/>
                <a:satMod val="120000"/>
              </a:schemeClr>
            </a:gs>
            <a:gs pos="100000">
              <a:schemeClr val="accent5">
                <a:hueOff val="17684680"/>
                <a:satOff val="-71851"/>
                <a:lumOff val="-1588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err="1"/>
            <a:t>критерієм</a:t>
          </a:r>
          <a:r>
            <a:rPr lang="ru-RU" sz="1200" kern="1200" dirty="0"/>
            <a:t> </a:t>
          </a:r>
          <a:r>
            <a:rPr lang="ru-RU" sz="1200" kern="1200" dirty="0" err="1"/>
            <a:t>розвитку</a:t>
          </a:r>
          <a:r>
            <a:rPr lang="ru-RU" sz="1200" kern="1200" dirty="0"/>
            <a:t> є </a:t>
          </a:r>
          <a:r>
            <a:rPr lang="ru-RU" sz="1200" kern="1200" dirty="0" err="1"/>
            <a:t>задоволення</a:t>
          </a:r>
          <a:r>
            <a:rPr lang="ru-RU" sz="1200" kern="1200" dirty="0"/>
            <a:t> потреб </a:t>
          </a:r>
          <a:r>
            <a:rPr lang="ru-RU" sz="1200" kern="1200" dirty="0" err="1"/>
            <a:t>членів</a:t>
          </a:r>
          <a:r>
            <a:rPr lang="ru-RU" sz="1200" kern="1200" dirty="0"/>
            <a:t> </a:t>
          </a:r>
          <a:r>
            <a:rPr lang="ru-RU" sz="1200" kern="1200" dirty="0" err="1"/>
            <a:t>громади</a:t>
          </a:r>
          <a:r>
            <a:rPr lang="ru-RU" sz="1200" kern="1200" dirty="0"/>
            <a:t>, </a:t>
          </a:r>
          <a:r>
            <a:rPr lang="ru-RU" sz="1200" kern="1200" dirty="0" err="1"/>
            <a:t>підвищення</a:t>
          </a:r>
          <a:r>
            <a:rPr lang="ru-RU" sz="1200" kern="1200" dirty="0"/>
            <a:t> </a:t>
          </a:r>
          <a:r>
            <a:rPr lang="ru-RU" sz="1200" kern="1200" dirty="0" err="1"/>
            <a:t>життєвого</a:t>
          </a:r>
          <a:r>
            <a:rPr lang="ru-RU" sz="1200" kern="1200" dirty="0"/>
            <a:t> </a:t>
          </a:r>
          <a:r>
            <a:rPr lang="ru-RU" sz="1200" kern="1200" dirty="0" err="1"/>
            <a:t>рівня</a:t>
          </a:r>
          <a:r>
            <a:rPr lang="ru-RU" sz="1200" kern="1200" dirty="0"/>
            <a:t> </a:t>
          </a:r>
          <a:r>
            <a:rPr lang="ru-RU" sz="1200" kern="1200" dirty="0" err="1"/>
            <a:t>населення</a:t>
          </a:r>
          <a:r>
            <a:rPr lang="ru-RU" sz="1200" kern="1200" dirty="0"/>
            <a:t>, </a:t>
          </a:r>
          <a:r>
            <a:rPr lang="ru-RU" sz="1200" kern="1200" dirty="0" err="1"/>
            <a:t>зростання</a:t>
          </a:r>
          <a:r>
            <a:rPr lang="ru-RU" sz="1200" kern="1200" dirty="0"/>
            <a:t> </a:t>
          </a:r>
          <a:r>
            <a:rPr lang="ru-RU" sz="1200" kern="1200" dirty="0" err="1"/>
            <a:t>стандартів</a:t>
          </a:r>
          <a:r>
            <a:rPr lang="ru-RU" sz="1200" kern="1200" dirty="0"/>
            <a:t> </a:t>
          </a:r>
          <a:r>
            <a:rPr lang="ru-RU" sz="1200" kern="1200" dirty="0" err="1"/>
            <a:t>життя</a:t>
          </a:r>
          <a:r>
            <a:rPr lang="ru-RU" sz="1200" kern="1200" dirty="0"/>
            <a:t>.</a:t>
          </a:r>
          <a:endParaRPr lang="uk-UA" sz="1200" kern="1200" dirty="0"/>
        </a:p>
      </dsp:txBody>
      <dsp:txXfrm>
        <a:off x="2738465" y="3201028"/>
        <a:ext cx="2285529" cy="1371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4B2B2-1604-42C2-B97F-DB5202338B36}">
      <dsp:nvSpPr>
        <dsp:cNvPr id="0" name=""/>
        <dsp:cNvSpPr/>
      </dsp:nvSpPr>
      <dsp:spPr>
        <a:xfrm>
          <a:off x="0" y="-126358"/>
          <a:ext cx="9547087" cy="213225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uk-UA" sz="4500" kern="1200" dirty="0"/>
            <a:t>Основні теоретико-методологічні підходи до визначення МЕР: </a:t>
          </a:r>
        </a:p>
      </dsp:txBody>
      <dsp:txXfrm>
        <a:off x="0" y="-126358"/>
        <a:ext cx="9547087" cy="2132250"/>
      </dsp:txXfrm>
    </dsp:sp>
    <dsp:sp modelId="{31EA5C20-487A-49CE-813D-1F7956DB947F}">
      <dsp:nvSpPr>
        <dsp:cNvPr id="0" name=""/>
        <dsp:cNvSpPr/>
      </dsp:nvSpPr>
      <dsp:spPr>
        <a:xfrm>
          <a:off x="0" y="1753173"/>
          <a:ext cx="4773543" cy="3416311"/>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b="1" kern="1200" dirty="0"/>
            <a:t>Цільовий підхід</a:t>
          </a:r>
        </a:p>
        <a:p>
          <a:pPr marL="0" lvl="0" indent="0" algn="ctr" defTabSz="755650">
            <a:lnSpc>
              <a:spcPct val="90000"/>
            </a:lnSpc>
            <a:spcBef>
              <a:spcPct val="0"/>
            </a:spcBef>
            <a:spcAft>
              <a:spcPct val="35000"/>
            </a:spcAft>
            <a:buNone/>
          </a:pPr>
          <a:r>
            <a:rPr lang="uk-UA" sz="1700" b="0" i="0" kern="1200" dirty="0"/>
            <a:t>МЕР</a:t>
          </a:r>
          <a:r>
            <a:rPr lang="uk-UA" sz="1700" b="1" kern="1200" dirty="0"/>
            <a:t> </a:t>
          </a:r>
          <a:r>
            <a:rPr lang="uk-UA" sz="1700" kern="1200" dirty="0"/>
            <a:t>розглядають як механізм, що впливає на зростання та реструктуризацію економіки, який веде до досягнення системи цілей: створення робочих місць, допомога в створенні нового бізнесу, зміцнення / розширення наявних підприємств, створення нових можливостей для підприємців, а також поліпшення якості життя.</a:t>
          </a:r>
        </a:p>
      </dsp:txBody>
      <dsp:txXfrm>
        <a:off x="0" y="1753173"/>
        <a:ext cx="4773543" cy="3416311"/>
      </dsp:txXfrm>
    </dsp:sp>
    <dsp:sp modelId="{DD77E51E-D712-45E4-A09F-5CDCF7264EF5}">
      <dsp:nvSpPr>
        <dsp:cNvPr id="0" name=""/>
        <dsp:cNvSpPr/>
      </dsp:nvSpPr>
      <dsp:spPr>
        <a:xfrm>
          <a:off x="4773543" y="1753173"/>
          <a:ext cx="4773543" cy="3416311"/>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b="1" kern="1200" dirty="0"/>
            <a:t>Процесний підхід</a:t>
          </a:r>
        </a:p>
        <a:p>
          <a:pPr marL="0" lvl="0" indent="0" algn="ctr" defTabSz="755650">
            <a:lnSpc>
              <a:spcPct val="90000"/>
            </a:lnSpc>
            <a:spcBef>
              <a:spcPct val="0"/>
            </a:spcBef>
            <a:spcAft>
              <a:spcPct val="35000"/>
            </a:spcAft>
            <a:buNone/>
          </a:pPr>
          <a:r>
            <a:rPr lang="uk-UA" sz="1700" b="0" kern="1200" dirty="0"/>
            <a:t>МЕР </a:t>
          </a:r>
          <a:r>
            <a:rPr lang="uk-UA" sz="1700" b="1" kern="1200" dirty="0"/>
            <a:t>- </a:t>
          </a:r>
          <a:r>
            <a:rPr lang="uk-UA" sz="1700" kern="1200" dirty="0"/>
            <a:t>це процес, у рамках якого партнери з державних / муніципальних, ділових і неурядових кіл працюють разом для створення кращих умов для економічного зростання, створення нових робочих місць та соціального розвитку території. Відбувається в громадах, які постійно поліпшують свій інвестиційний клімат і середовище сприяння бізнесу з метою підвищення своєї конкурентоспроможності, збереження робочих місць і збільшення доходів.</a:t>
          </a:r>
        </a:p>
      </dsp:txBody>
      <dsp:txXfrm>
        <a:off x="4773543" y="1753173"/>
        <a:ext cx="4773543" cy="3416311"/>
      </dsp:txXfrm>
    </dsp:sp>
    <dsp:sp modelId="{DEE69D73-D978-47FD-A627-676D49A1004A}">
      <dsp:nvSpPr>
        <dsp:cNvPr id="0" name=""/>
        <dsp:cNvSpPr/>
      </dsp:nvSpPr>
      <dsp:spPr>
        <a:xfrm>
          <a:off x="0" y="5169485"/>
          <a:ext cx="9547087" cy="37959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A1D53-549A-4E13-97A8-81CDB9FA88E1}">
      <dsp:nvSpPr>
        <dsp:cNvPr id="0" name=""/>
        <dsp:cNvSpPr/>
      </dsp:nvSpPr>
      <dsp:spPr>
        <a:xfrm>
          <a:off x="1881902" y="352213"/>
          <a:ext cx="4551680" cy="4551680"/>
        </a:xfrm>
        <a:prstGeom prst="pie">
          <a:avLst>
            <a:gd name="adj1" fmla="val 16200000"/>
            <a:gd name="adj2" fmla="val 180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uk-UA" sz="1600" kern="1200" dirty="0"/>
            <a:t>Соціокультурна </a:t>
          </a:r>
        </a:p>
      </dsp:txBody>
      <dsp:txXfrm>
        <a:off x="4280746" y="1316736"/>
        <a:ext cx="1625600" cy="1354666"/>
      </dsp:txXfrm>
    </dsp:sp>
    <dsp:sp modelId="{8E1ADE93-02A3-43E7-953E-3E7F5AC09A53}">
      <dsp:nvSpPr>
        <dsp:cNvPr id="0" name=""/>
        <dsp:cNvSpPr/>
      </dsp:nvSpPr>
      <dsp:spPr>
        <a:xfrm>
          <a:off x="1788159" y="514773"/>
          <a:ext cx="4551680" cy="4551680"/>
        </a:xfrm>
        <a:prstGeom prst="pie">
          <a:avLst>
            <a:gd name="adj1" fmla="val 1800000"/>
            <a:gd name="adj2" fmla="val 9000000"/>
          </a:avLst>
        </a:prstGeom>
        <a:gradFill rotWithShape="0">
          <a:gsLst>
            <a:gs pos="0">
              <a:schemeClr val="accent2">
                <a:hueOff val="1408927"/>
                <a:satOff val="-10081"/>
                <a:lumOff val="-589"/>
                <a:alphaOff val="0"/>
                <a:tint val="65000"/>
                <a:shade val="92000"/>
                <a:satMod val="130000"/>
              </a:schemeClr>
            </a:gs>
            <a:gs pos="45000">
              <a:schemeClr val="accent2">
                <a:hueOff val="1408927"/>
                <a:satOff val="-10081"/>
                <a:lumOff val="-589"/>
                <a:alphaOff val="0"/>
                <a:tint val="60000"/>
                <a:shade val="99000"/>
                <a:satMod val="120000"/>
              </a:schemeClr>
            </a:gs>
            <a:gs pos="100000">
              <a:schemeClr val="accent2">
                <a:hueOff val="1408927"/>
                <a:satOff val="-10081"/>
                <a:lumOff val="-58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uk-UA" sz="1600" kern="1200" dirty="0"/>
            <a:t>Екологічна</a:t>
          </a:r>
        </a:p>
      </dsp:txBody>
      <dsp:txXfrm>
        <a:off x="2871893" y="3467946"/>
        <a:ext cx="2438400" cy="1192106"/>
      </dsp:txXfrm>
    </dsp:sp>
    <dsp:sp modelId="{0E5B8BE8-0C9D-4289-8D7B-82F9C9AD97D0}">
      <dsp:nvSpPr>
        <dsp:cNvPr id="0" name=""/>
        <dsp:cNvSpPr/>
      </dsp:nvSpPr>
      <dsp:spPr>
        <a:xfrm>
          <a:off x="1694416" y="352213"/>
          <a:ext cx="4551680" cy="4551680"/>
        </a:xfrm>
        <a:prstGeom prst="pie">
          <a:avLst>
            <a:gd name="adj1" fmla="val 9000000"/>
            <a:gd name="adj2" fmla="val 16200000"/>
          </a:avLst>
        </a:prstGeom>
        <a:gradFill rotWithShape="0">
          <a:gsLst>
            <a:gs pos="0">
              <a:schemeClr val="accent2">
                <a:hueOff val="2817853"/>
                <a:satOff val="-20162"/>
                <a:lumOff val="-1177"/>
                <a:alphaOff val="0"/>
                <a:tint val="65000"/>
                <a:shade val="92000"/>
                <a:satMod val="130000"/>
              </a:schemeClr>
            </a:gs>
            <a:gs pos="45000">
              <a:schemeClr val="accent2">
                <a:hueOff val="2817853"/>
                <a:satOff val="-20162"/>
                <a:lumOff val="-1177"/>
                <a:alphaOff val="0"/>
                <a:tint val="60000"/>
                <a:shade val="99000"/>
                <a:satMod val="120000"/>
              </a:schemeClr>
            </a:gs>
            <a:gs pos="100000">
              <a:schemeClr val="accent2">
                <a:hueOff val="2817853"/>
                <a:satOff val="-20162"/>
                <a:lumOff val="-1177"/>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uk-UA" sz="1600" kern="1200" dirty="0"/>
            <a:t>Економічна </a:t>
          </a:r>
        </a:p>
      </dsp:txBody>
      <dsp:txXfrm>
        <a:off x="2221653" y="1316736"/>
        <a:ext cx="1625600" cy="1354666"/>
      </dsp:txXfrm>
    </dsp:sp>
    <dsp:sp modelId="{5142105A-FB1D-44BE-9191-EBF90B5123D8}">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AEAE0E9F-02C2-4269-9F74-A4420501FD42}">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gradFill rotWithShape="0">
          <a:gsLst>
            <a:gs pos="0">
              <a:schemeClr val="accent2">
                <a:hueOff val="1408927"/>
                <a:satOff val="-10081"/>
                <a:lumOff val="-589"/>
                <a:alphaOff val="0"/>
                <a:tint val="65000"/>
                <a:shade val="92000"/>
                <a:satMod val="130000"/>
              </a:schemeClr>
            </a:gs>
            <a:gs pos="45000">
              <a:schemeClr val="accent2">
                <a:hueOff val="1408927"/>
                <a:satOff val="-10081"/>
                <a:lumOff val="-589"/>
                <a:alphaOff val="0"/>
                <a:tint val="60000"/>
                <a:shade val="99000"/>
                <a:satMod val="120000"/>
              </a:schemeClr>
            </a:gs>
            <a:gs pos="100000">
              <a:schemeClr val="accent2">
                <a:hueOff val="1408927"/>
                <a:satOff val="-10081"/>
                <a:lumOff val="-589"/>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CB78FD72-F536-4A69-B6F5-A8CDC589D334}">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gradFill rotWithShape="0">
          <a:gsLst>
            <a:gs pos="0">
              <a:schemeClr val="accent2">
                <a:hueOff val="2817853"/>
                <a:satOff val="-20162"/>
                <a:lumOff val="-1177"/>
                <a:alphaOff val="0"/>
                <a:tint val="65000"/>
                <a:shade val="92000"/>
                <a:satMod val="130000"/>
              </a:schemeClr>
            </a:gs>
            <a:gs pos="45000">
              <a:schemeClr val="accent2">
                <a:hueOff val="2817853"/>
                <a:satOff val="-20162"/>
                <a:lumOff val="-1177"/>
                <a:alphaOff val="0"/>
                <a:tint val="60000"/>
                <a:shade val="99000"/>
                <a:satMod val="120000"/>
              </a:schemeClr>
            </a:gs>
            <a:gs pos="100000">
              <a:schemeClr val="accent2">
                <a:hueOff val="2817853"/>
                <a:satOff val="-20162"/>
                <a:lumOff val="-1177"/>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087C5-508F-4287-8415-B93E89A38A5A}">
      <dsp:nvSpPr>
        <dsp:cNvPr id="0" name=""/>
        <dsp:cNvSpPr/>
      </dsp:nvSpPr>
      <dsp:spPr>
        <a:xfrm>
          <a:off x="1263392" y="1355002"/>
          <a:ext cx="2367014" cy="1578798"/>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uk-UA" sz="1200" kern="1200" dirty="0"/>
            <a:t>Чинники внутрішнього середовища є ключовими</a:t>
          </a:r>
        </a:p>
      </dsp:txBody>
      <dsp:txXfrm>
        <a:off x="1642114" y="1355002"/>
        <a:ext cx="1988292" cy="1578798"/>
      </dsp:txXfrm>
    </dsp:sp>
    <dsp:sp modelId="{A9A284F6-9B4E-43D6-8766-A4F741E1C869}">
      <dsp:nvSpPr>
        <dsp:cNvPr id="0" name=""/>
        <dsp:cNvSpPr/>
      </dsp:nvSpPr>
      <dsp:spPr>
        <a:xfrm>
          <a:off x="984" y="723798"/>
          <a:ext cx="1578009" cy="157800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uk-UA" sz="1200" kern="1200" dirty="0" err="1"/>
            <a:t>Ендогенність</a:t>
          </a:r>
          <a:endParaRPr lang="uk-UA" sz="1200" kern="1200" dirty="0"/>
        </a:p>
      </dsp:txBody>
      <dsp:txXfrm>
        <a:off x="232078" y="954892"/>
        <a:ext cx="1115821" cy="1115821"/>
      </dsp:txXfrm>
    </dsp:sp>
    <dsp:sp modelId="{549CC69A-CB7F-4BB2-B35C-88C2C14BA328}">
      <dsp:nvSpPr>
        <dsp:cNvPr id="0" name=""/>
        <dsp:cNvSpPr/>
      </dsp:nvSpPr>
      <dsp:spPr>
        <a:xfrm>
          <a:off x="5208416" y="1355002"/>
          <a:ext cx="2367014" cy="1578798"/>
        </a:xfrm>
        <a:prstGeom prst="rect">
          <a:avLst/>
        </a:prstGeom>
        <a:solidFill>
          <a:schemeClr val="accent5">
            <a:tint val="40000"/>
            <a:alpha val="90000"/>
            <a:hueOff val="9073704"/>
            <a:satOff val="-32896"/>
            <a:lumOff val="-2684"/>
            <a:alphaOff val="0"/>
          </a:schemeClr>
        </a:solidFill>
        <a:ln w="15875" cap="flat" cmpd="sng" algn="ctr">
          <a:solidFill>
            <a:schemeClr val="accent5">
              <a:tint val="40000"/>
              <a:alpha val="90000"/>
              <a:hueOff val="9073704"/>
              <a:satOff val="-32896"/>
              <a:lumOff val="-26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uk-UA" sz="1200" kern="1200" dirty="0"/>
            <a:t>Довгостроковий характер цілей, які повинні бути досягнуті</a:t>
          </a:r>
        </a:p>
      </dsp:txBody>
      <dsp:txXfrm>
        <a:off x="5587138" y="1355002"/>
        <a:ext cx="1988292" cy="1578798"/>
      </dsp:txXfrm>
    </dsp:sp>
    <dsp:sp modelId="{C0AE13EC-C299-4C80-A297-77B9DE278640}">
      <dsp:nvSpPr>
        <dsp:cNvPr id="0" name=""/>
        <dsp:cNvSpPr/>
      </dsp:nvSpPr>
      <dsp:spPr>
        <a:xfrm>
          <a:off x="3946008" y="723798"/>
          <a:ext cx="1578009" cy="1578009"/>
        </a:xfrm>
        <a:prstGeom prst="ellipse">
          <a:avLst/>
        </a:prstGeom>
        <a:solidFill>
          <a:schemeClr val="accent5">
            <a:hueOff val="8842340"/>
            <a:satOff val="-35925"/>
            <a:lumOff val="-7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uk-UA" sz="1200" kern="1200" dirty="0" err="1"/>
            <a:t>Стратегічність</a:t>
          </a:r>
          <a:endParaRPr lang="uk-UA" sz="1200" kern="1200" dirty="0"/>
        </a:p>
      </dsp:txBody>
      <dsp:txXfrm>
        <a:off x="4177102" y="954892"/>
        <a:ext cx="1115821" cy="1115821"/>
      </dsp:txXfrm>
    </dsp:sp>
    <dsp:sp modelId="{E6F2EA91-B804-4CA0-8829-517ACACCF670}">
      <dsp:nvSpPr>
        <dsp:cNvPr id="0" name=""/>
        <dsp:cNvSpPr/>
      </dsp:nvSpPr>
      <dsp:spPr>
        <a:xfrm>
          <a:off x="9153440" y="1355002"/>
          <a:ext cx="2367014" cy="1578798"/>
        </a:xfrm>
        <a:prstGeom prst="rect">
          <a:avLst/>
        </a:prstGeom>
        <a:solidFill>
          <a:schemeClr val="accent5">
            <a:tint val="40000"/>
            <a:alpha val="90000"/>
            <a:hueOff val="18147407"/>
            <a:satOff val="-65792"/>
            <a:lumOff val="-5367"/>
            <a:alphaOff val="0"/>
          </a:schemeClr>
        </a:solidFill>
        <a:ln w="15875" cap="flat" cmpd="sng" algn="ctr">
          <a:solidFill>
            <a:schemeClr val="accent5">
              <a:tint val="40000"/>
              <a:alpha val="90000"/>
              <a:hueOff val="18147407"/>
              <a:satOff val="-65792"/>
              <a:lumOff val="-53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uk-UA" sz="1200" kern="1200" dirty="0"/>
            <a:t>Неперервний/постійний характер діяльності</a:t>
          </a:r>
        </a:p>
      </dsp:txBody>
      <dsp:txXfrm>
        <a:off x="9532163" y="1355002"/>
        <a:ext cx="1988292" cy="1578798"/>
      </dsp:txXfrm>
    </dsp:sp>
    <dsp:sp modelId="{12730464-E3EE-408D-A75A-E189F38076FE}">
      <dsp:nvSpPr>
        <dsp:cNvPr id="0" name=""/>
        <dsp:cNvSpPr/>
      </dsp:nvSpPr>
      <dsp:spPr>
        <a:xfrm>
          <a:off x="7891033" y="723798"/>
          <a:ext cx="1578009" cy="1578009"/>
        </a:xfrm>
        <a:prstGeom prst="ellipse">
          <a:avLst/>
        </a:prstGeom>
        <a:solidFill>
          <a:schemeClr val="accent5">
            <a:hueOff val="17684680"/>
            <a:satOff val="-71851"/>
            <a:lumOff val="-1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uk-UA" sz="1200" kern="1200" dirty="0"/>
            <a:t>Процесний підхід</a:t>
          </a:r>
        </a:p>
      </dsp:txBody>
      <dsp:txXfrm>
        <a:off x="8122127" y="954892"/>
        <a:ext cx="1115821" cy="1115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087C5-508F-4287-8415-B93E89A38A5A}">
      <dsp:nvSpPr>
        <dsp:cNvPr id="0" name=""/>
        <dsp:cNvSpPr/>
      </dsp:nvSpPr>
      <dsp:spPr>
        <a:xfrm>
          <a:off x="1263392" y="1355002"/>
          <a:ext cx="2367014" cy="157879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uk-UA" sz="1200" kern="1200" dirty="0"/>
            <a:t>Відповідність дій та рішень суб’єктів управління попередньо визначеному плану та системі цілепокладання</a:t>
          </a:r>
        </a:p>
      </dsp:txBody>
      <dsp:txXfrm>
        <a:off x="1642114" y="1355002"/>
        <a:ext cx="1988292" cy="1578798"/>
      </dsp:txXfrm>
    </dsp:sp>
    <dsp:sp modelId="{A9A284F6-9B4E-43D6-8766-A4F741E1C869}">
      <dsp:nvSpPr>
        <dsp:cNvPr id="0" name=""/>
        <dsp:cNvSpPr/>
      </dsp:nvSpPr>
      <dsp:spPr>
        <a:xfrm>
          <a:off x="984" y="723798"/>
          <a:ext cx="1578009" cy="157800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uk-UA" sz="1000" kern="1200" dirty="0" err="1"/>
            <a:t>Запланованість</a:t>
          </a:r>
          <a:endParaRPr lang="uk-UA" sz="1000" kern="1200" dirty="0"/>
        </a:p>
      </dsp:txBody>
      <dsp:txXfrm>
        <a:off x="232078" y="954892"/>
        <a:ext cx="1115821" cy="1115821"/>
      </dsp:txXfrm>
    </dsp:sp>
    <dsp:sp modelId="{549CC69A-CB7F-4BB2-B35C-88C2C14BA328}">
      <dsp:nvSpPr>
        <dsp:cNvPr id="0" name=""/>
        <dsp:cNvSpPr/>
      </dsp:nvSpPr>
      <dsp:spPr>
        <a:xfrm>
          <a:off x="5208416" y="1355002"/>
          <a:ext cx="2367014" cy="1578798"/>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uk-UA" sz="1200" kern="1200" dirty="0"/>
            <a:t>Обмеженість та часткова детермінованість процесів розвитку географічним контекстом (чинники внутрішнього середовища)</a:t>
          </a:r>
        </a:p>
      </dsp:txBody>
      <dsp:txXfrm>
        <a:off x="5587138" y="1355002"/>
        <a:ext cx="1988292" cy="1578798"/>
      </dsp:txXfrm>
    </dsp:sp>
    <dsp:sp modelId="{C0AE13EC-C299-4C80-A297-77B9DE278640}">
      <dsp:nvSpPr>
        <dsp:cNvPr id="0" name=""/>
        <dsp:cNvSpPr/>
      </dsp:nvSpPr>
      <dsp:spPr>
        <a:xfrm>
          <a:off x="3946008" y="723798"/>
          <a:ext cx="1578009" cy="157800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uk-UA" sz="1000" kern="1200" dirty="0" err="1"/>
            <a:t>Контекстуальність</a:t>
          </a:r>
          <a:endParaRPr lang="uk-UA" sz="1000" kern="1200" dirty="0"/>
        </a:p>
      </dsp:txBody>
      <dsp:txXfrm>
        <a:off x="4177102" y="954892"/>
        <a:ext cx="1115821" cy="1115821"/>
      </dsp:txXfrm>
    </dsp:sp>
    <dsp:sp modelId="{E6F2EA91-B804-4CA0-8829-517ACACCF670}">
      <dsp:nvSpPr>
        <dsp:cNvPr id="0" name=""/>
        <dsp:cNvSpPr/>
      </dsp:nvSpPr>
      <dsp:spPr>
        <a:xfrm>
          <a:off x="9153440" y="1355002"/>
          <a:ext cx="2367014" cy="1578798"/>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uk-UA" sz="1200" kern="1200" dirty="0"/>
            <a:t>Направленість на досягнення цілей економічного, соціального та екологічного характеру</a:t>
          </a:r>
        </a:p>
      </dsp:txBody>
      <dsp:txXfrm>
        <a:off x="9532163" y="1355002"/>
        <a:ext cx="1988292" cy="1578798"/>
      </dsp:txXfrm>
    </dsp:sp>
    <dsp:sp modelId="{12730464-E3EE-408D-A75A-E189F38076FE}">
      <dsp:nvSpPr>
        <dsp:cNvPr id="0" name=""/>
        <dsp:cNvSpPr/>
      </dsp:nvSpPr>
      <dsp:spPr>
        <a:xfrm>
          <a:off x="7891033" y="723798"/>
          <a:ext cx="1578009" cy="1578009"/>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uk-UA" sz="1000" kern="1200" dirty="0"/>
            <a:t>Комплексність</a:t>
          </a:r>
        </a:p>
      </dsp:txBody>
      <dsp:txXfrm>
        <a:off x="8122127" y="954892"/>
        <a:ext cx="1115821" cy="1115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087C5-508F-4287-8415-B93E89A38A5A}">
      <dsp:nvSpPr>
        <dsp:cNvPr id="0" name=""/>
        <dsp:cNvSpPr/>
      </dsp:nvSpPr>
      <dsp:spPr>
        <a:xfrm>
          <a:off x="1921740" y="1108391"/>
          <a:ext cx="3599043" cy="240056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uk-UA" sz="1600" kern="1200" dirty="0">
              <a:latin typeface="+mn-lt"/>
            </a:rPr>
            <a:t>Потреба залучення усіх місцевих груп зацікавлених сторін у процес прийняття рішень та їх реалізації</a:t>
          </a:r>
        </a:p>
      </dsp:txBody>
      <dsp:txXfrm>
        <a:off x="2497587" y="1108391"/>
        <a:ext cx="3023196" cy="2400562"/>
      </dsp:txXfrm>
    </dsp:sp>
    <dsp:sp modelId="{A9A284F6-9B4E-43D6-8766-A4F741E1C869}">
      <dsp:nvSpPr>
        <dsp:cNvPr id="0" name=""/>
        <dsp:cNvSpPr/>
      </dsp:nvSpPr>
      <dsp:spPr>
        <a:xfrm>
          <a:off x="2250" y="148646"/>
          <a:ext cx="2399362" cy="239936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uk-UA" sz="1600" kern="1200" dirty="0" err="1">
              <a:latin typeface="+mn-lt"/>
            </a:rPr>
            <a:t>Партисипативність</a:t>
          </a:r>
          <a:endParaRPr lang="uk-UA" sz="1600" kern="1200" dirty="0">
            <a:latin typeface="+mn-lt"/>
          </a:endParaRPr>
        </a:p>
      </dsp:txBody>
      <dsp:txXfrm>
        <a:off x="353628" y="500024"/>
        <a:ext cx="1696606" cy="1696606"/>
      </dsp:txXfrm>
    </dsp:sp>
    <dsp:sp modelId="{549CC69A-CB7F-4BB2-B35C-88C2C14BA328}">
      <dsp:nvSpPr>
        <dsp:cNvPr id="0" name=""/>
        <dsp:cNvSpPr/>
      </dsp:nvSpPr>
      <dsp:spPr>
        <a:xfrm>
          <a:off x="7920146" y="1108391"/>
          <a:ext cx="3599043" cy="240056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uk-UA" sz="1600" kern="1200" dirty="0">
              <a:latin typeface="+mn-lt"/>
            </a:rPr>
            <a:t>Діяльність просторово-функціональної системи у середовищі конкуренції за обмежені ресурси розвитку</a:t>
          </a:r>
        </a:p>
      </dsp:txBody>
      <dsp:txXfrm>
        <a:off x="8495993" y="1108391"/>
        <a:ext cx="3023196" cy="2400562"/>
      </dsp:txXfrm>
    </dsp:sp>
    <dsp:sp modelId="{C0AE13EC-C299-4C80-A297-77B9DE278640}">
      <dsp:nvSpPr>
        <dsp:cNvPr id="0" name=""/>
        <dsp:cNvSpPr/>
      </dsp:nvSpPr>
      <dsp:spPr>
        <a:xfrm>
          <a:off x="6000656" y="148646"/>
          <a:ext cx="2399362" cy="239936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uk-UA" sz="1600" kern="1200" dirty="0" err="1">
              <a:latin typeface="+mn-lt"/>
            </a:rPr>
            <a:t>Конкурентність</a:t>
          </a:r>
          <a:endParaRPr lang="uk-UA" sz="1600" kern="1200" dirty="0">
            <a:latin typeface="+mn-lt"/>
          </a:endParaRPr>
        </a:p>
      </dsp:txBody>
      <dsp:txXfrm>
        <a:off x="6352034" y="500024"/>
        <a:ext cx="1696606" cy="16966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108DF-EDF2-4B93-8A0E-049F94FD8C93}">
      <dsp:nvSpPr>
        <dsp:cNvPr id="0" name=""/>
        <dsp:cNvSpPr/>
      </dsp:nvSpPr>
      <dsp:spPr>
        <a:xfrm>
          <a:off x="3502162" y="1933"/>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dirty="0"/>
            <a:t>Орієнтація на довгострокове економічне зростання, що не шкодить довкіллю та враховує інтереси майбутніх поколінь.</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dirty="0"/>
            <a:t>Використання відновлюваних ресурсів та зменшення негативного впливу на природу.</a:t>
          </a:r>
        </a:p>
      </dsp:txBody>
      <dsp:txXfrm>
        <a:off x="3502162" y="132806"/>
        <a:ext cx="4860625" cy="785235"/>
      </dsp:txXfrm>
    </dsp:sp>
    <dsp:sp modelId="{F0D5EDD6-1786-4602-9373-4D7C59E250A9}">
      <dsp:nvSpPr>
        <dsp:cNvPr id="0" name=""/>
        <dsp:cNvSpPr/>
      </dsp:nvSpPr>
      <dsp:spPr>
        <a:xfrm>
          <a:off x="0" y="1933"/>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b="1" kern="1200" dirty="0"/>
            <a:t>1. Сталий розвиток</a:t>
          </a:r>
          <a:endParaRPr lang="uk-UA" sz="2800" kern="1200" dirty="0"/>
        </a:p>
      </dsp:txBody>
      <dsp:txXfrm>
        <a:off x="51109" y="53042"/>
        <a:ext cx="3399944" cy="944763"/>
      </dsp:txXfrm>
    </dsp:sp>
    <dsp:sp modelId="{2FCE8DFF-186E-4888-9828-874068B866AD}">
      <dsp:nvSpPr>
        <dsp:cNvPr id="0" name=""/>
        <dsp:cNvSpPr/>
      </dsp:nvSpPr>
      <dsp:spPr>
        <a:xfrm>
          <a:off x="3502162" y="1153613"/>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a:t>Залучення місцевих громад, бізнесу, органів влади та неурядових організацій до процесу прийняття рішень.</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a:t>Спільне планування та реалізація економічних ініціатив.</a:t>
          </a:r>
        </a:p>
      </dsp:txBody>
      <dsp:txXfrm>
        <a:off x="3502162" y="1284486"/>
        <a:ext cx="4860625" cy="785235"/>
      </dsp:txXfrm>
    </dsp:sp>
    <dsp:sp modelId="{1B03AA2B-80B2-4151-9BF6-83586F491A2A}">
      <dsp:nvSpPr>
        <dsp:cNvPr id="0" name=""/>
        <dsp:cNvSpPr/>
      </dsp:nvSpPr>
      <dsp:spPr>
        <a:xfrm>
          <a:off x="0" y="1153613"/>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b="1" kern="1200"/>
            <a:t>2. Партнерство</a:t>
          </a:r>
          <a:endParaRPr lang="uk-UA" sz="2800" kern="1200"/>
        </a:p>
      </dsp:txBody>
      <dsp:txXfrm>
        <a:off x="51109" y="1204722"/>
        <a:ext cx="3399944" cy="944763"/>
      </dsp:txXfrm>
    </dsp:sp>
    <dsp:sp modelId="{9B1BF725-CAC8-4B67-97E4-E2147F92FA25}">
      <dsp:nvSpPr>
        <dsp:cNvPr id="0" name=""/>
        <dsp:cNvSpPr/>
      </dsp:nvSpPr>
      <dsp:spPr>
        <a:xfrm>
          <a:off x="3502162" y="2305292"/>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a:t>Впровадження новітніх технологій, підходів та практик для підвищення конкурентоспроможності регіону.</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a:t>Стимулювання розвитку стартапів, кластерів та інноваційних підприємств.</a:t>
          </a:r>
        </a:p>
      </dsp:txBody>
      <dsp:txXfrm>
        <a:off x="3502162" y="2436165"/>
        <a:ext cx="4860625" cy="785235"/>
      </dsp:txXfrm>
    </dsp:sp>
    <dsp:sp modelId="{A7C95931-B894-4735-8148-6C2A90B1EFE5}">
      <dsp:nvSpPr>
        <dsp:cNvPr id="0" name=""/>
        <dsp:cNvSpPr/>
      </dsp:nvSpPr>
      <dsp:spPr>
        <a:xfrm>
          <a:off x="0" y="2305292"/>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b="1" kern="1200"/>
            <a:t>3. Інноваційність</a:t>
          </a:r>
          <a:endParaRPr lang="uk-UA" sz="2800" kern="1200"/>
        </a:p>
      </dsp:txBody>
      <dsp:txXfrm>
        <a:off x="51109" y="2356401"/>
        <a:ext cx="3399944" cy="944763"/>
      </dsp:txXfrm>
    </dsp:sp>
    <dsp:sp modelId="{3417A74B-5402-4ECB-88EE-5F3A3B6E2247}">
      <dsp:nvSpPr>
        <dsp:cNvPr id="0" name=""/>
        <dsp:cNvSpPr/>
      </dsp:nvSpPr>
      <dsp:spPr>
        <a:xfrm>
          <a:off x="3502162" y="3456971"/>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a:t>Передача повноважень, ресурсів та відповідальності на місцевий рівень для ефективного вирішення економічних питань.</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dirty="0"/>
            <a:t>Розвиток самостійності місцевих громад у прийнятті економічних рішень.</a:t>
          </a:r>
        </a:p>
      </dsp:txBody>
      <dsp:txXfrm>
        <a:off x="3502162" y="3587844"/>
        <a:ext cx="4860625" cy="785235"/>
      </dsp:txXfrm>
    </dsp:sp>
    <dsp:sp modelId="{97005D4A-7E44-43BE-AE83-924ABCC210B9}">
      <dsp:nvSpPr>
        <dsp:cNvPr id="0" name=""/>
        <dsp:cNvSpPr/>
      </dsp:nvSpPr>
      <dsp:spPr>
        <a:xfrm>
          <a:off x="0" y="3456971"/>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b="1" kern="1200"/>
            <a:t>4. Децентралізація</a:t>
          </a:r>
          <a:endParaRPr lang="uk-UA" sz="2800" kern="1200"/>
        </a:p>
      </dsp:txBody>
      <dsp:txXfrm>
        <a:off x="51109" y="3508080"/>
        <a:ext cx="3399944" cy="944763"/>
      </dsp:txXfrm>
    </dsp:sp>
    <dsp:sp modelId="{6F6D0097-6F79-488A-9EB6-DCBA28087068}">
      <dsp:nvSpPr>
        <dsp:cNvPr id="0" name=""/>
        <dsp:cNvSpPr/>
      </dsp:nvSpPr>
      <dsp:spPr>
        <a:xfrm>
          <a:off x="3502162" y="4608651"/>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dirty="0"/>
            <a:t>Формування економічної політики з урахуванням локальних потреб та особливостей.</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dirty="0"/>
            <a:t>Акцент на створення робочих місць, поліпшення інфраструктури та якості життя.</a:t>
          </a:r>
        </a:p>
      </dsp:txBody>
      <dsp:txXfrm>
        <a:off x="3502162" y="4739524"/>
        <a:ext cx="4860625" cy="785235"/>
      </dsp:txXfrm>
    </dsp:sp>
    <dsp:sp modelId="{2A37F34D-046A-4520-993E-B9B423CCFC63}">
      <dsp:nvSpPr>
        <dsp:cNvPr id="0" name=""/>
        <dsp:cNvSpPr/>
      </dsp:nvSpPr>
      <dsp:spPr>
        <a:xfrm>
          <a:off x="0" y="4608651"/>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b="1" kern="1200" dirty="0"/>
            <a:t>5. Орієнтація на потреби громади</a:t>
          </a:r>
          <a:endParaRPr lang="uk-UA" sz="2800" kern="1200" dirty="0"/>
        </a:p>
      </dsp:txBody>
      <dsp:txXfrm>
        <a:off x="51109" y="4659760"/>
        <a:ext cx="3399944" cy="9447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DE5EC-36C9-452A-AE16-67C6DCFA70B9}">
      <dsp:nvSpPr>
        <dsp:cNvPr id="0" name=""/>
        <dsp:cNvSpPr/>
      </dsp:nvSpPr>
      <dsp:spPr>
        <a:xfrm>
          <a:off x="3502162" y="1933"/>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a:t>Максимальне залучення місцевих природних, людських, фінансових та соціальних ресурсів.</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a:t>Розвиток локального виробництва та послуг.</a:t>
          </a:r>
        </a:p>
      </dsp:txBody>
      <dsp:txXfrm>
        <a:off x="3502162" y="132806"/>
        <a:ext cx="4860625" cy="785235"/>
      </dsp:txXfrm>
    </dsp:sp>
    <dsp:sp modelId="{8D1870B5-0C16-4CFE-9CB9-F49BDACFF184}">
      <dsp:nvSpPr>
        <dsp:cNvPr id="0" name=""/>
        <dsp:cNvSpPr/>
      </dsp:nvSpPr>
      <dsp:spPr>
        <a:xfrm>
          <a:off x="0" y="1933"/>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uk-UA" sz="1800" b="1" kern="1200" dirty="0"/>
            <a:t>6. Ефективне використання місцевих ресурсів</a:t>
          </a:r>
          <a:endParaRPr lang="uk-UA" sz="1800" kern="1200" dirty="0"/>
        </a:p>
      </dsp:txBody>
      <dsp:txXfrm>
        <a:off x="51109" y="53042"/>
        <a:ext cx="3399944" cy="944763"/>
      </dsp:txXfrm>
    </dsp:sp>
    <dsp:sp modelId="{307B2FD1-49FE-4C33-A8A9-478DF11B59D5}">
      <dsp:nvSpPr>
        <dsp:cNvPr id="0" name=""/>
        <dsp:cNvSpPr/>
      </dsp:nvSpPr>
      <dsp:spPr>
        <a:xfrm>
          <a:off x="3502162" y="1153613"/>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a:t>Забезпечення рівного доступу до економічних можливостей для всіх мешканців.</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a:t>Підтримка вразливих груп населення та боротьба з бідністю.</a:t>
          </a:r>
        </a:p>
      </dsp:txBody>
      <dsp:txXfrm>
        <a:off x="3502162" y="1284486"/>
        <a:ext cx="4860625" cy="785235"/>
      </dsp:txXfrm>
    </dsp:sp>
    <dsp:sp modelId="{E353CEBB-72D0-4B8E-838B-63A223543130}">
      <dsp:nvSpPr>
        <dsp:cNvPr id="0" name=""/>
        <dsp:cNvSpPr/>
      </dsp:nvSpPr>
      <dsp:spPr>
        <a:xfrm>
          <a:off x="0" y="1153613"/>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uk-UA" sz="1800" b="1" kern="1200"/>
            <a:t>7. Соціальна відповідальність</a:t>
          </a:r>
          <a:endParaRPr lang="uk-UA" sz="1800" kern="1200"/>
        </a:p>
      </dsp:txBody>
      <dsp:txXfrm>
        <a:off x="51109" y="1204722"/>
        <a:ext cx="3399944" cy="944763"/>
      </dsp:txXfrm>
    </dsp:sp>
    <dsp:sp modelId="{BD75143E-906D-4C3B-8B23-23142D082901}">
      <dsp:nvSpPr>
        <dsp:cNvPr id="0" name=""/>
        <dsp:cNvSpPr/>
      </dsp:nvSpPr>
      <dsp:spPr>
        <a:xfrm>
          <a:off x="3502162" y="2305292"/>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a:t>Підтримка підприємств у їхній здатності конкурувати на внутрішніх і зовнішніх ринках.</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dirty="0"/>
            <a:t>Розвиток конкурентних переваг регіону (наприклад, туристичних, промислових або аграрних).</a:t>
          </a:r>
        </a:p>
      </dsp:txBody>
      <dsp:txXfrm>
        <a:off x="3502162" y="2436165"/>
        <a:ext cx="4860625" cy="785235"/>
      </dsp:txXfrm>
    </dsp:sp>
    <dsp:sp modelId="{492D3DFF-E6CF-4BFA-B73A-42A04F260EEF}">
      <dsp:nvSpPr>
        <dsp:cNvPr id="0" name=""/>
        <dsp:cNvSpPr/>
      </dsp:nvSpPr>
      <dsp:spPr>
        <a:xfrm>
          <a:off x="0" y="2305292"/>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uk-UA" sz="1800" b="1" kern="1200"/>
            <a:t>8. Конкурентоспроможність</a:t>
          </a:r>
          <a:endParaRPr lang="uk-UA" sz="1800" kern="1200"/>
        </a:p>
      </dsp:txBody>
      <dsp:txXfrm>
        <a:off x="51109" y="2356401"/>
        <a:ext cx="3399944" cy="944763"/>
      </dsp:txXfrm>
    </dsp:sp>
    <dsp:sp modelId="{09898E03-A1D5-4EDD-8A74-C3128BF8D4EB}">
      <dsp:nvSpPr>
        <dsp:cNvPr id="0" name=""/>
        <dsp:cNvSpPr/>
      </dsp:nvSpPr>
      <dsp:spPr>
        <a:xfrm>
          <a:off x="3502162" y="3456971"/>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a:t>Співпраця між регіонами, а також інтеграція в національні та міжнародні економічні процеси.</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a:t>Відкритість до інвестицій і партнерств.</a:t>
          </a:r>
        </a:p>
      </dsp:txBody>
      <dsp:txXfrm>
        <a:off x="3502162" y="3587844"/>
        <a:ext cx="4860625" cy="785235"/>
      </dsp:txXfrm>
    </dsp:sp>
    <dsp:sp modelId="{939EE3C5-58C3-47A3-907B-1E287403928D}">
      <dsp:nvSpPr>
        <dsp:cNvPr id="0" name=""/>
        <dsp:cNvSpPr/>
      </dsp:nvSpPr>
      <dsp:spPr>
        <a:xfrm>
          <a:off x="0" y="3456971"/>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uk-UA" sz="1800" b="1" kern="1200"/>
            <a:t>9. Інтеграція</a:t>
          </a:r>
          <a:endParaRPr lang="uk-UA" sz="1800" kern="1200"/>
        </a:p>
      </dsp:txBody>
      <dsp:txXfrm>
        <a:off x="51109" y="3508080"/>
        <a:ext cx="3399944" cy="944763"/>
      </dsp:txXfrm>
    </dsp:sp>
    <dsp:sp modelId="{CEC429D5-F1BA-4A5B-9D03-CA958939BAB8}">
      <dsp:nvSpPr>
        <dsp:cNvPr id="0" name=""/>
        <dsp:cNvSpPr/>
      </dsp:nvSpPr>
      <dsp:spPr>
        <a:xfrm>
          <a:off x="3502162" y="4608651"/>
          <a:ext cx="5253243" cy="104698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uk-UA" sz="1200" kern="1200"/>
            <a:t>Постійне відстеження результатів економічних ініціатив.</a:t>
          </a:r>
        </a:p>
        <a:p>
          <a:pPr marL="114300" lvl="1" indent="-114300" algn="l" defTabSz="533400">
            <a:lnSpc>
              <a:spcPct val="90000"/>
            </a:lnSpc>
            <a:spcBef>
              <a:spcPct val="0"/>
            </a:spcBef>
            <a:spcAft>
              <a:spcPct val="15000"/>
            </a:spcAft>
            <a:buFont typeface="Symbol" panose="05050102010706020507" pitchFamily="18" charset="2"/>
            <a:buChar char=""/>
          </a:pPr>
          <a:r>
            <a:rPr lang="uk-UA" sz="1200" kern="1200"/>
            <a:t>Використання отриманих даних для коригування стратегії розвитку.</a:t>
          </a:r>
        </a:p>
      </dsp:txBody>
      <dsp:txXfrm>
        <a:off x="3502162" y="4739524"/>
        <a:ext cx="4860625" cy="785235"/>
      </dsp:txXfrm>
    </dsp:sp>
    <dsp:sp modelId="{25AED2A0-44FF-48F2-9325-976429F741D9}">
      <dsp:nvSpPr>
        <dsp:cNvPr id="0" name=""/>
        <dsp:cNvSpPr/>
      </dsp:nvSpPr>
      <dsp:spPr>
        <a:xfrm>
          <a:off x="0" y="4608651"/>
          <a:ext cx="3502162" cy="10469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uk-UA" sz="1800" b="1" kern="1200"/>
            <a:t>10. Моніторинг і оцінка</a:t>
          </a:r>
          <a:endParaRPr lang="uk-UA" sz="1800" kern="1200"/>
        </a:p>
      </dsp:txBody>
      <dsp:txXfrm>
        <a:off x="51109" y="4659760"/>
        <a:ext cx="3399944" cy="9447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1DC6C-72B3-4EA1-BDF7-D5705F531FB5}">
      <dsp:nvSpPr>
        <dsp:cNvPr id="0" name=""/>
        <dsp:cNvSpPr/>
      </dsp:nvSpPr>
      <dsp:spPr>
        <a:xfrm>
          <a:off x="1257300" y="2645"/>
          <a:ext cx="2706687" cy="1624012"/>
        </a:xfrm>
        <a:prstGeom prst="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t>Інфраструктура</a:t>
          </a:r>
          <a:r>
            <a:rPr lang="ru-RU" sz="1900" kern="1200" dirty="0"/>
            <a:t> (дороги, </a:t>
          </a:r>
          <a:r>
            <a:rPr lang="ru-RU" sz="1900" kern="1200" dirty="0" err="1"/>
            <a:t>комунікації</a:t>
          </a:r>
          <a:r>
            <a:rPr lang="ru-RU" sz="1900" kern="1200" dirty="0"/>
            <a:t>, </a:t>
          </a:r>
          <a:r>
            <a:rPr lang="ru-RU" sz="1900" kern="1200" dirty="0" err="1"/>
            <a:t>енергозабезпечення</a:t>
          </a:r>
          <a:r>
            <a:rPr lang="ru-RU" sz="1900" kern="1200" dirty="0"/>
            <a:t>).</a:t>
          </a:r>
          <a:br>
            <a:rPr lang="ru-RU" sz="1900" kern="1200" dirty="0"/>
          </a:br>
          <a:endParaRPr lang="uk-UA" sz="1900" kern="1200" dirty="0"/>
        </a:p>
      </dsp:txBody>
      <dsp:txXfrm>
        <a:off x="1257300" y="2645"/>
        <a:ext cx="2706687" cy="1624012"/>
      </dsp:txXfrm>
    </dsp:sp>
    <dsp:sp modelId="{A298BAF0-6D5C-4412-9AEB-F164A2D03651}">
      <dsp:nvSpPr>
        <dsp:cNvPr id="0" name=""/>
        <dsp:cNvSpPr/>
      </dsp:nvSpPr>
      <dsp:spPr>
        <a:xfrm>
          <a:off x="4234656" y="2645"/>
          <a:ext cx="2706687" cy="1624012"/>
        </a:xfrm>
        <a:prstGeom prst="rect">
          <a:avLst/>
        </a:prstGeom>
        <a:gradFill rotWithShape="0">
          <a:gsLst>
            <a:gs pos="0">
              <a:schemeClr val="accent5">
                <a:hueOff val="2947447"/>
                <a:satOff val="-11975"/>
                <a:lumOff val="-2647"/>
                <a:alphaOff val="0"/>
                <a:tint val="65000"/>
                <a:shade val="92000"/>
                <a:satMod val="130000"/>
              </a:schemeClr>
            </a:gs>
            <a:gs pos="45000">
              <a:schemeClr val="accent5">
                <a:hueOff val="2947447"/>
                <a:satOff val="-11975"/>
                <a:lumOff val="-2647"/>
                <a:alphaOff val="0"/>
                <a:tint val="60000"/>
                <a:shade val="99000"/>
                <a:satMod val="120000"/>
              </a:schemeClr>
            </a:gs>
            <a:gs pos="100000">
              <a:schemeClr val="accent5">
                <a:hueOff val="2947447"/>
                <a:satOff val="-11975"/>
                <a:lumOff val="-2647"/>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t>Інвестиційний</a:t>
          </a:r>
          <a:r>
            <a:rPr lang="ru-RU" sz="1900" b="1" kern="1200" dirty="0"/>
            <a:t> </a:t>
          </a:r>
          <a:r>
            <a:rPr lang="ru-RU" sz="1900" b="1" kern="1200" dirty="0" err="1"/>
            <a:t>клімат</a:t>
          </a:r>
          <a:r>
            <a:rPr lang="ru-RU" sz="1900" kern="1200" dirty="0"/>
            <a:t> (</a:t>
          </a:r>
          <a:r>
            <a:rPr lang="ru-RU" sz="1900" kern="1200" dirty="0" err="1"/>
            <a:t>податкова</a:t>
          </a:r>
          <a:r>
            <a:rPr lang="ru-RU" sz="1900" kern="1200" dirty="0"/>
            <a:t> </a:t>
          </a:r>
          <a:r>
            <a:rPr lang="ru-RU" sz="1900" kern="1200" dirty="0" err="1"/>
            <a:t>політика</a:t>
          </a:r>
          <a:r>
            <a:rPr lang="ru-RU" sz="1900" kern="1200" dirty="0"/>
            <a:t>, </a:t>
          </a:r>
          <a:r>
            <a:rPr lang="ru-RU" sz="1900" kern="1200" dirty="0" err="1"/>
            <a:t>регуляторне</a:t>
          </a:r>
          <a:r>
            <a:rPr lang="ru-RU" sz="1900" kern="1200" dirty="0"/>
            <a:t> </a:t>
          </a:r>
          <a:r>
            <a:rPr lang="ru-RU" sz="1900" kern="1200" dirty="0" err="1"/>
            <a:t>середовище</a:t>
          </a:r>
          <a:r>
            <a:rPr lang="ru-RU" sz="1900" kern="1200" dirty="0"/>
            <a:t>).</a:t>
          </a:r>
          <a:br>
            <a:rPr lang="ru-RU" sz="1900" kern="1200" dirty="0"/>
          </a:br>
          <a:endParaRPr lang="uk-UA" sz="1900" kern="1200" dirty="0"/>
        </a:p>
      </dsp:txBody>
      <dsp:txXfrm>
        <a:off x="4234656" y="2645"/>
        <a:ext cx="2706687" cy="1624012"/>
      </dsp:txXfrm>
    </dsp:sp>
    <dsp:sp modelId="{495DF00C-5CDB-4C92-AB27-6377A8C9C1D6}">
      <dsp:nvSpPr>
        <dsp:cNvPr id="0" name=""/>
        <dsp:cNvSpPr/>
      </dsp:nvSpPr>
      <dsp:spPr>
        <a:xfrm>
          <a:off x="7212012" y="2645"/>
          <a:ext cx="2706687" cy="1624012"/>
        </a:xfrm>
        <a:prstGeom prst="rect">
          <a:avLst/>
        </a:prstGeom>
        <a:gradFill rotWithShape="0">
          <a:gsLst>
            <a:gs pos="0">
              <a:schemeClr val="accent5">
                <a:hueOff val="5894893"/>
                <a:satOff val="-23950"/>
                <a:lumOff val="-5294"/>
                <a:alphaOff val="0"/>
                <a:tint val="65000"/>
                <a:shade val="92000"/>
                <a:satMod val="130000"/>
              </a:schemeClr>
            </a:gs>
            <a:gs pos="45000">
              <a:schemeClr val="accent5">
                <a:hueOff val="5894893"/>
                <a:satOff val="-23950"/>
                <a:lumOff val="-5294"/>
                <a:alphaOff val="0"/>
                <a:tint val="60000"/>
                <a:shade val="99000"/>
                <a:satMod val="120000"/>
              </a:schemeClr>
            </a:gs>
            <a:gs pos="100000">
              <a:schemeClr val="accent5">
                <a:hueOff val="5894893"/>
                <a:satOff val="-23950"/>
                <a:lumOff val="-529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t>Рівень</a:t>
          </a:r>
          <a:r>
            <a:rPr lang="ru-RU" sz="1900" b="1" kern="1200" dirty="0"/>
            <a:t> </a:t>
          </a:r>
          <a:r>
            <a:rPr lang="ru-RU" sz="1900" b="1" kern="1200" dirty="0" err="1"/>
            <a:t>освіти</a:t>
          </a:r>
          <a:r>
            <a:rPr lang="ru-RU" sz="1900" b="1" kern="1200" dirty="0"/>
            <a:t> та </a:t>
          </a:r>
          <a:r>
            <a:rPr lang="ru-RU" sz="1900" b="1" kern="1200" dirty="0" err="1"/>
            <a:t>кваліфікації</a:t>
          </a:r>
          <a:r>
            <a:rPr lang="ru-RU" sz="1900" b="1" kern="1200" dirty="0"/>
            <a:t> </a:t>
          </a:r>
          <a:r>
            <a:rPr lang="ru-RU" sz="1900" b="1" kern="1200" dirty="0" err="1"/>
            <a:t>робочої</a:t>
          </a:r>
          <a:r>
            <a:rPr lang="ru-RU" sz="1900" b="1" kern="1200" dirty="0"/>
            <a:t> </a:t>
          </a:r>
          <a:r>
            <a:rPr lang="ru-RU" sz="1900" b="1" kern="1200" dirty="0" err="1"/>
            <a:t>сили</a:t>
          </a:r>
          <a:r>
            <a:rPr lang="ru-RU" sz="1900" kern="1200" dirty="0"/>
            <a:t>.</a:t>
          </a:r>
          <a:br>
            <a:rPr lang="ru-RU" sz="1900" kern="1200" dirty="0"/>
          </a:br>
          <a:endParaRPr lang="uk-UA" sz="1900" kern="1200" dirty="0"/>
        </a:p>
      </dsp:txBody>
      <dsp:txXfrm>
        <a:off x="7212012" y="2645"/>
        <a:ext cx="2706687" cy="1624012"/>
      </dsp:txXfrm>
    </dsp:sp>
    <dsp:sp modelId="{2D414EEE-A7D1-4597-83CA-A415B6A2883B}">
      <dsp:nvSpPr>
        <dsp:cNvPr id="0" name=""/>
        <dsp:cNvSpPr/>
      </dsp:nvSpPr>
      <dsp:spPr>
        <a:xfrm>
          <a:off x="1257300" y="1897327"/>
          <a:ext cx="2706687" cy="1624012"/>
        </a:xfrm>
        <a:prstGeom prst="rect">
          <a:avLst/>
        </a:prstGeom>
        <a:gradFill rotWithShape="0">
          <a:gsLst>
            <a:gs pos="0">
              <a:schemeClr val="accent5">
                <a:hueOff val="8842340"/>
                <a:satOff val="-35925"/>
                <a:lumOff val="-7941"/>
                <a:alphaOff val="0"/>
                <a:tint val="65000"/>
                <a:shade val="92000"/>
                <a:satMod val="130000"/>
              </a:schemeClr>
            </a:gs>
            <a:gs pos="45000">
              <a:schemeClr val="accent5">
                <a:hueOff val="8842340"/>
                <a:satOff val="-35925"/>
                <a:lumOff val="-7941"/>
                <a:alphaOff val="0"/>
                <a:tint val="60000"/>
                <a:shade val="99000"/>
                <a:satMod val="120000"/>
              </a:schemeClr>
            </a:gs>
            <a:gs pos="100000">
              <a:schemeClr val="accent5">
                <a:hueOff val="8842340"/>
                <a:satOff val="-35925"/>
                <a:lumOff val="-7941"/>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a:t>Доступ </a:t>
          </a:r>
          <a:r>
            <a:rPr lang="ru-RU" sz="1900" b="1" kern="1200" dirty="0"/>
            <a:t>до </a:t>
          </a:r>
          <a:r>
            <a:rPr lang="ru-RU" sz="1900" b="1" kern="1200" dirty="0" err="1"/>
            <a:t>фінансування</a:t>
          </a:r>
          <a:r>
            <a:rPr lang="ru-RU" sz="1900" b="1" kern="1200" dirty="0"/>
            <a:t> (</a:t>
          </a:r>
          <a:r>
            <a:rPr lang="ru-RU" sz="1900" b="1" kern="1200" dirty="0" err="1"/>
            <a:t>кредити</a:t>
          </a:r>
          <a:r>
            <a:rPr lang="ru-RU" sz="1900" b="1" kern="1200" dirty="0"/>
            <a:t>, </a:t>
          </a:r>
          <a:r>
            <a:rPr lang="ru-RU" sz="1900" b="1" kern="1200" dirty="0" err="1"/>
            <a:t>гранти</a:t>
          </a:r>
          <a:r>
            <a:rPr lang="ru-RU" sz="1900" b="1" kern="1200" dirty="0"/>
            <a:t>, </a:t>
          </a:r>
          <a:r>
            <a:rPr lang="ru-RU" sz="1900" b="1" kern="1200" dirty="0" err="1"/>
            <a:t>держпідтримка</a:t>
          </a:r>
          <a:r>
            <a:rPr lang="ru-RU" sz="1900" b="1" kern="1200" dirty="0"/>
            <a:t>)</a:t>
          </a:r>
          <a:r>
            <a:rPr lang="ru-RU" sz="1900" kern="1200" dirty="0"/>
            <a:t>.</a:t>
          </a:r>
          <a:br>
            <a:rPr lang="ru-RU" sz="1900" kern="1200" dirty="0"/>
          </a:br>
          <a:endParaRPr lang="uk-UA" sz="1900" kern="1200" dirty="0"/>
        </a:p>
      </dsp:txBody>
      <dsp:txXfrm>
        <a:off x="1257300" y="1897327"/>
        <a:ext cx="2706687" cy="1624012"/>
      </dsp:txXfrm>
    </dsp:sp>
    <dsp:sp modelId="{DB707C20-96AA-44FE-BD5B-0C7A31905624}">
      <dsp:nvSpPr>
        <dsp:cNvPr id="0" name=""/>
        <dsp:cNvSpPr/>
      </dsp:nvSpPr>
      <dsp:spPr>
        <a:xfrm>
          <a:off x="4234656" y="1897327"/>
          <a:ext cx="2706687" cy="1624012"/>
        </a:xfrm>
        <a:prstGeom prst="rect">
          <a:avLst/>
        </a:prstGeom>
        <a:gradFill rotWithShape="0">
          <a:gsLst>
            <a:gs pos="0">
              <a:schemeClr val="accent5">
                <a:hueOff val="11789787"/>
                <a:satOff val="-47901"/>
                <a:lumOff val="-10588"/>
                <a:alphaOff val="0"/>
                <a:tint val="65000"/>
                <a:shade val="92000"/>
                <a:satMod val="130000"/>
              </a:schemeClr>
            </a:gs>
            <a:gs pos="45000">
              <a:schemeClr val="accent5">
                <a:hueOff val="11789787"/>
                <a:satOff val="-47901"/>
                <a:lumOff val="-10588"/>
                <a:alphaOff val="0"/>
                <a:tint val="60000"/>
                <a:shade val="99000"/>
                <a:satMod val="120000"/>
              </a:schemeClr>
            </a:gs>
            <a:gs pos="100000">
              <a:schemeClr val="accent5">
                <a:hueOff val="11789787"/>
                <a:satOff val="-47901"/>
                <a:lumOff val="-1058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t>Підприємницька</a:t>
          </a:r>
          <a:r>
            <a:rPr lang="ru-RU" sz="1900" b="1" kern="1200" dirty="0"/>
            <a:t> </a:t>
          </a:r>
          <a:r>
            <a:rPr lang="ru-RU" sz="1900" b="1" kern="1200" dirty="0" err="1"/>
            <a:t>активність</a:t>
          </a:r>
          <a:r>
            <a:rPr lang="ru-RU" sz="1900" b="1" kern="1200" dirty="0"/>
            <a:t> та </a:t>
          </a:r>
          <a:r>
            <a:rPr lang="ru-RU" sz="1900" b="1" kern="1200" dirty="0" err="1"/>
            <a:t>розвиток</a:t>
          </a:r>
          <a:r>
            <a:rPr lang="ru-RU" sz="1900" b="1" kern="1200" dirty="0"/>
            <a:t> малого і </a:t>
          </a:r>
          <a:r>
            <a:rPr lang="ru-RU" sz="1900" b="1" kern="1200" dirty="0" err="1"/>
            <a:t>середнього</a:t>
          </a:r>
          <a:r>
            <a:rPr lang="ru-RU" sz="1900" b="1" kern="1200" dirty="0"/>
            <a:t> </a:t>
          </a:r>
          <a:r>
            <a:rPr lang="ru-RU" sz="1900" b="1" kern="1200" dirty="0" err="1"/>
            <a:t>бізнесу</a:t>
          </a:r>
          <a:r>
            <a:rPr lang="ru-RU" sz="1900" kern="1200" dirty="0"/>
            <a:t>.</a:t>
          </a:r>
          <a:br>
            <a:rPr lang="ru-RU" sz="1900" kern="1200" dirty="0"/>
          </a:br>
          <a:endParaRPr lang="uk-UA" sz="1900" kern="1200" dirty="0"/>
        </a:p>
      </dsp:txBody>
      <dsp:txXfrm>
        <a:off x="4234656" y="1897327"/>
        <a:ext cx="2706687" cy="1624012"/>
      </dsp:txXfrm>
    </dsp:sp>
    <dsp:sp modelId="{AFA28367-EF3D-44EB-93BE-E15959D47BA5}">
      <dsp:nvSpPr>
        <dsp:cNvPr id="0" name=""/>
        <dsp:cNvSpPr/>
      </dsp:nvSpPr>
      <dsp:spPr>
        <a:xfrm>
          <a:off x="7212012" y="1897327"/>
          <a:ext cx="2706687" cy="1624012"/>
        </a:xfrm>
        <a:prstGeom prst="rect">
          <a:avLst/>
        </a:prstGeom>
        <a:gradFill rotWithShape="0">
          <a:gsLst>
            <a:gs pos="0">
              <a:schemeClr val="accent5">
                <a:hueOff val="14737233"/>
                <a:satOff val="-59876"/>
                <a:lumOff val="-13235"/>
                <a:alphaOff val="0"/>
                <a:tint val="65000"/>
                <a:shade val="92000"/>
                <a:satMod val="130000"/>
              </a:schemeClr>
            </a:gs>
            <a:gs pos="45000">
              <a:schemeClr val="accent5">
                <a:hueOff val="14737233"/>
                <a:satOff val="-59876"/>
                <a:lumOff val="-13235"/>
                <a:alphaOff val="0"/>
                <a:tint val="60000"/>
                <a:shade val="99000"/>
                <a:satMod val="120000"/>
              </a:schemeClr>
            </a:gs>
            <a:gs pos="100000">
              <a:schemeClr val="accent5">
                <a:hueOff val="14737233"/>
                <a:satOff val="-59876"/>
                <a:lumOff val="-13235"/>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t>Державна</a:t>
          </a:r>
          <a:r>
            <a:rPr lang="ru-RU" sz="1900" b="1" kern="1200" dirty="0"/>
            <a:t> та </a:t>
          </a:r>
          <a:r>
            <a:rPr lang="ru-RU" sz="1900" b="1" kern="1200" dirty="0" err="1"/>
            <a:t>місцева</a:t>
          </a:r>
          <a:r>
            <a:rPr lang="ru-RU" sz="1900" b="1" kern="1200" dirty="0"/>
            <a:t> </a:t>
          </a:r>
          <a:r>
            <a:rPr lang="ru-RU" sz="1900" b="1" kern="1200" dirty="0" err="1"/>
            <a:t>політика</a:t>
          </a:r>
          <a:r>
            <a:rPr lang="ru-RU" sz="1900" b="1" kern="1200" dirty="0"/>
            <a:t> (</a:t>
          </a:r>
          <a:r>
            <a:rPr lang="ru-RU" sz="1900" b="1" kern="1200" dirty="0" err="1"/>
            <a:t>стратегії</a:t>
          </a:r>
          <a:r>
            <a:rPr lang="ru-RU" sz="1900" b="1" kern="1200" dirty="0"/>
            <a:t> </a:t>
          </a:r>
          <a:r>
            <a:rPr lang="ru-RU" sz="1900" b="1" kern="1200" dirty="0" err="1"/>
            <a:t>розвитку</a:t>
          </a:r>
          <a:r>
            <a:rPr lang="ru-RU" sz="1900" b="1" kern="1200" dirty="0"/>
            <a:t>, </a:t>
          </a:r>
          <a:r>
            <a:rPr lang="ru-RU" sz="1900" b="1" kern="1200" dirty="0" err="1"/>
            <a:t>економічні</a:t>
          </a:r>
          <a:r>
            <a:rPr lang="ru-RU" sz="1900" b="1" kern="1200" dirty="0"/>
            <a:t> </a:t>
          </a:r>
          <a:r>
            <a:rPr lang="ru-RU" sz="1900" b="1" kern="1200" dirty="0" err="1"/>
            <a:t>програми</a:t>
          </a:r>
          <a:r>
            <a:rPr lang="ru-RU" sz="1900" b="1" kern="1200" dirty="0"/>
            <a:t>)</a:t>
          </a:r>
          <a:r>
            <a:rPr lang="ru-RU" sz="1900" kern="1200" dirty="0"/>
            <a:t>.</a:t>
          </a:r>
          <a:endParaRPr lang="uk-UA" sz="1900" kern="1200" dirty="0"/>
        </a:p>
      </dsp:txBody>
      <dsp:txXfrm>
        <a:off x="7212012" y="1897327"/>
        <a:ext cx="2706687" cy="1624012"/>
      </dsp:txXfrm>
    </dsp:sp>
    <dsp:sp modelId="{3821E98F-8132-47C7-A060-0A7FE4325107}">
      <dsp:nvSpPr>
        <dsp:cNvPr id="0" name=""/>
        <dsp:cNvSpPr/>
      </dsp:nvSpPr>
      <dsp:spPr>
        <a:xfrm>
          <a:off x="4234656" y="3792008"/>
          <a:ext cx="2706687" cy="1624012"/>
        </a:xfrm>
        <a:prstGeom prst="rect">
          <a:avLst/>
        </a:prstGeom>
        <a:gradFill rotWithShape="0">
          <a:gsLst>
            <a:gs pos="0">
              <a:schemeClr val="accent5">
                <a:hueOff val="17684680"/>
                <a:satOff val="-71851"/>
                <a:lumOff val="-15882"/>
                <a:alphaOff val="0"/>
                <a:tint val="65000"/>
                <a:shade val="92000"/>
                <a:satMod val="130000"/>
              </a:schemeClr>
            </a:gs>
            <a:gs pos="45000">
              <a:schemeClr val="accent5">
                <a:hueOff val="17684680"/>
                <a:satOff val="-71851"/>
                <a:lumOff val="-15882"/>
                <a:alphaOff val="0"/>
                <a:tint val="60000"/>
                <a:shade val="99000"/>
                <a:satMod val="120000"/>
              </a:schemeClr>
            </a:gs>
            <a:gs pos="100000">
              <a:schemeClr val="accent5">
                <a:hueOff val="17684680"/>
                <a:satOff val="-71851"/>
                <a:lumOff val="-1588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t>Інновації</a:t>
          </a:r>
          <a:r>
            <a:rPr lang="ru-RU" sz="1900" b="1" kern="1200" dirty="0"/>
            <a:t> та </a:t>
          </a:r>
          <a:r>
            <a:rPr lang="ru-RU" sz="1900" b="1" kern="1200" dirty="0" err="1"/>
            <a:t>технологічний</a:t>
          </a:r>
          <a:r>
            <a:rPr lang="ru-RU" sz="1900" b="1" kern="1200" dirty="0"/>
            <a:t> </a:t>
          </a:r>
          <a:r>
            <a:rPr lang="ru-RU" sz="1900" b="1" kern="1200" dirty="0" err="1"/>
            <a:t>прогрес</a:t>
          </a:r>
          <a:r>
            <a:rPr lang="ru-RU" sz="1900" kern="1200" dirty="0"/>
            <a:t>.</a:t>
          </a:r>
          <a:endParaRPr lang="uk-UA" sz="1900" kern="1200" dirty="0"/>
        </a:p>
      </dsp:txBody>
      <dsp:txXfrm>
        <a:off x="4234656"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CC328-7ACB-4B9E-879A-061D2A73D1B8}" type="datetimeFigureOut">
              <a:rPr lang="uk-UA" smtClean="0"/>
              <a:t>09.04.2025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2BD77-EE33-484D-87A3-7FA8FA720C56}" type="slidenum">
              <a:rPr lang="uk-UA" smtClean="0"/>
              <a:t>‹№›</a:t>
            </a:fld>
            <a:endParaRPr lang="uk-UA"/>
          </a:p>
        </p:txBody>
      </p:sp>
    </p:spTree>
    <p:extLst>
      <p:ext uri="{BB962C8B-B14F-4D97-AF65-F5344CB8AC3E}">
        <p14:creationId xmlns:p14="http://schemas.microsoft.com/office/powerpoint/2010/main" val="8514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2</a:t>
            </a:fld>
            <a:endParaRPr lang="uk-UA"/>
          </a:p>
        </p:txBody>
      </p:sp>
    </p:spTree>
    <p:extLst>
      <p:ext uri="{BB962C8B-B14F-4D97-AF65-F5344CB8AC3E}">
        <p14:creationId xmlns:p14="http://schemas.microsoft.com/office/powerpoint/2010/main" val="3909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indent="270510" algn="just" fontAlgn="auto">
              <a:lnSpc>
                <a:spcPts val="1800"/>
              </a:lnSpc>
            </a:pPr>
            <a:r>
              <a:rPr lang="uk-UA" sz="1800" dirty="0">
                <a:effectLst/>
                <a:latin typeface="Times New Roman" panose="02020603050405020304" pitchFamily="18" charset="0"/>
                <a:ea typeface="Times New Roman" panose="02020603050405020304" pitchFamily="18" charset="0"/>
              </a:rPr>
              <a:t>Ці принципи є основою для створення стратегій і програм розвитку територій, що спрямовані на поліпшення економічної ситуації на місцевому рівні. Вони враховують як внутрішні особливості громад, так і зовнішні виклики.</a:t>
            </a:r>
          </a:p>
          <a:p>
            <a:pPr algn="just">
              <a:lnSpc>
                <a:spcPts val="1800"/>
              </a:lnSpc>
            </a:pPr>
            <a:r>
              <a:rPr lang="uk-UA" sz="1800" dirty="0">
                <a:effectLst/>
                <a:latin typeface="Times New Roman" panose="02020603050405020304" pitchFamily="18" charset="0"/>
                <a:ea typeface="Times New Roman" panose="02020603050405020304" pitchFamily="18" charset="0"/>
              </a:rPr>
              <a:t>Дослідимо важливість керівних принципів місцевого економічного розвитку для економічних перетворень.</a:t>
            </a:r>
          </a:p>
          <a:p>
            <a:pPr algn="just">
              <a:lnSpc>
                <a:spcPts val="1800"/>
              </a:lnSpc>
            </a:pPr>
            <a:r>
              <a:rPr lang="uk-UA" sz="1800" dirty="0">
                <a:effectLst/>
                <a:latin typeface="Times New Roman" panose="02020603050405020304" pitchFamily="18" charset="0"/>
                <a:ea typeface="Times New Roman" panose="02020603050405020304" pitchFamily="18" charset="0"/>
              </a:rPr>
              <a:t>У всьому світі існують віддалені та сільські громади, а також великі міські центри, весь соціально-економічний добробут і виживання яких в основному залежать від єдиної галузі чи єдиного ресурсу. Залежність від єдиної галузі чи ресурсу робить ці муніципалітети особливо вразливими перед такими чинниками, як вичерпання ресурсів, реструктуризація промисловості, коливання на світових ринках чи зміна політики уряду. Особливо проблематичним, звичайно, є те, що ці макроекономічні чинники здебільшого перебувають поза повноваженнями і контролем органів місцевого самоврядування. </a:t>
            </a: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13</a:t>
            </a:fld>
            <a:endParaRPr lang="uk-UA"/>
          </a:p>
        </p:txBody>
      </p:sp>
    </p:spTree>
    <p:extLst>
      <p:ext uri="{BB962C8B-B14F-4D97-AF65-F5344CB8AC3E}">
        <p14:creationId xmlns:p14="http://schemas.microsoft.com/office/powerpoint/2010/main" val="326327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Times New Roman" panose="02020603050405020304" pitchFamily="18" charset="0"/>
              </a:rPr>
              <a:t>Ніде важливість дотримання керівних принципів успішного місцевого економічного розвитку не помітна краще, аніж у процесі перетворень у містах, залежних від єдиної галузі, або депресивних регіонах. Досвід таких міст, як </a:t>
            </a:r>
            <a:r>
              <a:rPr lang="uk-UA" sz="1800" dirty="0" err="1">
                <a:effectLst/>
                <a:latin typeface="Times New Roman" panose="02020603050405020304" pitchFamily="18" charset="0"/>
                <a:ea typeface="Times New Roman" panose="02020603050405020304" pitchFamily="18" charset="0"/>
              </a:rPr>
              <a:t>Янгстаун</a:t>
            </a:r>
            <a:r>
              <a:rPr lang="uk-UA" sz="1800" dirty="0">
                <a:effectLst/>
                <a:latin typeface="Times New Roman" panose="02020603050405020304" pitchFamily="18" charset="0"/>
                <a:ea typeface="Times New Roman" panose="02020603050405020304" pitchFamily="18" charset="0"/>
              </a:rPr>
              <a:t> (США), Бремен (Німеччина), </a:t>
            </a:r>
            <a:r>
              <a:rPr lang="uk-UA" sz="1800" dirty="0" err="1">
                <a:effectLst/>
                <a:latin typeface="Times New Roman" panose="02020603050405020304" pitchFamily="18" charset="0"/>
                <a:ea typeface="Times New Roman" panose="02020603050405020304" pitchFamily="18" charset="0"/>
              </a:rPr>
              <a:t>Шеффілд</a:t>
            </a:r>
            <a:r>
              <a:rPr lang="uk-UA" sz="1800" dirty="0">
                <a:effectLst/>
                <a:latin typeface="Times New Roman" panose="02020603050405020304" pitchFamily="18" charset="0"/>
                <a:ea typeface="Times New Roman" panose="02020603050405020304" pitchFamily="18" charset="0"/>
              </a:rPr>
              <a:t> (Сполучене Королівство), Сент-Етьєн (Франція), </a:t>
            </a:r>
            <a:r>
              <a:rPr lang="uk-UA" sz="1800" dirty="0" err="1">
                <a:effectLst/>
                <a:latin typeface="Times New Roman" panose="02020603050405020304" pitchFamily="18" charset="0"/>
                <a:ea typeface="Times New Roman" panose="02020603050405020304" pitchFamily="18" charset="0"/>
              </a:rPr>
              <a:t>Турин</a:t>
            </a:r>
            <a:r>
              <a:rPr lang="uk-UA" sz="1800" dirty="0">
                <a:effectLst/>
                <a:latin typeface="Times New Roman" panose="02020603050405020304" pitchFamily="18" charset="0"/>
                <a:ea typeface="Times New Roman" panose="02020603050405020304" pitchFamily="18" charset="0"/>
              </a:rPr>
              <a:t> (Італія), а також Баскського регіону в Іспанії (Модель </a:t>
            </a:r>
            <a:r>
              <a:rPr lang="uk-UA" sz="1800" dirty="0" err="1">
                <a:effectLst/>
                <a:latin typeface="Times New Roman" panose="02020603050405020304" pitchFamily="18" charset="0"/>
                <a:ea typeface="Times New Roman" panose="02020603050405020304" pitchFamily="18" charset="0"/>
              </a:rPr>
              <a:t>Мондрагона</a:t>
            </a:r>
            <a:r>
              <a:rPr lang="uk-UA" sz="1800" dirty="0">
                <a:effectLst/>
                <a:latin typeface="Times New Roman" panose="02020603050405020304" pitchFamily="18" charset="0"/>
                <a:ea typeface="Times New Roman" panose="02020603050405020304" pitchFamily="18" charset="0"/>
              </a:rPr>
              <a:t>), дуже добре відомий, а задокументовані історії їхнього успіху поширюють серед фахівців з місцевого економічного розвитку.</a:t>
            </a: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15</a:t>
            </a:fld>
            <a:endParaRPr lang="uk-UA"/>
          </a:p>
        </p:txBody>
      </p:sp>
    </p:spTree>
    <p:extLst>
      <p:ext uri="{BB962C8B-B14F-4D97-AF65-F5344CB8AC3E}">
        <p14:creationId xmlns:p14="http://schemas.microsoft.com/office/powerpoint/2010/main" val="5978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18</a:t>
            </a:fld>
            <a:endParaRPr lang="uk-UA"/>
          </a:p>
        </p:txBody>
      </p:sp>
    </p:spTree>
    <p:extLst>
      <p:ext uri="{BB962C8B-B14F-4D97-AF65-F5344CB8AC3E}">
        <p14:creationId xmlns:p14="http://schemas.microsoft.com/office/powerpoint/2010/main" val="426276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19</a:t>
            </a:fld>
            <a:endParaRPr lang="uk-UA"/>
          </a:p>
        </p:txBody>
      </p:sp>
    </p:spTree>
    <p:extLst>
      <p:ext uri="{BB962C8B-B14F-4D97-AF65-F5344CB8AC3E}">
        <p14:creationId xmlns:p14="http://schemas.microsoft.com/office/powerpoint/2010/main" val="327432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Що стосується впливу цих сил глобалізації, вони привносять численні можливості та добробут, з одного боку, і суттєві соціально-економічні диспропорції та занепад, з іншого. Оскільки ці сили в різних муніципалітетах різняться за актуальністю та важливістю, вони неминуче справляють вплив на спосіб і методи визначення, а також підходи окремих муніципалітетів до місцевого економічного розвитку. </a:t>
            </a:r>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20</a:t>
            </a:fld>
            <a:endParaRPr lang="uk-UA"/>
          </a:p>
        </p:txBody>
      </p:sp>
    </p:spTree>
    <p:extLst>
      <p:ext uri="{BB962C8B-B14F-4D97-AF65-F5344CB8AC3E}">
        <p14:creationId xmlns:p14="http://schemas.microsoft.com/office/powerpoint/2010/main" val="412345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21</a:t>
            </a:fld>
            <a:endParaRPr lang="uk-UA"/>
          </a:p>
        </p:txBody>
      </p:sp>
    </p:spTree>
    <p:extLst>
      <p:ext uri="{BB962C8B-B14F-4D97-AF65-F5344CB8AC3E}">
        <p14:creationId xmlns:p14="http://schemas.microsoft.com/office/powerpoint/2010/main" val="385745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ts val="1800"/>
              </a:lnSpc>
            </a:pPr>
            <a:r>
              <a:rPr lang="ru-RU" sz="1800" dirty="0" err="1">
                <a:effectLst/>
                <a:latin typeface="Times New Roman" panose="02020603050405020304" pitchFamily="18" charset="0"/>
                <a:ea typeface="Times New Roman" panose="02020603050405020304" pitchFamily="18" charset="0"/>
              </a:rPr>
              <a:t>Конкуруючи</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іншими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містами</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створенні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найсприятливішого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середовища</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бізнесу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що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включає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інфраструктуру</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послуги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якомога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вищої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якості</a:t>
            </a:r>
            <a:r>
              <a:rPr lang="ru-RU" sz="1800" dirty="0">
                <a:effectLst/>
                <a:latin typeface="Times New Roman" panose="02020603050405020304" pitchFamily="18" charset="0"/>
                <a:ea typeface="Times New Roman" panose="02020603050405020304" pitchFamily="18" charset="0"/>
              </a:rPr>
              <a:t> за </a:t>
            </a:r>
            <a:r>
              <a:rPr lang="ru-RU" sz="1800" dirty="0" err="1">
                <a:effectLst/>
                <a:latin typeface="Times New Roman" panose="02020603050405020304" pitchFamily="18" charset="0"/>
                <a:ea typeface="Times New Roman" panose="02020603050405020304" pitchFamily="18" charset="0"/>
              </a:rPr>
              <a:t>якомога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нижчу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вартість</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підприємств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міста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можуть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забезпечити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значний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розвиток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існуючого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бізнесу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стимулювати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створення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нових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підприємств</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залучати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інвестиції</a:t>
            </a:r>
            <a:r>
              <a:rPr lang="ru-RU" sz="1800" dirty="0">
                <a:effectLst/>
                <a:latin typeface="Times New Roman" panose="02020603050405020304" pitchFamily="18" charset="0"/>
                <a:ea typeface="Times New Roman" panose="02020603050405020304" pitchFamily="18" charset="0"/>
              </a:rPr>
              <a:t> . </a:t>
            </a:r>
            <a:r>
              <a:rPr lang="ru-RU" sz="1800" dirty="0" err="1">
                <a:effectLst/>
                <a:latin typeface="Times New Roman" panose="02020603050405020304" pitchFamily="18" charset="0"/>
                <a:ea typeface="Times New Roman" panose="02020603050405020304" pitchFamily="18" charset="0"/>
              </a:rPr>
              <a:t>Наявність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якісніших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послуг</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інфраструктури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дозволяють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підприємствам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встановлювати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нижчі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ціни</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продукцію</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послуги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що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сприяє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збільшенню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обсягів</a:t>
            </a:r>
            <a:r>
              <a:rPr lang="ru-RU" sz="1800" dirty="0">
                <a:effectLst/>
                <a:latin typeface="Times New Roman" panose="02020603050405020304" pitchFamily="18" charset="0"/>
                <a:ea typeface="Times New Roman" panose="02020603050405020304" pitchFamily="18" charset="0"/>
              </a:rPr>
              <a:t> продажу, </a:t>
            </a:r>
            <a:r>
              <a:rPr lang="ru-RU" sz="1800" dirty="0" err="1">
                <a:effectLst/>
                <a:latin typeface="Times New Roman" panose="02020603050405020304" pitchFamily="18" charset="0"/>
                <a:ea typeface="Times New Roman" panose="02020603050405020304" pitchFamily="18" charset="0"/>
              </a:rPr>
              <a:t>створенню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робочих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місць</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податкових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надходжень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Збільшення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податкових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надходжень</a:t>
            </a:r>
            <a:r>
              <a:rPr lang="ru-RU" sz="1800" dirty="0">
                <a:effectLst/>
                <a:latin typeface="Times New Roman" panose="02020603050405020304" pitchFamily="18" charset="0"/>
                <a:ea typeface="Times New Roman" panose="02020603050405020304" pitchFamily="18" charset="0"/>
              </a:rPr>
              <a:t> у </a:t>
            </a:r>
            <a:r>
              <a:rPr lang="ru-RU" sz="1800" dirty="0" err="1">
                <a:effectLst/>
                <a:latin typeface="Times New Roman" panose="02020603050405020304" pitchFamily="18" charset="0"/>
                <a:ea typeface="Times New Roman" panose="02020603050405020304" pitchFamily="18" charset="0"/>
              </a:rPr>
              <a:t>результаті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зростання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бізнесу</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більшої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зайнятості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означає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що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міста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можуть</a:t>
            </a:r>
            <a:r>
              <a:rPr lang="ru-RU" sz="1800" dirty="0">
                <a:effectLst/>
                <a:latin typeface="Times New Roman" panose="02020603050405020304" pitchFamily="18" charset="0"/>
                <a:ea typeface="Times New Roman" panose="02020603050405020304" pitchFamily="18" charset="0"/>
              </a:rPr>
              <a:t>, у свою </a:t>
            </a:r>
            <a:r>
              <a:rPr lang="ru-RU" sz="1800" dirty="0" err="1">
                <a:effectLst/>
                <a:latin typeface="Times New Roman" panose="02020603050405020304" pitchFamily="18" charset="0"/>
                <a:ea typeface="Times New Roman" panose="02020603050405020304" pitchFamily="18" charset="0"/>
              </a:rPr>
              <a:t>чергу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підвищити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якість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послуг</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інвестувати</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розвиток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інфраструктури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стаючи</a:t>
            </a:r>
            <a:r>
              <a:rPr lang="ru-RU" sz="1800" dirty="0">
                <a:effectLst/>
                <a:latin typeface="Times New Roman" panose="02020603050405020304" pitchFamily="18" charset="0"/>
                <a:ea typeface="Times New Roman" panose="02020603050405020304" pitchFamily="18" charset="0"/>
              </a:rPr>
              <a:t> таким чином </a:t>
            </a:r>
            <a:r>
              <a:rPr lang="ru-RU" sz="1800" dirty="0" err="1">
                <a:effectLst/>
                <a:latin typeface="Times New Roman" panose="02020603050405020304" pitchFamily="18" charset="0"/>
                <a:ea typeface="Times New Roman" panose="02020603050405020304" pitchFamily="18" charset="0"/>
              </a:rPr>
              <a:t>ще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більш</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привабливими</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бізнесу</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далі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підвищуючи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якість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життя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своїх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громадян</a:t>
            </a:r>
            <a:r>
              <a:rPr lang="ru-RU" sz="1800" dirty="0">
                <a:effectLst/>
                <a:latin typeface="Times New Roman" panose="02020603050405020304" pitchFamily="18"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pPr algn="just">
              <a:lnSpc>
                <a:spcPts val="1800"/>
              </a:lnSpc>
            </a:pPr>
            <a:r>
              <a:rPr lang="ru-RU" sz="1800" dirty="0" err="1">
                <a:effectLst/>
                <a:latin typeface="Times New Roman" panose="02020603050405020304" pitchFamily="18" charset="0"/>
                <a:ea typeface="Times New Roman" panose="02020603050405020304" pitchFamily="18" charset="0"/>
              </a:rPr>
              <a:t>Місцевий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економічний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розвиток</a:t>
            </a:r>
            <a:r>
              <a:rPr lang="ru-RU" sz="1800" dirty="0">
                <a:effectLst/>
                <a:latin typeface="Times New Roman" panose="02020603050405020304" pitchFamily="18" charset="0"/>
                <a:ea typeface="Times New Roman" panose="02020603050405020304" pitchFamily="18" charset="0"/>
              </a:rPr>
              <a:t> позитивно </a:t>
            </a:r>
            <a:r>
              <a:rPr lang="ru-RU" sz="1800" dirty="0" err="1">
                <a:effectLst/>
                <a:latin typeface="Times New Roman" panose="02020603050405020304" pitchFamily="18" charset="0"/>
                <a:ea typeface="Times New Roman" panose="02020603050405020304" pitchFamily="18" charset="0"/>
              </a:rPr>
              <a:t>впливає</a:t>
            </a:r>
            <a:r>
              <a:rPr lang="ru-RU" sz="1800" dirty="0">
                <a:effectLst/>
                <a:latin typeface="Times New Roman" panose="02020603050405020304" pitchFamily="18" charset="0"/>
                <a:ea typeface="Times New Roman" panose="02020603050405020304" pitchFamily="18" charset="0"/>
              </a:rPr>
              <a:t> на всю громаду </a:t>
            </a:r>
            <a:r>
              <a:rPr lang="ru-RU" sz="1800" dirty="0" err="1">
                <a:effectLst/>
                <a:latin typeface="Times New Roman" panose="02020603050405020304" pitchFamily="18" charset="0"/>
                <a:ea typeface="Times New Roman" panose="02020603050405020304" pitchFamily="18" charset="0"/>
              </a:rPr>
              <a:t>включно</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місцевою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владою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бізнесом</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громадянами</a:t>
            </a:r>
            <a:r>
              <a:rPr lang="ru-RU" sz="1800" dirty="0">
                <a:effectLst/>
                <a:latin typeface="Times New Roman" panose="02020603050405020304" pitchFamily="18"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25</a:t>
            </a:fld>
            <a:endParaRPr lang="uk-UA"/>
          </a:p>
        </p:txBody>
      </p:sp>
    </p:spTree>
    <p:extLst>
      <p:ext uri="{BB962C8B-B14F-4D97-AF65-F5344CB8AC3E}">
        <p14:creationId xmlns:p14="http://schemas.microsoft.com/office/powerpoint/2010/main" val="395908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ts val="1800"/>
              </a:lnSpc>
            </a:pPr>
            <a:r>
              <a:rPr lang="ru-RU" sz="2800" dirty="0"/>
              <a:t>МЕР позитивно </a:t>
            </a:r>
            <a:r>
              <a:rPr lang="ru-RU" sz="2800" dirty="0" err="1"/>
              <a:t>впливає</a:t>
            </a:r>
            <a:r>
              <a:rPr lang="ru-RU" sz="2800" dirty="0"/>
              <a:t> на всю громаду </a:t>
            </a:r>
            <a:r>
              <a:rPr lang="ru-RU" sz="2800" dirty="0" err="1"/>
              <a:t>включно</a:t>
            </a:r>
            <a:r>
              <a:rPr lang="ru-RU" sz="2800" dirty="0"/>
              <a:t> з </a:t>
            </a:r>
            <a:r>
              <a:rPr lang="ru-RU" sz="2800" dirty="0" err="1"/>
              <a:t>місцевою</a:t>
            </a:r>
            <a:r>
              <a:rPr lang="ru-RU" sz="2800" dirty="0"/>
              <a:t> </a:t>
            </a:r>
            <a:r>
              <a:rPr lang="ru-RU" sz="2800" dirty="0" err="1"/>
              <a:t>владою</a:t>
            </a:r>
            <a:r>
              <a:rPr lang="ru-RU" sz="2800" dirty="0"/>
              <a:t>, </a:t>
            </a:r>
            <a:r>
              <a:rPr lang="ru-RU" sz="2800" dirty="0" err="1"/>
              <a:t>бізнесом</a:t>
            </a:r>
            <a:r>
              <a:rPr lang="ru-RU" sz="2800" dirty="0"/>
              <a:t> і </a:t>
            </a:r>
            <a:r>
              <a:rPr lang="ru-RU" sz="2800" dirty="0" err="1"/>
              <a:t>громадянами</a:t>
            </a:r>
            <a:r>
              <a:rPr lang="ru-RU" sz="2800" dirty="0"/>
              <a:t>. </a:t>
            </a:r>
            <a:r>
              <a:rPr lang="ru-RU" sz="1800" dirty="0">
                <a:effectLst/>
                <a:latin typeface="Times New Roman" panose="02020603050405020304" pitchFamily="18" charset="0"/>
                <a:ea typeface="Times New Roman" panose="02020603050405020304" pitchFamily="18" charset="0"/>
              </a:rPr>
              <a:t>За </a:t>
            </a:r>
            <a:r>
              <a:rPr lang="ru-RU" sz="1800" dirty="0" err="1">
                <a:effectLst/>
                <a:latin typeface="Times New Roman" panose="02020603050405020304" pitchFamily="18" charset="0"/>
                <a:ea typeface="Times New Roman" panose="02020603050405020304" pitchFamily="18" charset="0"/>
              </a:rPr>
              <a:t>останні</a:t>
            </a:r>
            <a:r>
              <a:rPr lang="ru-RU" sz="1800" dirty="0">
                <a:effectLst/>
                <a:latin typeface="Times New Roman" panose="02020603050405020304" pitchFamily="18" charset="0"/>
                <a:ea typeface="Times New Roman" panose="02020603050405020304" pitchFamily="18" charset="0"/>
              </a:rPr>
              <a:t> роки </a:t>
            </a:r>
            <a:r>
              <a:rPr lang="ru-RU" sz="1800" dirty="0" err="1">
                <a:effectLst/>
                <a:latin typeface="Times New Roman" panose="02020603050405020304" pitchFamily="18" charset="0"/>
                <a:ea typeface="Times New Roman" panose="02020603050405020304" pitchFamily="18" charset="0"/>
              </a:rPr>
              <a:t>такий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підхід</a:t>
            </a:r>
            <a:r>
              <a:rPr lang="ru-RU" sz="1800" dirty="0">
                <a:effectLst/>
                <a:latin typeface="Times New Roman" panose="02020603050405020304" pitchFamily="18" charset="0"/>
                <a:ea typeface="Times New Roman" panose="02020603050405020304" pitchFamily="18" charset="0"/>
              </a:rPr>
              <a:t> до </a:t>
            </a:r>
            <a:r>
              <a:rPr lang="ru-RU" sz="1800" dirty="0" err="1">
                <a:effectLst/>
                <a:latin typeface="Times New Roman" panose="02020603050405020304" pitchFamily="18" charset="0"/>
                <a:ea typeface="Times New Roman" panose="02020603050405020304" pitchFamily="18" charset="0"/>
              </a:rPr>
              <a:t>місцевого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економічного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розвитку</a:t>
            </a:r>
            <a:r>
              <a:rPr lang="ru-RU" sz="1800" dirty="0">
                <a:effectLst/>
                <a:latin typeface="Times New Roman" panose="02020603050405020304" pitchFamily="18" charset="0"/>
                <a:ea typeface="Times New Roman" panose="02020603050405020304" pitchFamily="18" charset="0"/>
              </a:rPr>
              <a:t> у США та </a:t>
            </a:r>
            <a:r>
              <a:rPr lang="ru-RU" sz="1800" dirty="0" err="1">
                <a:effectLst/>
                <a:latin typeface="Times New Roman" panose="02020603050405020304" pitchFamily="18" charset="0"/>
                <a:ea typeface="Times New Roman" panose="02020603050405020304" pitchFamily="18" charset="0"/>
              </a:rPr>
              <a:t>Європі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набув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значного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поширення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Це</a:t>
            </a:r>
            <a:r>
              <a:rPr lang="ru-RU" sz="1800" dirty="0">
                <a:effectLst/>
                <a:latin typeface="Times New Roman" panose="02020603050405020304" pitchFamily="18" charset="0"/>
                <a:ea typeface="Times New Roman" panose="02020603050405020304" pitchFamily="18" charset="0"/>
              </a:rPr>
              <a:t> є </a:t>
            </a:r>
            <a:r>
              <a:rPr lang="ru-RU" sz="1800" dirty="0" err="1">
                <a:effectLst/>
                <a:latin typeface="Times New Roman" panose="02020603050405020304" pitchFamily="18" charset="0"/>
                <a:ea typeface="Times New Roman" panose="02020603050405020304" pitchFamily="18" charset="0"/>
              </a:rPr>
              <a:t>відображенням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суттєвого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відходу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a:t>
            </a:r>
            <a:r>
              <a:rPr lang="ru-RU" sz="1800" dirty="0">
                <a:effectLst/>
                <a:latin typeface="Times New Roman" panose="02020603050405020304" pitchFamily="18" charset="0"/>
                <a:ea typeface="Times New Roman" panose="02020603050405020304" pitchFamily="18" charset="0"/>
              </a:rPr>
              <a:t> практики прямого </a:t>
            </a:r>
            <a:r>
              <a:rPr lang="ru-RU" sz="1800" dirty="0" err="1">
                <a:effectLst/>
                <a:latin typeface="Times New Roman" panose="02020603050405020304" pitchFamily="18" charset="0"/>
                <a:ea typeface="Times New Roman" panose="02020603050405020304" pitchFamily="18" charset="0"/>
              </a:rPr>
              <a:t>втручання</a:t>
            </a:r>
            <a:r>
              <a:rPr lang="ru-RU" sz="1800" dirty="0">
                <a:effectLst/>
                <a:latin typeface="Times New Roman" panose="02020603050405020304" pitchFamily="18" charset="0"/>
                <a:ea typeface="Times New Roman" panose="02020603050405020304" pitchFamily="18" charset="0"/>
              </a:rPr>
              <a:t> уряду в </a:t>
            </a:r>
            <a:r>
              <a:rPr lang="ru-RU" sz="1800" dirty="0" err="1">
                <a:effectLst/>
                <a:latin typeface="Times New Roman" panose="02020603050405020304" pitchFamily="18" charset="0"/>
                <a:ea typeface="Times New Roman" panose="02020603050405020304" pitchFamily="18" charset="0"/>
              </a:rPr>
              <a:t>справи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бізнесу</a:t>
            </a:r>
            <a:r>
              <a:rPr lang="ru-RU" sz="1800" dirty="0">
                <a:effectLst/>
                <a:latin typeface="Times New Roman" panose="02020603050405020304" pitchFamily="18" charset="0"/>
                <a:ea typeface="Times New Roman" panose="02020603050405020304" pitchFamily="18" charset="0"/>
              </a:rPr>
              <a:t>, яка </a:t>
            </a:r>
            <a:r>
              <a:rPr lang="ru-RU" sz="1800" dirty="0" err="1">
                <a:effectLst/>
                <a:latin typeface="Times New Roman" panose="02020603050405020304" pitchFamily="18" charset="0"/>
                <a:ea typeface="Times New Roman" panose="02020603050405020304" pitchFamily="18" charset="0"/>
              </a:rPr>
              <a:t>була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поширена</a:t>
            </a:r>
            <a:r>
              <a:rPr lang="ru-RU" sz="1800" dirty="0">
                <a:effectLst/>
                <a:latin typeface="Times New Roman" panose="02020603050405020304" pitchFamily="18" charset="0"/>
                <a:ea typeface="Times New Roman" panose="02020603050405020304" pitchFamily="18" charset="0"/>
              </a:rPr>
              <a:t> в США та </a:t>
            </a:r>
            <a:r>
              <a:rPr lang="ru-RU" sz="1800" dirty="0" err="1">
                <a:effectLst/>
                <a:latin typeface="Times New Roman" panose="02020603050405020304" pitchFamily="18" charset="0"/>
                <a:ea typeface="Times New Roman" panose="02020603050405020304" pitchFamily="18" charset="0"/>
              </a:rPr>
              <a:t>багатьох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країнах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Європи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протягом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тривалого</a:t>
            </a:r>
            <a:r>
              <a:rPr lang="ru-RU" sz="1800" dirty="0">
                <a:effectLst/>
                <a:latin typeface="Times New Roman" panose="02020603050405020304" pitchFamily="18" charset="0"/>
                <a:ea typeface="Times New Roman" panose="02020603050405020304" pitchFamily="18" charset="0"/>
              </a:rPr>
              <a:t> часу і </a:t>
            </a:r>
            <a:r>
              <a:rPr lang="ru-RU" sz="1800" dirty="0" err="1">
                <a:effectLst/>
                <a:latin typeface="Times New Roman" panose="02020603050405020304" pitchFamily="18" charset="0"/>
                <a:ea typeface="Times New Roman" panose="02020603050405020304" pitchFamily="18" charset="0"/>
              </a:rPr>
              <a:t>донедавна</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країнах</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перехідною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економікою</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Центральній</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Східній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Європі</a:t>
            </a:r>
            <a:r>
              <a:rPr lang="ru-RU" sz="1800" dirty="0">
                <a:effectLst/>
                <a:latin typeface="Times New Roman" panose="02020603050405020304" pitchFamily="18" charset="0"/>
                <a:ea typeface="Times New Roman" panose="02020603050405020304" pitchFamily="18" charset="0"/>
              </a:rPr>
              <a:t>. У </a:t>
            </a:r>
            <a:r>
              <a:rPr lang="ru-RU" sz="1800" dirty="0" err="1">
                <a:effectLst/>
                <a:latin typeface="Times New Roman" panose="02020603050405020304" pitchFamily="18" charset="0"/>
                <a:ea typeface="Times New Roman" panose="02020603050405020304" pitchFamily="18" charset="0"/>
              </a:rPr>
              <a:t>минулому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управління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місцевим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розвитком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здійснювалося</a:t>
            </a:r>
            <a:r>
              <a:rPr lang="ru-RU" sz="1800" dirty="0">
                <a:effectLst/>
                <a:latin typeface="Times New Roman" panose="02020603050405020304" pitchFamily="18" charset="0"/>
                <a:ea typeface="Times New Roman" panose="02020603050405020304" pitchFamily="18" charset="0"/>
              </a:rPr>
              <a:t> шляхом прямого </a:t>
            </a:r>
            <a:r>
              <a:rPr lang="ru-RU" sz="1800" dirty="0" err="1">
                <a:effectLst/>
                <a:latin typeface="Times New Roman" panose="02020603050405020304" pitchFamily="18" charset="0"/>
                <a:ea typeface="Times New Roman" panose="02020603050405020304" pitchFamily="18" charset="0"/>
              </a:rPr>
              <a:t>втручання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національних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урядів</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економіку</a:t>
            </a:r>
            <a:r>
              <a:rPr lang="ru-RU" sz="1800" dirty="0">
                <a:effectLst/>
                <a:latin typeface="Times New Roman" panose="02020603050405020304" pitchFamily="18" charset="0"/>
                <a:ea typeface="Times New Roman" panose="02020603050405020304" pitchFamily="18" charset="0"/>
              </a:rPr>
              <a:t> через </a:t>
            </a:r>
            <a:r>
              <a:rPr lang="ru-RU" sz="1800" dirty="0" err="1">
                <a:effectLst/>
                <a:latin typeface="Times New Roman" panose="02020603050405020304" pitchFamily="18" charset="0"/>
                <a:ea typeface="Times New Roman" panose="02020603050405020304" pitchFamily="18" charset="0"/>
              </a:rPr>
              <a:t>компанії</a:t>
            </a:r>
            <a:r>
              <a:rPr lang="ru-RU" sz="1800" dirty="0">
                <a:effectLst/>
                <a:latin typeface="Times New Roman" panose="02020603050405020304" pitchFamily="18" charset="0"/>
                <a:ea typeface="Times New Roman" panose="02020603050405020304" pitchFamily="18" charset="0"/>
              </a:rPr>
              <a:t> , </a:t>
            </a:r>
            <a:r>
              <a:rPr lang="ru-RU" sz="1800" dirty="0" err="1">
                <a:effectLst/>
                <a:latin typeface="Times New Roman" panose="02020603050405020304" pitchFamily="18" charset="0"/>
                <a:ea typeface="Times New Roman" panose="02020603050405020304" pitchFamily="18" charset="0"/>
              </a:rPr>
              <a:t>контрольовані</a:t>
            </a:r>
            <a:r>
              <a:rPr lang="ru-RU" sz="1800" dirty="0">
                <a:effectLst/>
                <a:latin typeface="Times New Roman" panose="02020603050405020304" pitchFamily="18" charset="0"/>
                <a:ea typeface="Times New Roman" panose="02020603050405020304" pitchFamily="18" charset="0"/>
              </a:rPr>
              <a:t> державою. Як </a:t>
            </a:r>
            <a:r>
              <a:rPr lang="ru-RU" sz="1800" dirty="0" err="1">
                <a:effectLst/>
                <a:latin typeface="Times New Roman" panose="02020603050405020304" pitchFamily="18" charset="0"/>
                <a:ea typeface="Times New Roman" panose="02020603050405020304" pitchFamily="18" charset="0"/>
              </a:rPr>
              <a:t>свідчить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досвід</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останніх</a:t>
            </a:r>
            <a:r>
              <a:rPr lang="ru-RU" sz="1800" dirty="0">
                <a:effectLst/>
                <a:latin typeface="Times New Roman" panose="02020603050405020304" pitchFamily="18" charset="0"/>
                <a:ea typeface="Times New Roman" panose="02020603050405020304" pitchFamily="18" charset="0"/>
              </a:rPr>
              <a:t> 30 </a:t>
            </a:r>
            <a:r>
              <a:rPr lang="ru-RU" sz="1800" dirty="0" err="1">
                <a:effectLst/>
                <a:latin typeface="Times New Roman" panose="02020603050405020304" pitchFamily="18" charset="0"/>
                <a:ea typeface="Times New Roman" panose="02020603050405020304" pitchFamily="18" charset="0"/>
              </a:rPr>
              <a:t>років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непрямі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методи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управління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місцевим</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регіональним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економічним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розвитком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можуть</a:t>
            </a:r>
            <a:r>
              <a:rPr lang="ru-RU" sz="1800" dirty="0">
                <a:effectLst/>
                <a:latin typeface="Times New Roman" panose="02020603050405020304" pitchFamily="18" charset="0"/>
                <a:ea typeface="Times New Roman" panose="02020603050405020304" pitchFamily="18" charset="0"/>
              </a:rPr>
              <a:t> бути </a:t>
            </a:r>
            <a:r>
              <a:rPr lang="ru-RU" sz="1800" dirty="0" err="1">
                <a:effectLst/>
                <a:latin typeface="Times New Roman" panose="02020603050405020304" pitchFamily="18" charset="0"/>
                <a:ea typeface="Times New Roman" panose="02020603050405020304" pitchFamily="18" charset="0"/>
              </a:rPr>
              <a:t>більш</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ефективними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Розвинувся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підхід</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що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передбачає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спрямовування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цього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процесу</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якому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органи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місцевої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влади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відіграють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вирішальну</a:t>
            </a:r>
            <a:r>
              <a:rPr lang="ru-RU" sz="1800" dirty="0">
                <a:effectLst/>
                <a:latin typeface="Times New Roman" panose="02020603050405020304" pitchFamily="18" charset="0"/>
                <a:ea typeface="Times New Roman" panose="02020603050405020304" pitchFamily="18" charset="0"/>
              </a:rPr>
              <a:t> роль. </a:t>
            </a:r>
            <a:r>
              <a:rPr lang="ru-RU" sz="1800" dirty="0" err="1">
                <a:effectLst/>
                <a:latin typeface="Times New Roman" panose="02020603050405020304" pitchFamily="18" charset="0"/>
                <a:ea typeface="Times New Roman" panose="02020603050405020304" pitchFamily="18" charset="0"/>
              </a:rPr>
              <a:t>Наголос</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тепер</a:t>
            </a:r>
            <a:r>
              <a:rPr lang="ru-RU" sz="1800" dirty="0">
                <a:effectLst/>
                <a:latin typeface="Times New Roman" panose="02020603050405020304" pitchFamily="18" charset="0"/>
                <a:ea typeface="Times New Roman" panose="02020603050405020304" pitchFamily="18" charset="0"/>
              </a:rPr>
              <a:t> робиться на </a:t>
            </a:r>
            <a:r>
              <a:rPr lang="ru-RU" sz="1800" dirty="0" err="1">
                <a:effectLst/>
                <a:latin typeface="Times New Roman" panose="02020603050405020304" pitchFamily="18" charset="0"/>
                <a:ea typeface="Times New Roman" panose="02020603050405020304" pitchFamily="18" charset="0"/>
              </a:rPr>
              <a:t>створенні</a:t>
            </a:r>
            <a:r>
              <a:rPr lang="ru-RU" sz="1800" dirty="0">
                <a:effectLst/>
                <a:latin typeface="Times New Roman" panose="02020603050405020304" pitchFamily="18" charset="0"/>
                <a:ea typeface="Times New Roman" panose="02020603050405020304" pitchFamily="18" charset="0"/>
              </a:rPr>
              <a:t> такого </a:t>
            </a:r>
            <a:r>
              <a:rPr lang="ru-RU" sz="1800" dirty="0" err="1">
                <a:effectLst/>
                <a:latin typeface="Times New Roman" panose="02020603050405020304" pitchFamily="18" charset="0"/>
                <a:ea typeface="Times New Roman" panose="02020603050405020304" pitchFamily="18" charset="0"/>
              </a:rPr>
              <a:t>сприятливого</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бізнесу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місцевого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середовища</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якому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існуючі</a:t>
            </a:r>
            <a:r>
              <a:rPr lang="ru-RU" sz="1800" dirty="0">
                <a:effectLst/>
                <a:latin typeface="Times New Roman" panose="02020603050405020304" pitchFamily="18" charset="0"/>
                <a:ea typeface="Times New Roman" panose="02020603050405020304" pitchFamily="18" charset="0"/>
              </a:rPr>
              <a:t> й </a:t>
            </a:r>
            <a:r>
              <a:rPr lang="ru-RU" sz="1800" dirty="0" err="1">
                <a:effectLst/>
                <a:latin typeface="Times New Roman" panose="02020603050405020304" pitchFamily="18" charset="0"/>
                <a:ea typeface="Times New Roman" panose="02020603050405020304" pitchFamily="18" charset="0"/>
              </a:rPr>
              <a:t>новостворені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підприємства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можуть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динамічно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зростати</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лідером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якого</a:t>
            </a:r>
            <a:r>
              <a:rPr lang="ru-RU" sz="1800" dirty="0">
                <a:effectLst/>
                <a:latin typeface="Times New Roman" panose="02020603050405020304" pitchFamily="18" charset="0"/>
                <a:ea typeface="Times New Roman" panose="02020603050405020304" pitchFamily="18" charset="0"/>
              </a:rPr>
              <a:t> є </a:t>
            </a:r>
            <a:r>
              <a:rPr lang="ru-RU" sz="1800" dirty="0" err="1">
                <a:effectLst/>
                <a:latin typeface="Times New Roman" panose="02020603050405020304" pitchFamily="18" charset="0"/>
                <a:ea typeface="Times New Roman" panose="02020603050405020304" pitchFamily="18" charset="0"/>
              </a:rPr>
              <a:t>приватний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підприємець</a:t>
            </a:r>
            <a:r>
              <a:rPr lang="ru-RU" sz="1800" dirty="0">
                <a:effectLst/>
                <a:latin typeface="Times New Roman" panose="02020603050405020304" pitchFamily="18"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pPr algn="just">
              <a:lnSpc>
                <a:spcPts val="1800"/>
              </a:lnSpc>
            </a:pPr>
            <a:r>
              <a:rPr lang="ru-RU" sz="1800" dirty="0">
                <a:effectLst/>
                <a:latin typeface="Times New Roman" panose="02020603050405020304" pitchFamily="18" charset="0"/>
                <a:ea typeface="Times New Roman" panose="02020603050405020304" pitchFamily="18" charset="0"/>
              </a:rPr>
              <a:t> </a:t>
            </a:r>
            <a:endParaRPr lang="uk-UA" sz="1800" dirty="0">
              <a:effectLst/>
              <a:latin typeface="Times New Roman" panose="02020603050405020304" pitchFamily="18" charset="0"/>
              <a:ea typeface="Times New Roman" panose="02020603050405020304" pitchFamily="18" charset="0"/>
            </a:endParaRPr>
          </a:p>
          <a:p>
            <a:pPr algn="just">
              <a:lnSpc>
                <a:spcPts val="1800"/>
              </a:lnSpc>
            </a:pPr>
            <a:r>
              <a:rPr lang="ru-RU" sz="1800" dirty="0">
                <a:effectLst/>
                <a:latin typeface="Times New Roman" panose="02020603050405020304" pitchFamily="18" charset="0"/>
                <a:ea typeface="Times New Roman" panose="02020603050405020304" pitchFamily="18" charset="0"/>
              </a:rPr>
              <a:t> </a:t>
            </a:r>
            <a:endParaRPr lang="uk-UA" sz="1800" dirty="0">
              <a:effectLst/>
              <a:latin typeface="Times New Roman" panose="02020603050405020304" pitchFamily="18" charset="0"/>
              <a:ea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26</a:t>
            </a:fld>
            <a:endParaRPr lang="uk-UA"/>
          </a:p>
        </p:txBody>
      </p:sp>
    </p:spTree>
    <p:extLst>
      <p:ext uri="{BB962C8B-B14F-4D97-AF65-F5344CB8AC3E}">
        <p14:creationId xmlns:p14="http://schemas.microsoft.com/office/powerpoint/2010/main" val="57823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5E5B1AE-5158-4D73-B714-3F81E58BB6B9}" type="datetimeFigureOut">
              <a:rPr lang="uk-UA" smtClean="0"/>
              <a:t>09.04.2025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0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5E5B1AE-5158-4D73-B714-3F81E58BB6B9}" type="datetimeFigureOut">
              <a:rPr lang="uk-UA" smtClean="0"/>
              <a:t>09.04.2025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01113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5E5B1AE-5158-4D73-B714-3F81E58BB6B9}" type="datetimeFigureOut">
              <a:rPr lang="uk-UA" smtClean="0"/>
              <a:t>09.04.2025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33618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5E5B1AE-5158-4D73-B714-3F81E58BB6B9}" type="datetimeFigureOut">
              <a:rPr lang="uk-UA" smtClean="0"/>
              <a:t>09.04.2025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36315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5E5B1AE-5158-4D73-B714-3F81E58BB6B9}" type="datetimeFigureOut">
              <a:rPr lang="uk-UA" smtClean="0"/>
              <a:t>09.04.2025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4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5E5B1AE-5158-4D73-B714-3F81E58BB6B9}" type="datetimeFigureOut">
              <a:rPr lang="uk-UA" smtClean="0"/>
              <a:t>09.04.2025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8443263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9728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1792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5E5B1AE-5158-4D73-B714-3F81E58BB6B9}" type="datetimeFigureOut">
              <a:rPr lang="uk-UA" smtClean="0"/>
              <a:t>09.04.2025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8204216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5E5B1AE-5158-4D73-B714-3F81E58BB6B9}" type="datetimeFigureOut">
              <a:rPr lang="uk-UA" smtClean="0"/>
              <a:t>09.04.2025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84847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E5B1AE-5158-4D73-B714-3F81E58BB6B9}" type="datetimeFigureOut">
              <a:rPr lang="uk-UA" smtClean="0"/>
              <a:t>09.04.2025</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70446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E5B1AE-5158-4D73-B714-3F81E58BB6B9}" type="datetimeFigureOut">
              <a:rPr lang="uk-UA" smtClean="0"/>
              <a:t>09.04.2025</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508B88-AF0B-40FE-A8BC-E4438ADD4B95}" type="slidenum">
              <a:rPr lang="uk-UA" smtClean="0"/>
              <a:t>‹№›</a:t>
            </a:fld>
            <a:endParaRPr lang="uk-UA"/>
          </a:p>
        </p:txBody>
      </p:sp>
    </p:spTree>
    <p:extLst>
      <p:ext uri="{BB962C8B-B14F-4D97-AF65-F5344CB8AC3E}">
        <p14:creationId xmlns:p14="http://schemas.microsoft.com/office/powerpoint/2010/main" val="3707450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lvl1pPr>
              <a:defRPr>
                <a:solidFill>
                  <a:schemeClr val="tx2"/>
                </a:solidFill>
              </a:defRPr>
            </a:lvl1pPr>
          </a:lstStyle>
          <a:p>
            <a:fld id="{45E5B1AE-5158-4D73-B714-3F81E58BB6B9}" type="datetimeFigureOut">
              <a:rPr lang="uk-UA" smtClean="0"/>
              <a:t>09.04.2025</a:t>
            </a:fld>
            <a:endParaRPr lang="uk-U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508B88-AF0B-40FE-A8BC-E4438ADD4B95}" type="slidenum">
              <a:rPr lang="uk-UA" smtClean="0"/>
              <a:t>‹№›</a:t>
            </a:fld>
            <a:endParaRPr lang="uk-UA"/>
          </a:p>
        </p:txBody>
      </p:sp>
    </p:spTree>
    <p:extLst>
      <p:ext uri="{BB962C8B-B14F-4D97-AF65-F5344CB8AC3E}">
        <p14:creationId xmlns:p14="http://schemas.microsoft.com/office/powerpoint/2010/main" val="186676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E5B1AE-5158-4D73-B714-3F81E58BB6B9}" type="datetimeFigureOut">
              <a:rPr lang="uk-UA" smtClean="0"/>
              <a:t>09.04.2025</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508B88-AF0B-40FE-A8BC-E4438ADD4B95}"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36752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F4F819-EEF3-4DC6-868E-1F074A27D125}"/>
              </a:ext>
            </a:extLst>
          </p:cNvPr>
          <p:cNvSpPr>
            <a:spLocks noGrp="1"/>
          </p:cNvSpPr>
          <p:nvPr>
            <p:ph type="ctrTitle"/>
          </p:nvPr>
        </p:nvSpPr>
        <p:spPr>
          <a:xfrm>
            <a:off x="1711960" y="702726"/>
            <a:ext cx="8768080" cy="3549904"/>
          </a:xfrm>
        </p:spPr>
        <p:txBody>
          <a:bodyPr>
            <a:normAutofit/>
          </a:bodyPr>
          <a:lstStyle/>
          <a:p>
            <a:pPr algn="ctr"/>
            <a:r>
              <a:rPr lang="uk-UA" sz="8800" dirty="0">
                <a:solidFill>
                  <a:schemeClr val="tx1"/>
                </a:solidFill>
              </a:rPr>
              <a:t>Місцевий економічний розвиток </a:t>
            </a:r>
          </a:p>
        </p:txBody>
      </p:sp>
    </p:spTree>
    <p:extLst>
      <p:ext uri="{BB962C8B-B14F-4D97-AF65-F5344CB8AC3E}">
        <p14:creationId xmlns:p14="http://schemas.microsoft.com/office/powerpoint/2010/main" val="310704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D9C335-F422-4AC2-877D-F7ECB33F6E9C}"/>
              </a:ext>
            </a:extLst>
          </p:cNvPr>
          <p:cNvSpPr>
            <a:spLocks noGrp="1"/>
          </p:cNvSpPr>
          <p:nvPr>
            <p:ph type="title"/>
          </p:nvPr>
        </p:nvSpPr>
        <p:spPr/>
        <p:txBody>
          <a:bodyPr>
            <a:normAutofit fontScale="90000"/>
          </a:bodyPr>
          <a:lstStyle/>
          <a:p>
            <a:r>
              <a:rPr lang="ru-RU" dirty="0" err="1">
                <a:solidFill>
                  <a:schemeClr val="accent1">
                    <a:lumMod val="40000"/>
                    <a:lumOff val="60000"/>
                  </a:schemeClr>
                </a:solidFill>
              </a:rPr>
              <a:t>Основні</a:t>
            </a:r>
            <a:r>
              <a:rPr lang="ru-RU" dirty="0">
                <a:solidFill>
                  <a:schemeClr val="accent1">
                    <a:lumMod val="40000"/>
                    <a:lumOff val="60000"/>
                  </a:schemeClr>
                </a:solidFill>
              </a:rPr>
              <a:t> </a:t>
            </a:r>
            <a:r>
              <a:rPr lang="ru-RU" dirty="0" err="1">
                <a:solidFill>
                  <a:schemeClr val="accent1">
                    <a:lumMod val="40000"/>
                    <a:lumOff val="60000"/>
                  </a:schemeClr>
                </a:solidFill>
              </a:rPr>
              <a:t>сфери</a:t>
            </a:r>
            <a:r>
              <a:rPr lang="ru-RU" dirty="0">
                <a:solidFill>
                  <a:schemeClr val="accent1">
                    <a:lumMod val="40000"/>
                    <a:lumOff val="60000"/>
                  </a:schemeClr>
                </a:solidFill>
              </a:rPr>
              <a:t> </a:t>
            </a:r>
            <a:r>
              <a:rPr lang="ru-RU" dirty="0" err="1">
                <a:solidFill>
                  <a:schemeClr val="accent1">
                    <a:lumMod val="40000"/>
                    <a:lumOff val="60000"/>
                  </a:schemeClr>
                </a:solidFill>
              </a:rPr>
              <a:t>реалізації</a:t>
            </a:r>
            <a:r>
              <a:rPr lang="ru-RU" dirty="0">
                <a:solidFill>
                  <a:schemeClr val="accent1">
                    <a:lumMod val="40000"/>
                    <a:lumOff val="60000"/>
                  </a:schemeClr>
                </a:solidFill>
              </a:rPr>
              <a:t> </a:t>
            </a:r>
            <a:r>
              <a:rPr lang="ru-RU" dirty="0" err="1">
                <a:solidFill>
                  <a:schemeClr val="accent1">
                    <a:lumMod val="40000"/>
                    <a:lumOff val="60000"/>
                  </a:schemeClr>
                </a:solidFill>
              </a:rPr>
              <a:t>місцевого</a:t>
            </a:r>
            <a:r>
              <a:rPr lang="ru-RU" dirty="0">
                <a:solidFill>
                  <a:schemeClr val="accent1">
                    <a:lumMod val="40000"/>
                    <a:lumOff val="60000"/>
                  </a:schemeClr>
                </a:solidFill>
              </a:rPr>
              <a:t> </a:t>
            </a:r>
            <a:r>
              <a:rPr lang="ru-RU" dirty="0" err="1">
                <a:solidFill>
                  <a:schemeClr val="accent1">
                    <a:lumMod val="40000"/>
                    <a:lumOff val="60000"/>
                  </a:schemeClr>
                </a:solidFill>
              </a:rPr>
              <a:t>економічного</a:t>
            </a:r>
            <a:r>
              <a:rPr lang="ru-RU" dirty="0">
                <a:solidFill>
                  <a:schemeClr val="accent1">
                    <a:lumMod val="40000"/>
                    <a:lumOff val="60000"/>
                  </a:schemeClr>
                </a:solidFill>
              </a:rPr>
              <a:t> </a:t>
            </a:r>
            <a:r>
              <a:rPr lang="ru-RU" dirty="0" err="1">
                <a:solidFill>
                  <a:schemeClr val="accent1">
                    <a:lumMod val="40000"/>
                    <a:lumOff val="60000"/>
                  </a:schemeClr>
                </a:solidFill>
              </a:rPr>
              <a:t>розвитку</a:t>
            </a:r>
            <a:r>
              <a:rPr lang="ru-RU" dirty="0">
                <a:solidFill>
                  <a:schemeClr val="accent1">
                    <a:lumMod val="40000"/>
                    <a:lumOff val="60000"/>
                  </a:schemeClr>
                </a:solidFill>
              </a:rPr>
              <a:t> як </a:t>
            </a:r>
            <a:r>
              <a:rPr lang="ru-RU" dirty="0" err="1">
                <a:solidFill>
                  <a:schemeClr val="accent1">
                    <a:lumMod val="40000"/>
                    <a:lumOff val="60000"/>
                  </a:schemeClr>
                </a:solidFill>
              </a:rPr>
              <a:t>процесу</a:t>
            </a:r>
            <a:r>
              <a:rPr lang="ru-RU" dirty="0">
                <a:solidFill>
                  <a:schemeClr val="accent1">
                    <a:lumMod val="40000"/>
                    <a:lumOff val="60000"/>
                  </a:schemeClr>
                </a:solidFill>
              </a:rPr>
              <a:t>: </a:t>
            </a:r>
            <a:endParaRPr lang="uk-UA" dirty="0">
              <a:solidFill>
                <a:schemeClr val="accent1">
                  <a:lumMod val="40000"/>
                  <a:lumOff val="60000"/>
                </a:schemeClr>
              </a:solidFill>
            </a:endParaRPr>
          </a:p>
        </p:txBody>
      </p:sp>
      <p:sp>
        <p:nvSpPr>
          <p:cNvPr id="4" name="Місце для вмісту 3">
            <a:extLst>
              <a:ext uri="{FF2B5EF4-FFF2-40B4-BE49-F238E27FC236}">
                <a16:creationId xmlns:a16="http://schemas.microsoft.com/office/drawing/2014/main" id="{3E731162-A20A-4FFF-98A5-A7D2D59DA60E}"/>
              </a:ext>
            </a:extLst>
          </p:cNvPr>
          <p:cNvSpPr>
            <a:spLocks noGrp="1"/>
          </p:cNvSpPr>
          <p:nvPr>
            <p:ph sz="half" idx="2"/>
          </p:nvPr>
        </p:nvSpPr>
        <p:spPr>
          <a:xfrm>
            <a:off x="879825" y="2238233"/>
            <a:ext cx="10432349" cy="3617214"/>
          </a:xfrm>
        </p:spPr>
        <p:txBody>
          <a:bodyPr>
            <a:normAutofit/>
          </a:bodyPr>
          <a:lstStyle/>
          <a:p>
            <a:pPr algn="just"/>
            <a:r>
              <a:rPr lang="uk-UA" dirty="0"/>
              <a:t>1) політика уряду, спрямована на задоволення широких економічних цілей, у тому числі контроль над інфляцією, високий рівень зайнятості та стале зростання; </a:t>
            </a:r>
          </a:p>
          <a:p>
            <a:pPr algn="just"/>
            <a:r>
              <a:rPr lang="uk-UA" dirty="0"/>
              <a:t>2) політика та програми, спрямовані на надання послуг, у тому числі будівництво доріг, управління інфраструктурою та надання доступу до освіти, медицини, інших соціальних благ для незабезпечених верств населення; </a:t>
            </a:r>
          </a:p>
          <a:p>
            <a:pPr algn="just"/>
            <a:r>
              <a:rPr lang="uk-UA" dirty="0"/>
              <a:t>3) політика та програми, безпосередньо спрямовані на поліпшення ділового клімату через спеціальні заходи, фінансування бізнесу, маркетинг, розвиток громади, </a:t>
            </a:r>
            <a:r>
              <a:rPr lang="uk-UA" dirty="0" err="1"/>
              <a:t>бенчмаркінг</a:t>
            </a:r>
            <a:r>
              <a:rPr lang="uk-UA" dirty="0"/>
              <a:t>, збереження та розширення бізнесу, передачу технологій, розвиток нерухомості тощо.</a:t>
            </a:r>
          </a:p>
          <a:p>
            <a:endParaRPr lang="uk-UA" dirty="0"/>
          </a:p>
        </p:txBody>
      </p:sp>
    </p:spTree>
    <p:extLst>
      <p:ext uri="{BB962C8B-B14F-4D97-AF65-F5344CB8AC3E}">
        <p14:creationId xmlns:p14="http://schemas.microsoft.com/office/powerpoint/2010/main" val="354477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D79BF6-0F70-482F-83A1-77D9D1793517}"/>
              </a:ext>
            </a:extLst>
          </p:cNvPr>
          <p:cNvSpPr>
            <a:spLocks noGrp="1"/>
          </p:cNvSpPr>
          <p:nvPr>
            <p:ph type="title"/>
          </p:nvPr>
        </p:nvSpPr>
        <p:spPr/>
        <p:txBody>
          <a:bodyPr>
            <a:normAutofit fontScale="90000"/>
          </a:bodyPr>
          <a:lstStyle/>
          <a:p>
            <a:pPr algn="ctr"/>
            <a:r>
              <a:rPr lang="ru-RU" dirty="0" err="1">
                <a:solidFill>
                  <a:schemeClr val="accent1">
                    <a:lumMod val="40000"/>
                    <a:lumOff val="60000"/>
                  </a:schemeClr>
                </a:solidFill>
              </a:rPr>
              <a:t>Характерні</a:t>
            </a:r>
            <a:r>
              <a:rPr lang="ru-RU" dirty="0">
                <a:solidFill>
                  <a:schemeClr val="accent1">
                    <a:lumMod val="40000"/>
                    <a:lumOff val="60000"/>
                  </a:schemeClr>
                </a:solidFill>
              </a:rPr>
              <a:t> </a:t>
            </a:r>
            <a:r>
              <a:rPr lang="ru-RU" dirty="0" err="1">
                <a:solidFill>
                  <a:schemeClr val="accent1">
                    <a:lumMod val="40000"/>
                    <a:lumOff val="60000"/>
                  </a:schemeClr>
                </a:solidFill>
              </a:rPr>
              <a:t>особливості</a:t>
            </a:r>
            <a:r>
              <a:rPr lang="ru-RU" dirty="0">
                <a:solidFill>
                  <a:schemeClr val="accent1">
                    <a:lumMod val="40000"/>
                    <a:lumOff val="60000"/>
                  </a:schemeClr>
                </a:solidFill>
              </a:rPr>
              <a:t> </a:t>
            </a:r>
            <a:r>
              <a:rPr lang="ru-RU" dirty="0" err="1">
                <a:solidFill>
                  <a:schemeClr val="accent1">
                    <a:lumMod val="40000"/>
                    <a:lumOff val="60000"/>
                  </a:schemeClr>
                </a:solidFill>
              </a:rPr>
              <a:t>місцевого</a:t>
            </a:r>
            <a:r>
              <a:rPr lang="ru-RU" dirty="0">
                <a:solidFill>
                  <a:schemeClr val="accent1">
                    <a:lumMod val="40000"/>
                    <a:lumOff val="60000"/>
                  </a:schemeClr>
                </a:solidFill>
              </a:rPr>
              <a:t> </a:t>
            </a:r>
            <a:r>
              <a:rPr lang="ru-RU" dirty="0" err="1">
                <a:solidFill>
                  <a:schemeClr val="accent1">
                    <a:lumMod val="40000"/>
                    <a:lumOff val="60000"/>
                  </a:schemeClr>
                </a:solidFill>
              </a:rPr>
              <a:t>економічного</a:t>
            </a:r>
            <a:r>
              <a:rPr lang="ru-RU" dirty="0">
                <a:solidFill>
                  <a:schemeClr val="accent1">
                    <a:lumMod val="40000"/>
                    <a:lumOff val="60000"/>
                  </a:schemeClr>
                </a:solidFill>
              </a:rPr>
              <a:t> </a:t>
            </a:r>
            <a:r>
              <a:rPr lang="ru-RU" dirty="0" err="1">
                <a:solidFill>
                  <a:schemeClr val="accent1">
                    <a:lumMod val="40000"/>
                    <a:lumOff val="60000"/>
                  </a:schemeClr>
                </a:solidFill>
              </a:rPr>
              <a:t>розвитку</a:t>
            </a:r>
            <a:r>
              <a:rPr lang="ru-RU" dirty="0">
                <a:solidFill>
                  <a:schemeClr val="accent1">
                    <a:lumMod val="40000"/>
                    <a:lumOff val="60000"/>
                  </a:schemeClr>
                </a:solidFill>
              </a:rPr>
              <a:t>: </a:t>
            </a:r>
            <a:endParaRPr lang="uk-UA" dirty="0">
              <a:solidFill>
                <a:schemeClr val="accent1">
                  <a:lumMod val="40000"/>
                  <a:lumOff val="60000"/>
                </a:schemeClr>
              </a:solidFill>
            </a:endParaRPr>
          </a:p>
        </p:txBody>
      </p:sp>
      <p:sp>
        <p:nvSpPr>
          <p:cNvPr id="3" name="Місце для вмісту 2">
            <a:extLst>
              <a:ext uri="{FF2B5EF4-FFF2-40B4-BE49-F238E27FC236}">
                <a16:creationId xmlns:a16="http://schemas.microsoft.com/office/drawing/2014/main" id="{A5410E60-B24E-46FB-9E37-B36F1CAD72CA}"/>
              </a:ext>
            </a:extLst>
          </p:cNvPr>
          <p:cNvSpPr>
            <a:spLocks noGrp="1"/>
          </p:cNvSpPr>
          <p:nvPr>
            <p:ph sz="half" idx="1"/>
          </p:nvPr>
        </p:nvSpPr>
        <p:spPr>
          <a:xfrm>
            <a:off x="1097280" y="2077746"/>
            <a:ext cx="9930113" cy="4023359"/>
          </a:xfrm>
        </p:spPr>
        <p:txBody>
          <a:bodyPr/>
          <a:lstStyle/>
          <a:p>
            <a:pPr algn="just"/>
            <a:r>
              <a:rPr lang="uk-UA" dirty="0"/>
              <a:t>– це колективний і рівноправний процес, у якому беруть участь різноманітні зацікавлені сторони </a:t>
            </a:r>
          </a:p>
          <a:p>
            <a:pPr algn="just"/>
            <a:r>
              <a:rPr lang="uk-UA" dirty="0"/>
              <a:t>– відбувається на певній території, межі якої переважно збігаються з адміністративними кордонами </a:t>
            </a:r>
          </a:p>
          <a:p>
            <a:pPr algn="just"/>
            <a:r>
              <a:rPr lang="uk-UA" dirty="0"/>
              <a:t>– це підхід до управління територією «знизу-вгору», коли місцеве населення приймає місцеві рішення з місцевих питань </a:t>
            </a:r>
          </a:p>
          <a:p>
            <a:pPr algn="just"/>
            <a:r>
              <a:rPr lang="uk-UA" dirty="0"/>
              <a:t>– передбачає запровадження певного виду економічного стимулювання </a:t>
            </a:r>
          </a:p>
          <a:p>
            <a:pPr algn="just"/>
            <a:r>
              <a:rPr lang="uk-UA" dirty="0"/>
              <a:t>– здійснюється для досягнення певних якісних та / чи кількісних зрушень у економічному добробуті</a:t>
            </a:r>
          </a:p>
        </p:txBody>
      </p:sp>
    </p:spTree>
    <p:extLst>
      <p:ext uri="{BB962C8B-B14F-4D97-AF65-F5344CB8AC3E}">
        <p14:creationId xmlns:p14="http://schemas.microsoft.com/office/powerpoint/2010/main" val="313932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CEACE23-A587-4A3D-BC44-84ACE518CC05}"/>
              </a:ext>
            </a:extLst>
          </p:cNvPr>
          <p:cNvSpPr>
            <a:spLocks noGrp="1"/>
          </p:cNvSpPr>
          <p:nvPr>
            <p:ph sz="half" idx="4294967295"/>
          </p:nvPr>
        </p:nvSpPr>
        <p:spPr>
          <a:xfrm>
            <a:off x="278615" y="1031197"/>
            <a:ext cx="2813377" cy="4022725"/>
          </a:xfrm>
        </p:spPr>
        <p:txBody>
          <a:bodyPr>
            <a:normAutofit fontScale="92500" lnSpcReduction="20000"/>
          </a:bodyPr>
          <a:lstStyle/>
          <a:p>
            <a:pPr algn="ctr"/>
            <a:r>
              <a:rPr lang="uk-UA" b="1" dirty="0">
                <a:solidFill>
                  <a:schemeClr val="accent5"/>
                </a:solidFill>
              </a:rPr>
              <a:t>Принципи місцевого економічного розвитку (МЕР) </a:t>
            </a:r>
            <a:r>
              <a:rPr lang="uk-UA" dirty="0"/>
              <a:t>– це базові засади, що визначають підходи та напрями розвитку економіки на місцевому рівні, спрямовані на раціональне використання ресурсів, залучення громади, забезпечення сталого зростання, покращення якості життя мешканців і підвищення конкурентоспроможності територій.</a:t>
            </a:r>
          </a:p>
        </p:txBody>
      </p:sp>
      <p:graphicFrame>
        <p:nvGraphicFramePr>
          <p:cNvPr id="5" name="Схема 4">
            <a:extLst>
              <a:ext uri="{FF2B5EF4-FFF2-40B4-BE49-F238E27FC236}">
                <a16:creationId xmlns:a16="http://schemas.microsoft.com/office/drawing/2014/main" id="{B5FAA83D-9F5B-491C-AE9D-E0C8492ABE4D}"/>
              </a:ext>
            </a:extLst>
          </p:cNvPr>
          <p:cNvGraphicFramePr/>
          <p:nvPr>
            <p:extLst>
              <p:ext uri="{D42A27DB-BD31-4B8C-83A1-F6EECF244321}">
                <p14:modId xmlns:p14="http://schemas.microsoft.com/office/powerpoint/2010/main" val="3355607944"/>
              </p:ext>
            </p:extLst>
          </p:nvPr>
        </p:nvGraphicFramePr>
        <p:xfrm>
          <a:off x="3280528" y="423761"/>
          <a:ext cx="8755406" cy="5657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74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CEACE23-A587-4A3D-BC44-84ACE518CC05}"/>
              </a:ext>
            </a:extLst>
          </p:cNvPr>
          <p:cNvSpPr>
            <a:spLocks noGrp="1"/>
          </p:cNvSpPr>
          <p:nvPr>
            <p:ph sz="half" idx="4294967295"/>
          </p:nvPr>
        </p:nvSpPr>
        <p:spPr>
          <a:xfrm>
            <a:off x="278615" y="1031197"/>
            <a:ext cx="2813377" cy="4022725"/>
          </a:xfrm>
        </p:spPr>
        <p:txBody>
          <a:bodyPr>
            <a:normAutofit fontScale="92500" lnSpcReduction="20000"/>
          </a:bodyPr>
          <a:lstStyle/>
          <a:p>
            <a:pPr algn="ctr"/>
            <a:r>
              <a:rPr lang="uk-UA" b="1" dirty="0">
                <a:solidFill>
                  <a:schemeClr val="accent5"/>
                </a:solidFill>
              </a:rPr>
              <a:t>Принципи місцевого економічного розвитку (МЕР) </a:t>
            </a:r>
            <a:r>
              <a:rPr lang="uk-UA" dirty="0"/>
              <a:t>– це базові засади, що визначають підходи та напрями розвитку економіки на місцевому рівні, спрямовані на раціональне використання ресурсів, залучення громади, забезпечення сталого зростання, покращення якості життя мешканців і підвищення конкурентоспроможності територій.</a:t>
            </a:r>
          </a:p>
        </p:txBody>
      </p:sp>
      <p:graphicFrame>
        <p:nvGraphicFramePr>
          <p:cNvPr id="5" name="Схема 4">
            <a:extLst>
              <a:ext uri="{FF2B5EF4-FFF2-40B4-BE49-F238E27FC236}">
                <a16:creationId xmlns:a16="http://schemas.microsoft.com/office/drawing/2014/main" id="{B5FAA83D-9F5B-491C-AE9D-E0C8492ABE4D}"/>
              </a:ext>
            </a:extLst>
          </p:cNvPr>
          <p:cNvGraphicFramePr/>
          <p:nvPr>
            <p:extLst>
              <p:ext uri="{D42A27DB-BD31-4B8C-83A1-F6EECF244321}">
                <p14:modId xmlns:p14="http://schemas.microsoft.com/office/powerpoint/2010/main" val="1465820354"/>
              </p:ext>
            </p:extLst>
          </p:nvPr>
        </p:nvGraphicFramePr>
        <p:xfrm>
          <a:off x="3280528" y="423761"/>
          <a:ext cx="8755406" cy="5657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564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7015A93-8F72-4567-BB93-AC33AF415018}"/>
              </a:ext>
            </a:extLst>
          </p:cNvPr>
          <p:cNvSpPr>
            <a:spLocks noGrp="1"/>
          </p:cNvSpPr>
          <p:nvPr>
            <p:ph type="title"/>
          </p:nvPr>
        </p:nvSpPr>
        <p:spPr/>
        <p:txBody>
          <a:bodyPr/>
          <a:lstStyle/>
          <a:p>
            <a:pPr algn="ctr"/>
            <a:r>
              <a:rPr lang="uk-UA" dirty="0">
                <a:solidFill>
                  <a:schemeClr val="accent4">
                    <a:lumMod val="40000"/>
                    <a:lumOff val="60000"/>
                  </a:schemeClr>
                </a:solidFill>
              </a:rPr>
              <a:t>Принципи місцевого економічного розвитку</a:t>
            </a:r>
          </a:p>
        </p:txBody>
      </p:sp>
      <p:sp>
        <p:nvSpPr>
          <p:cNvPr id="7" name="TextBox 6">
            <a:extLst>
              <a:ext uri="{FF2B5EF4-FFF2-40B4-BE49-F238E27FC236}">
                <a16:creationId xmlns:a16="http://schemas.microsoft.com/office/drawing/2014/main" id="{8B6CD492-88AC-455B-9CB7-4A633E3B902F}"/>
              </a:ext>
            </a:extLst>
          </p:cNvPr>
          <p:cNvSpPr txBox="1"/>
          <p:nvPr/>
        </p:nvSpPr>
        <p:spPr>
          <a:xfrm>
            <a:off x="782424" y="1737360"/>
            <a:ext cx="11136295" cy="4524315"/>
          </a:xfrm>
          <a:prstGeom prst="rect">
            <a:avLst/>
          </a:prstGeom>
          <a:noFill/>
        </p:spPr>
        <p:txBody>
          <a:bodyPr wrap="square">
            <a:spAutoFit/>
          </a:bodyPr>
          <a:lstStyle/>
          <a:p>
            <a:pPr algn="just"/>
            <a:r>
              <a:rPr lang="uk-UA" sz="2400" dirty="0">
                <a:solidFill>
                  <a:schemeClr val="accent4">
                    <a:lumMod val="40000"/>
                    <a:lumOff val="60000"/>
                  </a:schemeClr>
                </a:solidFill>
              </a:rPr>
              <a:t>1. </a:t>
            </a:r>
            <a:r>
              <a:rPr lang="uk-UA" sz="2400" dirty="0"/>
              <a:t>Місцевий економічний розвиток – це стратегічно спланований процес</a:t>
            </a:r>
          </a:p>
          <a:p>
            <a:pPr algn="just"/>
            <a:r>
              <a:rPr lang="uk-UA" sz="2400" dirty="0">
                <a:solidFill>
                  <a:schemeClr val="accent4">
                    <a:lumMod val="40000"/>
                    <a:lumOff val="60000"/>
                  </a:schemeClr>
                </a:solidFill>
              </a:rPr>
              <a:t>2. </a:t>
            </a:r>
            <a:r>
              <a:rPr lang="uk-UA" sz="2400" dirty="0"/>
              <a:t>Передбачає вжиття взаємопов’язаних заходів у різних сферах розвитку</a:t>
            </a:r>
          </a:p>
          <a:p>
            <a:pPr algn="just"/>
            <a:r>
              <a:rPr lang="uk-UA" sz="2400" dirty="0">
                <a:solidFill>
                  <a:schemeClr val="accent4">
                    <a:lumMod val="40000"/>
                    <a:lumOff val="60000"/>
                  </a:schemeClr>
                </a:solidFill>
              </a:rPr>
              <a:t>3. </a:t>
            </a:r>
            <a:r>
              <a:rPr lang="uk-UA" sz="2400" dirty="0" err="1"/>
              <a:t>Грунтується</a:t>
            </a:r>
            <a:r>
              <a:rPr lang="uk-UA" sz="2400" dirty="0"/>
              <a:t> на лідерській ролі місцевої влади</a:t>
            </a:r>
          </a:p>
          <a:p>
            <a:pPr algn="just"/>
            <a:r>
              <a:rPr lang="uk-UA" sz="2400" dirty="0">
                <a:solidFill>
                  <a:schemeClr val="accent4">
                    <a:lumMod val="40000"/>
                    <a:lumOff val="60000"/>
                  </a:schemeClr>
                </a:solidFill>
              </a:rPr>
              <a:t>4. </a:t>
            </a:r>
            <a:r>
              <a:rPr lang="uk-UA" sz="2400" dirty="0"/>
              <a:t>Пов’язаний зі сталим розвитком</a:t>
            </a:r>
          </a:p>
          <a:p>
            <a:pPr algn="just"/>
            <a:r>
              <a:rPr lang="uk-UA" sz="2400" dirty="0">
                <a:solidFill>
                  <a:schemeClr val="accent4">
                    <a:lumMod val="40000"/>
                    <a:lumOff val="60000"/>
                  </a:schemeClr>
                </a:solidFill>
              </a:rPr>
              <a:t>5. </a:t>
            </a:r>
            <a:r>
              <a:rPr lang="uk-UA" sz="2400" dirty="0" err="1"/>
              <a:t>Грунтується</a:t>
            </a:r>
            <a:r>
              <a:rPr lang="uk-UA" sz="2400" dirty="0"/>
              <a:t> на залученні / участі громади</a:t>
            </a:r>
          </a:p>
          <a:p>
            <a:pPr algn="just"/>
            <a:r>
              <a:rPr lang="uk-UA" sz="2400" dirty="0">
                <a:solidFill>
                  <a:schemeClr val="accent4">
                    <a:lumMod val="40000"/>
                    <a:lumOff val="60000"/>
                  </a:schemeClr>
                </a:solidFill>
              </a:rPr>
              <a:t>6. </a:t>
            </a:r>
            <a:r>
              <a:rPr lang="uk-UA" sz="2400" dirty="0"/>
              <a:t>Рівноправний і спрямований на забезпечення ґендерної рівності</a:t>
            </a:r>
          </a:p>
          <a:p>
            <a:pPr algn="just"/>
            <a:r>
              <a:rPr lang="uk-UA" sz="2400" dirty="0">
                <a:solidFill>
                  <a:schemeClr val="accent4">
                    <a:lumMod val="40000"/>
                    <a:lumOff val="60000"/>
                  </a:schemeClr>
                </a:solidFill>
              </a:rPr>
              <a:t>7. </a:t>
            </a:r>
            <a:r>
              <a:rPr lang="uk-UA" sz="2400" dirty="0"/>
              <a:t>Зумовлює ефективне сприятливе середовище</a:t>
            </a:r>
          </a:p>
          <a:p>
            <a:pPr algn="just"/>
            <a:r>
              <a:rPr lang="uk-UA" sz="2400" dirty="0">
                <a:solidFill>
                  <a:schemeClr val="accent4">
                    <a:lumMod val="40000"/>
                    <a:lumOff val="60000"/>
                  </a:schemeClr>
                </a:solidFill>
              </a:rPr>
              <a:t>8. </a:t>
            </a:r>
            <a:r>
              <a:rPr lang="uk-UA" sz="2400" dirty="0"/>
              <a:t>Передбачає встановлення партнерських стосунків і </a:t>
            </a:r>
            <a:r>
              <a:rPr lang="uk-UA" sz="2400" dirty="0" err="1"/>
              <a:t>партнерств</a:t>
            </a:r>
            <a:endParaRPr lang="uk-UA" sz="2400" dirty="0"/>
          </a:p>
          <a:p>
            <a:pPr algn="just"/>
            <a:r>
              <a:rPr lang="uk-UA" sz="2400" dirty="0">
                <a:solidFill>
                  <a:schemeClr val="accent4">
                    <a:lumMod val="40000"/>
                    <a:lumOff val="60000"/>
                  </a:schemeClr>
                </a:solidFill>
              </a:rPr>
              <a:t>9. </a:t>
            </a:r>
            <a:r>
              <a:rPr lang="uk-UA" sz="2400" dirty="0"/>
              <a:t>В основі підходу місцевого економічного розвитку – творчість і гнучкість</a:t>
            </a:r>
          </a:p>
          <a:p>
            <a:pPr algn="just"/>
            <a:r>
              <a:rPr lang="uk-UA" sz="2400" dirty="0">
                <a:solidFill>
                  <a:schemeClr val="accent4">
                    <a:lumMod val="40000"/>
                    <a:lumOff val="60000"/>
                  </a:schemeClr>
                </a:solidFill>
              </a:rPr>
              <a:t>10. </a:t>
            </a:r>
            <a:r>
              <a:rPr lang="uk-UA" sz="2400" dirty="0"/>
              <a:t>Визнає важливість місцевого бізнесу та приділяє увагу його потребам </a:t>
            </a:r>
          </a:p>
          <a:p>
            <a:pPr algn="just"/>
            <a:r>
              <a:rPr lang="uk-UA" sz="2400" dirty="0">
                <a:solidFill>
                  <a:schemeClr val="accent4">
                    <a:lumMod val="40000"/>
                    <a:lumOff val="60000"/>
                  </a:schemeClr>
                </a:solidFill>
              </a:rPr>
              <a:t>11.</a:t>
            </a:r>
            <a:r>
              <a:rPr lang="uk-UA" sz="2400" dirty="0"/>
              <a:t>Заходи в рамках місцевого економічного розвитку вживають на перспективу</a:t>
            </a:r>
          </a:p>
        </p:txBody>
      </p:sp>
    </p:spTree>
    <p:extLst>
      <p:ext uri="{BB962C8B-B14F-4D97-AF65-F5344CB8AC3E}">
        <p14:creationId xmlns:p14="http://schemas.microsoft.com/office/powerpoint/2010/main" val="387235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C37AA34-8874-47A0-A156-C021DB9A80F9}"/>
              </a:ext>
            </a:extLst>
          </p:cNvPr>
          <p:cNvPicPr>
            <a:picLocks noChangeAspect="1"/>
          </p:cNvPicPr>
          <p:nvPr/>
        </p:nvPicPr>
        <p:blipFill>
          <a:blip r:embed="rId3"/>
          <a:stretch>
            <a:fillRect/>
          </a:stretch>
        </p:blipFill>
        <p:spPr>
          <a:xfrm>
            <a:off x="3470030" y="127000"/>
            <a:ext cx="8721969" cy="6007100"/>
          </a:xfrm>
          <a:prstGeom prst="rect">
            <a:avLst/>
          </a:prstGeom>
        </p:spPr>
      </p:pic>
      <p:sp>
        <p:nvSpPr>
          <p:cNvPr id="3" name="TextBox 2">
            <a:extLst>
              <a:ext uri="{FF2B5EF4-FFF2-40B4-BE49-F238E27FC236}">
                <a16:creationId xmlns:a16="http://schemas.microsoft.com/office/drawing/2014/main" id="{6F19EF48-7035-4149-924D-7CCD49121815}"/>
              </a:ext>
            </a:extLst>
          </p:cNvPr>
          <p:cNvSpPr txBox="1"/>
          <p:nvPr/>
        </p:nvSpPr>
        <p:spPr>
          <a:xfrm>
            <a:off x="162986" y="622393"/>
            <a:ext cx="3189813" cy="4714176"/>
          </a:xfrm>
          <a:prstGeom prst="rect">
            <a:avLst/>
          </a:prstGeom>
          <a:noFill/>
        </p:spPr>
        <p:txBody>
          <a:bodyPr wrap="square">
            <a:spAutoFit/>
          </a:bodyPr>
          <a:lstStyle/>
          <a:p>
            <a:pPr indent="450215" algn="just">
              <a:lnSpc>
                <a:spcPts val="1800"/>
              </a:lnSpc>
            </a:pPr>
            <a:r>
              <a:rPr lang="uk-UA" sz="1800" b="1" dirty="0" err="1">
                <a:solidFill>
                  <a:schemeClr val="accent5"/>
                </a:solidFill>
                <a:effectLst/>
                <a:ea typeface="Times New Roman" panose="02020603050405020304" pitchFamily="18" charset="0"/>
              </a:rPr>
              <a:t>Янгстаун</a:t>
            </a:r>
            <a:r>
              <a:rPr lang="uk-UA" sz="1800" b="1" dirty="0">
                <a:solidFill>
                  <a:schemeClr val="accent5"/>
                </a:solidFill>
                <a:effectLst/>
                <a:ea typeface="Times New Roman" panose="02020603050405020304" pitchFamily="18" charset="0"/>
              </a:rPr>
              <a:t> (США)</a:t>
            </a:r>
            <a:r>
              <a:rPr lang="uk-UA" sz="1800" dirty="0">
                <a:solidFill>
                  <a:schemeClr val="accent5"/>
                </a:solidFill>
                <a:effectLst/>
                <a:ea typeface="Times New Roman" panose="02020603050405020304" pitchFamily="18" charset="0"/>
              </a:rPr>
              <a:t> </a:t>
            </a:r>
            <a:r>
              <a:rPr lang="uk-UA" sz="1800" dirty="0">
                <a:effectLst/>
                <a:ea typeface="Times New Roman" panose="02020603050405020304" pitchFamily="18" charset="0"/>
              </a:rPr>
              <a:t>- місто було залежним від сталеливарної промисловості, яка занепала в 1970-х роках. Це призвело до високого рівня безробіття та економічного спаду. </a:t>
            </a:r>
          </a:p>
          <a:p>
            <a:pPr indent="450215" algn="just">
              <a:lnSpc>
                <a:spcPts val="1800"/>
              </a:lnSpc>
            </a:pPr>
            <a:r>
              <a:rPr lang="uk-UA" sz="1800" b="1" dirty="0">
                <a:solidFill>
                  <a:schemeClr val="accent5"/>
                </a:solidFill>
                <a:effectLst/>
                <a:ea typeface="Times New Roman" panose="02020603050405020304" pitchFamily="18" charset="0"/>
              </a:rPr>
              <a:t>Рішення:</a:t>
            </a:r>
            <a:r>
              <a:rPr lang="uk-UA" b="1" dirty="0">
                <a:solidFill>
                  <a:schemeClr val="accent5"/>
                </a:solidFill>
                <a:ea typeface="Times New Roman" panose="02020603050405020304" pitchFamily="18" charset="0"/>
              </a:rPr>
              <a:t> </a:t>
            </a:r>
            <a:r>
              <a:rPr lang="uk-UA" sz="1800" dirty="0">
                <a:effectLst/>
                <a:ea typeface="Times New Roman" panose="02020603050405020304" pitchFamily="18" charset="0"/>
              </a:rPr>
              <a:t>впровадження принципів </a:t>
            </a:r>
            <a:r>
              <a:rPr lang="uk-UA" sz="1800" dirty="0" err="1">
                <a:effectLst/>
                <a:ea typeface="Times New Roman" panose="02020603050405020304" pitchFamily="18" charset="0"/>
              </a:rPr>
              <a:t>інноваційності</a:t>
            </a:r>
            <a:r>
              <a:rPr lang="uk-UA" sz="1800" dirty="0">
                <a:effectLst/>
                <a:ea typeface="Times New Roman" panose="02020603050405020304" pitchFamily="18" charset="0"/>
              </a:rPr>
              <a:t> та сталого розвитку; залучення нових галузей, таких як технології та освіта; розвиток малого бізнесу через місцеві інвестиції та грантові програми. </a:t>
            </a:r>
          </a:p>
          <a:p>
            <a:pPr indent="450215" algn="just">
              <a:lnSpc>
                <a:spcPts val="1800"/>
              </a:lnSpc>
            </a:pPr>
            <a:r>
              <a:rPr lang="uk-UA" sz="1800" b="1" dirty="0">
                <a:solidFill>
                  <a:schemeClr val="accent5"/>
                </a:solidFill>
                <a:effectLst/>
                <a:ea typeface="Times New Roman" panose="02020603050405020304" pitchFamily="18" charset="0"/>
              </a:rPr>
              <a:t>Результат:</a:t>
            </a:r>
            <a:r>
              <a:rPr lang="uk-UA" sz="1800" dirty="0">
                <a:solidFill>
                  <a:schemeClr val="accent5"/>
                </a:solidFill>
                <a:effectLst/>
                <a:ea typeface="Times New Roman" panose="02020603050405020304" pitchFamily="18" charset="0"/>
              </a:rPr>
              <a:t> </a:t>
            </a:r>
            <a:r>
              <a:rPr lang="uk-UA" sz="1800" dirty="0">
                <a:effectLst/>
                <a:ea typeface="Times New Roman" panose="02020603050405020304" pitchFamily="18" charset="0"/>
              </a:rPr>
              <a:t>Економічна диверсифікація та часткове відновлення міста.</a:t>
            </a:r>
            <a:endParaRPr lang="uk-UA" sz="1100" dirty="0">
              <a:effectLst/>
              <a:ea typeface="Times New Roman" panose="02020603050405020304" pitchFamily="18" charset="0"/>
            </a:endParaRPr>
          </a:p>
        </p:txBody>
      </p:sp>
    </p:spTree>
    <p:extLst>
      <p:ext uri="{BB962C8B-B14F-4D97-AF65-F5344CB8AC3E}">
        <p14:creationId xmlns:p14="http://schemas.microsoft.com/office/powerpoint/2010/main" val="207359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47DAC8-FA7D-4B3C-94A0-73D83E80D13F}"/>
              </a:ext>
            </a:extLst>
          </p:cNvPr>
          <p:cNvSpPr txBox="1"/>
          <p:nvPr/>
        </p:nvSpPr>
        <p:spPr>
          <a:xfrm>
            <a:off x="315387" y="1052294"/>
            <a:ext cx="3636460" cy="3937158"/>
          </a:xfrm>
          <a:prstGeom prst="rect">
            <a:avLst/>
          </a:prstGeom>
          <a:noFill/>
        </p:spPr>
        <p:txBody>
          <a:bodyPr wrap="square">
            <a:spAutoFit/>
          </a:bodyPr>
          <a:lstStyle/>
          <a:p>
            <a:r>
              <a:rPr lang="uk-UA" b="1" dirty="0">
                <a:solidFill>
                  <a:schemeClr val="accent5"/>
                </a:solidFill>
              </a:rPr>
              <a:t>Бремен (Німеччина) </a:t>
            </a:r>
            <a:r>
              <a:rPr lang="uk-UA" dirty="0"/>
              <a:t>– у 1980-х роках місто зіткнулося з кризою суднобудівної галузі, яка була основою місцевої економіки. </a:t>
            </a:r>
          </a:p>
          <a:p>
            <a:r>
              <a:rPr lang="uk-UA" b="1" dirty="0"/>
              <a:t>Рішення:  </a:t>
            </a:r>
          </a:p>
          <a:p>
            <a:pPr marL="285750" indent="-285750">
              <a:buFontTx/>
              <a:buChar char="-"/>
            </a:pPr>
            <a:r>
              <a:rPr lang="uk-UA" dirty="0"/>
              <a:t>орієнтація на інновації та децентралізацію; </a:t>
            </a:r>
          </a:p>
          <a:p>
            <a:pPr marL="285750" indent="-285750">
              <a:buFontTx/>
              <a:buChar char="-"/>
            </a:pPr>
            <a:r>
              <a:rPr lang="uk-UA" dirty="0"/>
              <a:t>залучення інвестицій у високотехнологічні виробництва, такі як аерокосмічна індустрія (</a:t>
            </a:r>
            <a:r>
              <a:rPr lang="en-US" dirty="0"/>
              <a:t>Airbus); </a:t>
            </a:r>
            <a:endParaRPr lang="uk-UA" dirty="0"/>
          </a:p>
          <a:p>
            <a:pPr marL="285750" indent="-285750">
              <a:buFontTx/>
              <a:buChar char="-"/>
            </a:pPr>
            <a:r>
              <a:rPr lang="uk-UA" dirty="0"/>
              <a:t>підтримка освіти та науково-дослідних установ.</a:t>
            </a:r>
          </a:p>
        </p:txBody>
      </p:sp>
      <p:pic>
        <p:nvPicPr>
          <p:cNvPr id="6" name="Рисунок 5">
            <a:extLst>
              <a:ext uri="{FF2B5EF4-FFF2-40B4-BE49-F238E27FC236}">
                <a16:creationId xmlns:a16="http://schemas.microsoft.com/office/drawing/2014/main" id="{E2CA8D1C-F067-490B-A07C-57E43B7E9F26}"/>
              </a:ext>
            </a:extLst>
          </p:cNvPr>
          <p:cNvPicPr>
            <a:picLocks noChangeAspect="1"/>
          </p:cNvPicPr>
          <p:nvPr/>
        </p:nvPicPr>
        <p:blipFill>
          <a:blip r:embed="rId2"/>
          <a:stretch>
            <a:fillRect/>
          </a:stretch>
        </p:blipFill>
        <p:spPr>
          <a:xfrm>
            <a:off x="4045631" y="488688"/>
            <a:ext cx="8146369" cy="5416062"/>
          </a:xfrm>
          <a:prstGeom prst="rect">
            <a:avLst/>
          </a:prstGeom>
        </p:spPr>
      </p:pic>
    </p:spTree>
    <p:extLst>
      <p:ext uri="{BB962C8B-B14F-4D97-AF65-F5344CB8AC3E}">
        <p14:creationId xmlns:p14="http://schemas.microsoft.com/office/powerpoint/2010/main" val="417358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112FE6-435F-4312-8177-AD5EBC87725B}"/>
              </a:ext>
            </a:extLst>
          </p:cNvPr>
          <p:cNvSpPr txBox="1"/>
          <p:nvPr/>
        </p:nvSpPr>
        <p:spPr>
          <a:xfrm>
            <a:off x="1004859" y="897532"/>
            <a:ext cx="4343925" cy="4247317"/>
          </a:xfrm>
          <a:prstGeom prst="rect">
            <a:avLst/>
          </a:prstGeom>
          <a:noFill/>
        </p:spPr>
        <p:txBody>
          <a:bodyPr wrap="square">
            <a:spAutoFit/>
          </a:bodyPr>
          <a:lstStyle/>
          <a:p>
            <a:pPr algn="just"/>
            <a:r>
              <a:rPr lang="uk-UA" b="1" dirty="0" err="1">
                <a:solidFill>
                  <a:schemeClr val="accent5"/>
                </a:solidFill>
              </a:rPr>
              <a:t>Шеффілд</a:t>
            </a:r>
            <a:r>
              <a:rPr lang="uk-UA" b="1" dirty="0">
                <a:solidFill>
                  <a:schemeClr val="accent5"/>
                </a:solidFill>
              </a:rPr>
              <a:t> (Сполучене Королівство)</a:t>
            </a:r>
            <a:r>
              <a:rPr lang="uk-UA" b="1" dirty="0"/>
              <a:t> </a:t>
            </a:r>
            <a:r>
              <a:rPr lang="uk-UA" dirty="0"/>
              <a:t>- колись центр сталеливарної промисловості, </a:t>
            </a:r>
            <a:r>
              <a:rPr lang="uk-UA" dirty="0" err="1"/>
              <a:t>Шеффілд</a:t>
            </a:r>
            <a:r>
              <a:rPr lang="uk-UA" dirty="0"/>
              <a:t> пережив економічний спад через деіндустріалізацію. </a:t>
            </a:r>
          </a:p>
          <a:p>
            <a:pPr algn="just"/>
            <a:r>
              <a:rPr lang="uk-UA" b="1" dirty="0">
                <a:solidFill>
                  <a:schemeClr val="accent5"/>
                </a:solidFill>
              </a:rPr>
              <a:t>Рішення: </a:t>
            </a:r>
            <a:r>
              <a:rPr lang="uk-UA" dirty="0"/>
              <a:t>принципи соціальної відповідальності та партнерства; інвестиції в культурні, освітні та туристичні </a:t>
            </a:r>
            <a:r>
              <a:rPr lang="uk-UA" dirty="0" err="1"/>
              <a:t>проєкти</a:t>
            </a:r>
            <a:r>
              <a:rPr lang="uk-UA" dirty="0"/>
              <a:t> (наприклад, відкриття Музею сталі); розвиток університетів як центрів інновацій та підприємництва. </a:t>
            </a:r>
          </a:p>
          <a:p>
            <a:pPr algn="just"/>
            <a:r>
              <a:rPr lang="uk-UA" b="1" dirty="0">
                <a:solidFill>
                  <a:schemeClr val="accent5"/>
                </a:solidFill>
              </a:rPr>
              <a:t>Результат: </a:t>
            </a:r>
            <a:r>
              <a:rPr lang="uk-UA" dirty="0"/>
              <a:t>перетворення на культурний і освітній центр, покращення іміджу міста.</a:t>
            </a:r>
          </a:p>
        </p:txBody>
      </p:sp>
      <p:sp>
        <p:nvSpPr>
          <p:cNvPr id="7" name="TextBox 6">
            <a:extLst>
              <a:ext uri="{FF2B5EF4-FFF2-40B4-BE49-F238E27FC236}">
                <a16:creationId xmlns:a16="http://schemas.microsoft.com/office/drawing/2014/main" id="{BFB5BD53-404C-4132-95B9-36640F96F958}"/>
              </a:ext>
            </a:extLst>
          </p:cNvPr>
          <p:cNvSpPr txBox="1"/>
          <p:nvPr/>
        </p:nvSpPr>
        <p:spPr>
          <a:xfrm>
            <a:off x="6429848" y="1143717"/>
            <a:ext cx="4757293" cy="3139321"/>
          </a:xfrm>
          <a:prstGeom prst="rect">
            <a:avLst/>
          </a:prstGeom>
          <a:noFill/>
        </p:spPr>
        <p:txBody>
          <a:bodyPr wrap="square">
            <a:spAutoFit/>
          </a:bodyPr>
          <a:lstStyle/>
          <a:p>
            <a:pPr algn="just"/>
            <a:r>
              <a:rPr lang="uk-UA" b="1" dirty="0">
                <a:solidFill>
                  <a:schemeClr val="accent5"/>
                </a:solidFill>
              </a:rPr>
              <a:t>Сент-Етьєн (Франція) </a:t>
            </a:r>
            <a:r>
              <a:rPr lang="uk-UA" dirty="0"/>
              <a:t>- економіка міста була зосереджена на важкій промисловості, зокрема видобутку вугілля, який занепав. </a:t>
            </a:r>
            <a:r>
              <a:rPr lang="uk-UA" b="1" dirty="0">
                <a:solidFill>
                  <a:schemeClr val="accent5"/>
                </a:solidFill>
              </a:rPr>
              <a:t>Рішення: </a:t>
            </a:r>
            <a:r>
              <a:rPr lang="uk-UA" dirty="0"/>
              <a:t>інтеграція та диверсифікація економіки; створення кластерів у сфері дизайну та інновацій; підтримка малого бізнесу і стартапів. </a:t>
            </a:r>
          </a:p>
          <a:p>
            <a:pPr algn="just"/>
            <a:r>
              <a:rPr lang="uk-UA" b="1" dirty="0">
                <a:solidFill>
                  <a:schemeClr val="accent5"/>
                </a:solidFill>
              </a:rPr>
              <a:t>Результат: </a:t>
            </a:r>
            <a:r>
              <a:rPr lang="uk-UA" dirty="0"/>
              <a:t>Місто стало відоме своїми дизайнерськими ініціативами та входить до мережі креативних міст ЮНЕСКО.</a:t>
            </a:r>
          </a:p>
        </p:txBody>
      </p:sp>
    </p:spTree>
    <p:extLst>
      <p:ext uri="{BB962C8B-B14F-4D97-AF65-F5344CB8AC3E}">
        <p14:creationId xmlns:p14="http://schemas.microsoft.com/office/powerpoint/2010/main" val="116660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0F1FC1-15EB-4E74-9476-BCD08C47A4C3}"/>
              </a:ext>
            </a:extLst>
          </p:cNvPr>
          <p:cNvSpPr txBox="1"/>
          <p:nvPr/>
        </p:nvSpPr>
        <p:spPr>
          <a:xfrm>
            <a:off x="999698" y="1020633"/>
            <a:ext cx="4295633" cy="3693319"/>
          </a:xfrm>
          <a:prstGeom prst="rect">
            <a:avLst/>
          </a:prstGeom>
          <a:noFill/>
        </p:spPr>
        <p:txBody>
          <a:bodyPr wrap="square">
            <a:spAutoFit/>
          </a:bodyPr>
          <a:lstStyle/>
          <a:p>
            <a:pPr algn="just"/>
            <a:r>
              <a:rPr lang="uk-UA" b="1" dirty="0" err="1">
                <a:solidFill>
                  <a:schemeClr val="accent5"/>
                </a:solidFill>
              </a:rPr>
              <a:t>Турин</a:t>
            </a:r>
            <a:r>
              <a:rPr lang="uk-UA" b="1" dirty="0">
                <a:solidFill>
                  <a:schemeClr val="accent5"/>
                </a:solidFill>
              </a:rPr>
              <a:t> (Італія) </a:t>
            </a:r>
            <a:r>
              <a:rPr lang="uk-UA" dirty="0"/>
              <a:t>- було надзвичайно залежним від автомобільної промисловості (</a:t>
            </a:r>
            <a:r>
              <a:rPr lang="en-US" dirty="0"/>
              <a:t>FIAT), </a:t>
            </a:r>
            <a:r>
              <a:rPr lang="uk-UA" dirty="0"/>
              <a:t>що скоротила своє виробництво. </a:t>
            </a:r>
          </a:p>
          <a:p>
            <a:pPr algn="just"/>
            <a:r>
              <a:rPr lang="uk-UA" b="1" dirty="0">
                <a:solidFill>
                  <a:schemeClr val="accent5"/>
                </a:solidFill>
              </a:rPr>
              <a:t>Рішення: </a:t>
            </a:r>
            <a:r>
              <a:rPr lang="uk-UA" dirty="0"/>
              <a:t>стратегія сталого розвитку та конкурентоспроможності; розвиток туризму, освіти, культури та інновацій; вкладення у модернізацію транспортної інфраструктури та розвиток зеленої економіки. </a:t>
            </a:r>
          </a:p>
          <a:p>
            <a:pPr algn="just"/>
            <a:r>
              <a:rPr lang="uk-UA" b="1" dirty="0">
                <a:solidFill>
                  <a:schemeClr val="accent5"/>
                </a:solidFill>
              </a:rPr>
              <a:t>Результат: </a:t>
            </a:r>
            <a:r>
              <a:rPr lang="uk-UA" dirty="0" err="1"/>
              <a:t>Турин</a:t>
            </a:r>
            <a:r>
              <a:rPr lang="uk-UA" dirty="0"/>
              <a:t> став важливим культурним, туристичним і освітнім центром.</a:t>
            </a:r>
          </a:p>
        </p:txBody>
      </p:sp>
      <p:sp>
        <p:nvSpPr>
          <p:cNvPr id="7" name="TextBox 6">
            <a:extLst>
              <a:ext uri="{FF2B5EF4-FFF2-40B4-BE49-F238E27FC236}">
                <a16:creationId xmlns:a16="http://schemas.microsoft.com/office/drawing/2014/main" id="{B1E220D9-ED74-4405-9088-1A5A6B4BEC71}"/>
              </a:ext>
            </a:extLst>
          </p:cNvPr>
          <p:cNvSpPr txBox="1"/>
          <p:nvPr/>
        </p:nvSpPr>
        <p:spPr>
          <a:xfrm>
            <a:off x="6198271" y="1020633"/>
            <a:ext cx="4994031" cy="3416320"/>
          </a:xfrm>
          <a:prstGeom prst="rect">
            <a:avLst/>
          </a:prstGeom>
          <a:noFill/>
        </p:spPr>
        <p:txBody>
          <a:bodyPr wrap="square">
            <a:spAutoFit/>
          </a:bodyPr>
          <a:lstStyle/>
          <a:p>
            <a:pPr algn="just"/>
            <a:r>
              <a:rPr lang="uk-UA" b="1" dirty="0">
                <a:solidFill>
                  <a:schemeClr val="accent5"/>
                </a:solidFill>
              </a:rPr>
              <a:t>Баскський регіон, Іспанія (Модель </a:t>
            </a:r>
            <a:r>
              <a:rPr lang="uk-UA" b="1" dirty="0" err="1">
                <a:solidFill>
                  <a:schemeClr val="accent5"/>
                </a:solidFill>
              </a:rPr>
              <a:t>Мондрагона</a:t>
            </a:r>
            <a:r>
              <a:rPr lang="uk-UA" b="1" dirty="0">
                <a:solidFill>
                  <a:schemeClr val="accent5"/>
                </a:solidFill>
              </a:rPr>
              <a:t>) </a:t>
            </a:r>
            <a:r>
              <a:rPr lang="uk-UA" dirty="0"/>
              <a:t>- регіон зіткнувся з високим рівнем безробіття та економічною кризою після Другої світової війни. </a:t>
            </a:r>
          </a:p>
          <a:p>
            <a:pPr algn="just"/>
            <a:r>
              <a:rPr lang="uk-UA" b="1" dirty="0">
                <a:solidFill>
                  <a:schemeClr val="accent5"/>
                </a:solidFill>
              </a:rPr>
              <a:t>Рішення: </a:t>
            </a:r>
            <a:r>
              <a:rPr lang="uk-UA" dirty="0"/>
              <a:t>запровадження кооперативної моделі розвитку (</a:t>
            </a:r>
            <a:r>
              <a:rPr lang="uk-UA" dirty="0" err="1"/>
              <a:t>Мондрагон</a:t>
            </a:r>
            <a:r>
              <a:rPr lang="uk-UA" dirty="0"/>
              <a:t>); орієнтація на місцеві ресурси та партнерство; розвиток промислових кооперативів, що поєднують соціальну відповідальність і прибутковість. </a:t>
            </a:r>
          </a:p>
          <a:p>
            <a:pPr algn="just"/>
            <a:r>
              <a:rPr lang="uk-UA" b="1" dirty="0">
                <a:solidFill>
                  <a:schemeClr val="accent5"/>
                </a:solidFill>
              </a:rPr>
              <a:t>Результат: </a:t>
            </a:r>
            <a:r>
              <a:rPr lang="uk-UA" dirty="0"/>
              <a:t>Баскський регіон перетворився на одну з найуспішніших економічних зон Іспанії.</a:t>
            </a:r>
          </a:p>
        </p:txBody>
      </p:sp>
    </p:spTree>
    <p:extLst>
      <p:ext uri="{BB962C8B-B14F-4D97-AF65-F5344CB8AC3E}">
        <p14:creationId xmlns:p14="http://schemas.microsoft.com/office/powerpoint/2010/main" val="4260946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D0341-4EB0-4A19-BE10-C555A53A6DC7}"/>
              </a:ext>
            </a:extLst>
          </p:cNvPr>
          <p:cNvSpPr txBox="1"/>
          <p:nvPr/>
        </p:nvSpPr>
        <p:spPr>
          <a:xfrm>
            <a:off x="247261" y="498816"/>
            <a:ext cx="3081727" cy="5355312"/>
          </a:xfrm>
          <a:prstGeom prst="rect">
            <a:avLst/>
          </a:prstGeom>
          <a:noFill/>
        </p:spPr>
        <p:txBody>
          <a:bodyPr wrap="square">
            <a:spAutoFit/>
          </a:bodyPr>
          <a:lstStyle/>
          <a:p>
            <a:pPr algn="just"/>
            <a:r>
              <a:rPr lang="uk-UA" dirty="0"/>
              <a:t>	У всьому світі існують віддалені та сільські громади, а також великі міські центри, весь соціально-економічний добробут і виживання яких в основному залежать від єдиної галузі чи єдиного ресурсу. Залежність від єдиної галузі чи ресурсу робить ці муніципалітети особливо вразливими перед такими чинниками, як вичерпання ресурсів, реструктуризація промисловості, коливання на світових ринках чи зміна політики уряду. </a:t>
            </a:r>
          </a:p>
        </p:txBody>
      </p:sp>
      <p:sp>
        <p:nvSpPr>
          <p:cNvPr id="5" name="TextBox 4">
            <a:extLst>
              <a:ext uri="{FF2B5EF4-FFF2-40B4-BE49-F238E27FC236}">
                <a16:creationId xmlns:a16="http://schemas.microsoft.com/office/drawing/2014/main" id="{22AB68CD-11FE-4A07-81EB-2EE4E21B1DF8}"/>
              </a:ext>
            </a:extLst>
          </p:cNvPr>
          <p:cNvSpPr txBox="1"/>
          <p:nvPr/>
        </p:nvSpPr>
        <p:spPr>
          <a:xfrm>
            <a:off x="3537268" y="197158"/>
            <a:ext cx="8370872" cy="4524315"/>
          </a:xfrm>
          <a:prstGeom prst="rect">
            <a:avLst/>
          </a:prstGeom>
          <a:noFill/>
        </p:spPr>
        <p:txBody>
          <a:bodyPr wrap="square">
            <a:spAutoFit/>
          </a:bodyPr>
          <a:lstStyle/>
          <a:p>
            <a:pPr algn="just"/>
            <a:r>
              <a:rPr lang="uk-UA" dirty="0"/>
              <a:t>	Особливо проблематичним, звичайно, є те, що ці макроекономічні чинники здебільшого перебувають поза повноваженнями і контролем органів місцевого самоврядування. Реструктуризація промисловості та закриття підприємств не є чимось новим. Фактично у випадку з громадами, залежними від природних ресурсів, закриття підприємств у добувній промисловості у зв’язку з тим, що більшість природних ресурсів можуть вичерпуватися, є суворою правдою життя. Утім, незважаючи на неминучість змін, перехід громади від минулого, залежного від єдиного великого працедавця, до майбутнього, що ґрунтується на новій економіці, зрідка належним чином сплановано, в результаті його зрідка ефективно реалізовують. Успішний перехід від кризи до відновлення ніколи не гарантовано. Правда полягає в тому, що тимчасом як деякі громади, залежні від єдиної галузі, долають серйозні виклики для успішної адаптації до нових економічних умов, інші продовжують ще тривалий час боротися, а ще інші просто не виживають. Звичайно, перехід – це більше ніж просто зміна, це процес, що ґрунтується на самовизначенні.</a:t>
            </a:r>
          </a:p>
        </p:txBody>
      </p:sp>
      <p:sp>
        <p:nvSpPr>
          <p:cNvPr id="9" name="TextBox 8">
            <a:extLst>
              <a:ext uri="{FF2B5EF4-FFF2-40B4-BE49-F238E27FC236}">
                <a16:creationId xmlns:a16="http://schemas.microsoft.com/office/drawing/2014/main" id="{A35DB510-CC74-4257-8753-B03ACC77CB78}"/>
              </a:ext>
            </a:extLst>
          </p:cNvPr>
          <p:cNvSpPr txBox="1"/>
          <p:nvPr/>
        </p:nvSpPr>
        <p:spPr>
          <a:xfrm>
            <a:off x="3537268" y="4589498"/>
            <a:ext cx="8370872" cy="1754326"/>
          </a:xfrm>
          <a:prstGeom prst="rect">
            <a:avLst/>
          </a:prstGeom>
          <a:noFill/>
        </p:spPr>
        <p:txBody>
          <a:bodyPr wrap="square">
            <a:spAutoFit/>
          </a:bodyPr>
          <a:lstStyle/>
          <a:p>
            <a:pPr algn="just"/>
            <a:r>
              <a:rPr lang="ru-RU" dirty="0"/>
              <a:t>	</a:t>
            </a:r>
            <a:r>
              <a:rPr lang="ru-RU" dirty="0" err="1"/>
              <a:t>Досягнення</a:t>
            </a:r>
            <a:r>
              <a:rPr lang="ru-RU" dirty="0"/>
              <a:t> </a:t>
            </a:r>
            <a:r>
              <a:rPr lang="ru-RU" dirty="0" err="1"/>
              <a:t>успіху</a:t>
            </a:r>
            <a:r>
              <a:rPr lang="ru-RU" dirty="0"/>
              <a:t> в </a:t>
            </a:r>
            <a:r>
              <a:rPr lang="ru-RU" dirty="0" err="1"/>
              <a:t>місцевому</a:t>
            </a:r>
            <a:r>
              <a:rPr lang="ru-RU" dirty="0"/>
              <a:t> </a:t>
            </a:r>
            <a:r>
              <a:rPr lang="ru-RU" dirty="0" err="1"/>
              <a:t>економічному</a:t>
            </a:r>
            <a:r>
              <a:rPr lang="ru-RU" dirty="0"/>
              <a:t> </a:t>
            </a:r>
            <a:r>
              <a:rPr lang="ru-RU" dirty="0" err="1"/>
              <a:t>розвитку</a:t>
            </a:r>
            <a:r>
              <a:rPr lang="ru-RU" dirty="0"/>
              <a:t> </a:t>
            </a:r>
            <a:r>
              <a:rPr lang="ru-RU" dirty="0" err="1"/>
              <a:t>залежить</a:t>
            </a:r>
            <a:r>
              <a:rPr lang="ru-RU" dirty="0"/>
              <a:t> </a:t>
            </a:r>
            <a:r>
              <a:rPr lang="ru-RU" dirty="0" err="1"/>
              <a:t>від</a:t>
            </a:r>
            <a:r>
              <a:rPr lang="ru-RU" dirty="0"/>
              <a:t> </a:t>
            </a:r>
            <a:r>
              <a:rPr lang="ru-RU" dirty="0" err="1"/>
              <a:t>дотримання</a:t>
            </a:r>
            <a:r>
              <a:rPr lang="ru-RU" dirty="0"/>
              <a:t> </a:t>
            </a:r>
            <a:r>
              <a:rPr lang="ru-RU" dirty="0" err="1"/>
              <a:t>його</a:t>
            </a:r>
            <a:r>
              <a:rPr lang="ru-RU" dirty="0"/>
              <a:t> </a:t>
            </a:r>
            <a:r>
              <a:rPr lang="ru-RU" dirty="0" err="1"/>
              <a:t>ключових</a:t>
            </a:r>
            <a:r>
              <a:rPr lang="ru-RU" dirty="0"/>
              <a:t> </a:t>
            </a:r>
            <a:r>
              <a:rPr lang="ru-RU" dirty="0" err="1"/>
              <a:t>керівних</a:t>
            </a:r>
            <a:r>
              <a:rPr lang="ru-RU" dirty="0"/>
              <a:t> </a:t>
            </a:r>
            <a:r>
              <a:rPr lang="ru-RU" dirty="0" err="1"/>
              <a:t>принципів</a:t>
            </a:r>
            <a:r>
              <a:rPr lang="ru-RU" dirty="0"/>
              <a:t>, </a:t>
            </a:r>
            <a:r>
              <a:rPr lang="ru-RU" dirty="0" err="1"/>
              <a:t>зокрема</a:t>
            </a:r>
            <a:r>
              <a:rPr lang="ru-RU" dirty="0"/>
              <a:t>: </a:t>
            </a:r>
            <a:r>
              <a:rPr lang="ru-RU" dirty="0" err="1"/>
              <a:t>починати</a:t>
            </a:r>
            <a:r>
              <a:rPr lang="ru-RU" dirty="0"/>
              <a:t> рано та бути </a:t>
            </a:r>
            <a:r>
              <a:rPr lang="ru-RU" dirty="0" err="1"/>
              <a:t>далекоглядними</a:t>
            </a:r>
            <a:r>
              <a:rPr lang="ru-RU" dirty="0"/>
              <a:t>; </a:t>
            </a:r>
            <a:r>
              <a:rPr lang="ru-RU" dirty="0" err="1"/>
              <a:t>мати</a:t>
            </a:r>
            <a:r>
              <a:rPr lang="ru-RU" dirty="0"/>
              <a:t> </a:t>
            </a:r>
            <a:r>
              <a:rPr lang="ru-RU" dirty="0" err="1"/>
              <a:t>сильне</a:t>
            </a:r>
            <a:r>
              <a:rPr lang="ru-RU" dirty="0"/>
              <a:t> </a:t>
            </a:r>
            <a:r>
              <a:rPr lang="ru-RU" dirty="0" err="1"/>
              <a:t>місцеве</a:t>
            </a:r>
            <a:r>
              <a:rPr lang="ru-RU" dirty="0"/>
              <a:t> </a:t>
            </a:r>
            <a:r>
              <a:rPr lang="ru-RU" dirty="0" err="1"/>
              <a:t>лідерство</a:t>
            </a:r>
            <a:r>
              <a:rPr lang="ru-RU" dirty="0"/>
              <a:t>; </a:t>
            </a:r>
            <a:r>
              <a:rPr lang="ru-RU" dirty="0" err="1"/>
              <a:t>належне</a:t>
            </a:r>
            <a:r>
              <a:rPr lang="ru-RU" dirty="0"/>
              <a:t> </a:t>
            </a:r>
            <a:r>
              <a:rPr lang="ru-RU" dirty="0" err="1"/>
              <a:t>планування</a:t>
            </a:r>
            <a:r>
              <a:rPr lang="ru-RU" dirty="0"/>
              <a:t>; бути </a:t>
            </a:r>
            <a:r>
              <a:rPr lang="ru-RU" dirty="0" err="1"/>
              <a:t>новаторськими</a:t>
            </a:r>
            <a:r>
              <a:rPr lang="ru-RU" dirty="0"/>
              <a:t> та </a:t>
            </a:r>
            <a:r>
              <a:rPr lang="ru-RU" dirty="0" err="1"/>
              <a:t>креативними</a:t>
            </a:r>
            <a:r>
              <a:rPr lang="ru-RU" dirty="0"/>
              <a:t>; </a:t>
            </a:r>
            <a:r>
              <a:rPr lang="ru-RU" dirty="0" err="1"/>
              <a:t>співпрацювати</a:t>
            </a:r>
            <a:r>
              <a:rPr lang="ru-RU" dirty="0"/>
              <a:t> та </a:t>
            </a:r>
            <a:r>
              <a:rPr lang="ru-RU" dirty="0" err="1"/>
              <a:t>забезпечувати</a:t>
            </a:r>
            <a:r>
              <a:rPr lang="ru-RU" dirty="0"/>
              <a:t> </a:t>
            </a:r>
            <a:r>
              <a:rPr lang="ru-RU" dirty="0" err="1"/>
              <a:t>рівну</a:t>
            </a:r>
            <a:r>
              <a:rPr lang="ru-RU" dirty="0"/>
              <a:t> участь; і особливо бути </a:t>
            </a:r>
            <a:r>
              <a:rPr lang="ru-RU" dirty="0" err="1"/>
              <a:t>наполегливими</a:t>
            </a:r>
            <a:r>
              <a:rPr lang="ru-RU" dirty="0"/>
              <a:t> перед </a:t>
            </a:r>
            <a:r>
              <a:rPr lang="ru-RU" dirty="0" err="1"/>
              <a:t>лицем</a:t>
            </a:r>
            <a:r>
              <a:rPr lang="ru-RU" dirty="0"/>
              <a:t> </a:t>
            </a:r>
            <a:r>
              <a:rPr lang="ru-RU" dirty="0" err="1"/>
              <a:t>невдачі</a:t>
            </a:r>
            <a:r>
              <a:rPr lang="ru-RU" dirty="0"/>
              <a:t>.</a:t>
            </a:r>
          </a:p>
        </p:txBody>
      </p:sp>
    </p:spTree>
    <p:extLst>
      <p:ext uri="{BB962C8B-B14F-4D97-AF65-F5344CB8AC3E}">
        <p14:creationId xmlns:p14="http://schemas.microsoft.com/office/powerpoint/2010/main" val="275318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F1749A-A732-42FE-913D-7A72BBA7FE80}"/>
              </a:ext>
            </a:extLst>
          </p:cNvPr>
          <p:cNvSpPr>
            <a:spLocks noGrp="1"/>
          </p:cNvSpPr>
          <p:nvPr>
            <p:ph type="title"/>
          </p:nvPr>
        </p:nvSpPr>
        <p:spPr/>
        <p:txBody>
          <a:bodyPr>
            <a:normAutofit fontScale="90000"/>
          </a:bodyPr>
          <a:lstStyle/>
          <a:p>
            <a:pPr algn="ctr"/>
            <a:r>
              <a:rPr lang="ru-RU" sz="4800" dirty="0">
                <a:solidFill>
                  <a:schemeClr val="accent4">
                    <a:lumMod val="40000"/>
                    <a:lumOff val="60000"/>
                  </a:schemeClr>
                </a:solidFill>
              </a:rPr>
              <a:t>Тема 1. </a:t>
            </a:r>
            <a:r>
              <a:rPr lang="ru-RU" sz="4800" dirty="0" err="1">
                <a:solidFill>
                  <a:schemeClr val="accent4">
                    <a:lumMod val="40000"/>
                    <a:lumOff val="60000"/>
                  </a:schemeClr>
                </a:solidFill>
              </a:rPr>
              <a:t>Концептуальні</a:t>
            </a:r>
            <a:r>
              <a:rPr lang="ru-RU" sz="4800" dirty="0">
                <a:solidFill>
                  <a:schemeClr val="accent4">
                    <a:lumMod val="40000"/>
                    <a:lumOff val="60000"/>
                  </a:schemeClr>
                </a:solidFill>
              </a:rPr>
              <a:t> засади </a:t>
            </a:r>
            <a:r>
              <a:rPr lang="ru-RU" sz="4800" dirty="0" err="1">
                <a:solidFill>
                  <a:schemeClr val="accent4">
                    <a:lumMod val="40000"/>
                    <a:lumOff val="60000"/>
                  </a:schemeClr>
                </a:solidFill>
              </a:rPr>
              <a:t>місцевого</a:t>
            </a:r>
            <a:r>
              <a:rPr lang="ru-RU" sz="4800" dirty="0">
                <a:solidFill>
                  <a:schemeClr val="accent4">
                    <a:lumMod val="40000"/>
                    <a:lumOff val="60000"/>
                  </a:schemeClr>
                </a:solidFill>
              </a:rPr>
              <a:t> </a:t>
            </a:r>
            <a:r>
              <a:rPr lang="ru-RU" sz="4800" dirty="0" err="1">
                <a:solidFill>
                  <a:schemeClr val="accent4">
                    <a:lumMod val="40000"/>
                    <a:lumOff val="60000"/>
                  </a:schemeClr>
                </a:solidFill>
              </a:rPr>
              <a:t>економічного</a:t>
            </a:r>
            <a:r>
              <a:rPr lang="ru-RU" sz="4800" dirty="0">
                <a:solidFill>
                  <a:schemeClr val="accent4">
                    <a:lumMod val="40000"/>
                    <a:lumOff val="60000"/>
                  </a:schemeClr>
                </a:solidFill>
              </a:rPr>
              <a:t> </a:t>
            </a:r>
            <a:r>
              <a:rPr lang="ru-RU" sz="4800" dirty="0" err="1">
                <a:solidFill>
                  <a:schemeClr val="accent4">
                    <a:lumMod val="40000"/>
                    <a:lumOff val="60000"/>
                  </a:schemeClr>
                </a:solidFill>
              </a:rPr>
              <a:t>розвитку</a:t>
            </a:r>
            <a:r>
              <a:rPr lang="uk-UA" dirty="0">
                <a:solidFill>
                  <a:schemeClr val="accent4">
                    <a:lumMod val="40000"/>
                    <a:lumOff val="60000"/>
                  </a:schemeClr>
                </a:solidFill>
              </a:rPr>
              <a:t> </a:t>
            </a:r>
          </a:p>
        </p:txBody>
      </p:sp>
      <p:sp>
        <p:nvSpPr>
          <p:cNvPr id="3" name="Місце для вмісту 2">
            <a:extLst>
              <a:ext uri="{FF2B5EF4-FFF2-40B4-BE49-F238E27FC236}">
                <a16:creationId xmlns:a16="http://schemas.microsoft.com/office/drawing/2014/main" id="{F4883C8A-5C2F-4974-82E2-FCAEC4E64F6C}"/>
              </a:ext>
            </a:extLst>
          </p:cNvPr>
          <p:cNvSpPr>
            <a:spLocks noGrp="1"/>
          </p:cNvSpPr>
          <p:nvPr>
            <p:ph idx="1"/>
          </p:nvPr>
        </p:nvSpPr>
        <p:spPr>
          <a:xfrm>
            <a:off x="1097280" y="2028614"/>
            <a:ext cx="10058400" cy="4023360"/>
          </a:xfrm>
        </p:spPr>
        <p:txBody>
          <a:bodyPr/>
          <a:lstStyle/>
          <a:p>
            <a:r>
              <a:rPr lang="ru-RU" sz="2800" dirty="0"/>
              <a:t>1. </a:t>
            </a:r>
            <a:r>
              <a:rPr lang="ru-RU" sz="2800" dirty="0" err="1"/>
              <a:t>Сутність</a:t>
            </a:r>
            <a:r>
              <a:rPr lang="ru-RU" sz="2800" dirty="0"/>
              <a:t> </a:t>
            </a:r>
            <a:r>
              <a:rPr lang="ru-RU" sz="2800" dirty="0" err="1"/>
              <a:t>місцевого</a:t>
            </a:r>
            <a:r>
              <a:rPr lang="ru-RU" sz="2800" dirty="0"/>
              <a:t> </a:t>
            </a:r>
            <a:r>
              <a:rPr lang="ru-RU" sz="2800" dirty="0" err="1"/>
              <a:t>економічного</a:t>
            </a:r>
            <a:r>
              <a:rPr lang="ru-RU" sz="2800" dirty="0"/>
              <a:t> </a:t>
            </a:r>
            <a:r>
              <a:rPr lang="ru-RU" sz="2800" dirty="0" err="1"/>
              <a:t>розвитку</a:t>
            </a:r>
            <a:r>
              <a:rPr lang="ru-RU" sz="2800" dirty="0"/>
              <a:t>. </a:t>
            </a:r>
          </a:p>
          <a:p>
            <a:r>
              <a:rPr lang="ru-RU" sz="2800" dirty="0"/>
              <a:t>2. </a:t>
            </a:r>
            <a:r>
              <a:rPr lang="ru-RU" sz="2800" dirty="0" err="1"/>
              <a:t>Принципи</a:t>
            </a:r>
            <a:r>
              <a:rPr lang="ru-RU" sz="2800" dirty="0"/>
              <a:t> </a:t>
            </a:r>
            <a:r>
              <a:rPr lang="ru-RU" sz="2800" dirty="0" err="1"/>
              <a:t>місцевого</a:t>
            </a:r>
            <a:r>
              <a:rPr lang="ru-RU" sz="2800" dirty="0"/>
              <a:t> </a:t>
            </a:r>
            <a:r>
              <a:rPr lang="ru-RU" sz="2800" dirty="0" err="1"/>
              <a:t>економічного</a:t>
            </a:r>
            <a:r>
              <a:rPr lang="ru-RU" sz="2800" dirty="0"/>
              <a:t> </a:t>
            </a:r>
            <a:r>
              <a:rPr lang="ru-RU" sz="2800" dirty="0" err="1"/>
              <a:t>розвитку</a:t>
            </a:r>
            <a:r>
              <a:rPr lang="ru-RU" sz="2800" dirty="0"/>
              <a:t>. </a:t>
            </a:r>
          </a:p>
          <a:p>
            <a:r>
              <a:rPr lang="ru-RU" sz="2800" dirty="0"/>
              <a:t>3. </a:t>
            </a:r>
            <a:r>
              <a:rPr lang="ru-RU" sz="2800" dirty="0" err="1"/>
              <a:t>Чинники</a:t>
            </a:r>
            <a:r>
              <a:rPr lang="ru-RU" sz="2800" dirty="0"/>
              <a:t> та </a:t>
            </a:r>
            <a:r>
              <a:rPr lang="ru-RU" sz="2800" dirty="0" err="1"/>
              <a:t>фактори</a:t>
            </a:r>
            <a:r>
              <a:rPr lang="ru-RU" sz="2800" dirty="0"/>
              <a:t> </a:t>
            </a:r>
            <a:r>
              <a:rPr lang="ru-RU" sz="2800" dirty="0" err="1"/>
              <a:t>впливу</a:t>
            </a:r>
            <a:r>
              <a:rPr lang="ru-RU" sz="2800" dirty="0"/>
              <a:t> на </a:t>
            </a:r>
            <a:r>
              <a:rPr lang="ru-RU" sz="2800" dirty="0" err="1"/>
              <a:t>місцевий</a:t>
            </a:r>
            <a:r>
              <a:rPr lang="ru-RU" sz="2800" dirty="0"/>
              <a:t> </a:t>
            </a:r>
            <a:r>
              <a:rPr lang="ru-RU" sz="2800" dirty="0" err="1"/>
              <a:t>економічний</a:t>
            </a:r>
            <a:r>
              <a:rPr lang="ru-RU" sz="2800" dirty="0"/>
              <a:t> </a:t>
            </a:r>
            <a:r>
              <a:rPr lang="ru-RU" sz="2800" dirty="0" err="1"/>
              <a:t>розвиток</a:t>
            </a:r>
            <a:r>
              <a:rPr lang="ru-RU" sz="2800" dirty="0"/>
              <a:t>.</a:t>
            </a:r>
          </a:p>
          <a:p>
            <a:r>
              <a:rPr lang="ru-RU" sz="2800" dirty="0"/>
              <a:t>4. Роль </a:t>
            </a:r>
            <a:r>
              <a:rPr lang="ru-RU" sz="2800" dirty="0" err="1"/>
              <a:t>влади</a:t>
            </a:r>
            <a:r>
              <a:rPr lang="ru-RU" sz="2800" dirty="0"/>
              <a:t> та </a:t>
            </a:r>
            <a:r>
              <a:rPr lang="ru-RU" sz="2800" dirty="0" err="1"/>
              <a:t>громади</a:t>
            </a:r>
            <a:r>
              <a:rPr lang="ru-RU" sz="2800" dirty="0"/>
              <a:t> у </a:t>
            </a:r>
            <a:r>
              <a:rPr lang="ru-RU" sz="2800" dirty="0" err="1"/>
              <a:t>формування</a:t>
            </a:r>
            <a:r>
              <a:rPr lang="ru-RU" sz="2800" dirty="0"/>
              <a:t> </a:t>
            </a:r>
            <a:r>
              <a:rPr lang="ru-RU" sz="2800" dirty="0" err="1"/>
              <a:t>політики</a:t>
            </a:r>
            <a:r>
              <a:rPr lang="ru-RU" sz="2800" dirty="0"/>
              <a:t> </a:t>
            </a:r>
            <a:r>
              <a:rPr lang="ru-RU" sz="2800" dirty="0" err="1"/>
              <a:t>місцевого</a:t>
            </a:r>
            <a:r>
              <a:rPr lang="ru-RU" sz="2800" dirty="0"/>
              <a:t> </a:t>
            </a:r>
            <a:r>
              <a:rPr lang="ru-RU" sz="2800" dirty="0" err="1"/>
              <a:t>розвитку</a:t>
            </a:r>
            <a:r>
              <a:rPr lang="ru-RU" sz="2800" dirty="0"/>
              <a:t>.</a:t>
            </a:r>
          </a:p>
          <a:p>
            <a:endParaRPr lang="uk-UA" dirty="0"/>
          </a:p>
        </p:txBody>
      </p:sp>
    </p:spTree>
    <p:extLst>
      <p:ext uri="{BB962C8B-B14F-4D97-AF65-F5344CB8AC3E}">
        <p14:creationId xmlns:p14="http://schemas.microsoft.com/office/powerpoint/2010/main" val="89493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6695B-90BB-4A19-8DE3-E01674346B39}"/>
              </a:ext>
            </a:extLst>
          </p:cNvPr>
          <p:cNvSpPr>
            <a:spLocks noGrp="1"/>
          </p:cNvSpPr>
          <p:nvPr>
            <p:ph type="title"/>
          </p:nvPr>
        </p:nvSpPr>
        <p:spPr>
          <a:xfrm>
            <a:off x="1155057" y="246498"/>
            <a:ext cx="10251376" cy="1450757"/>
          </a:xfrm>
        </p:spPr>
        <p:txBody>
          <a:bodyPr/>
          <a:lstStyle/>
          <a:p>
            <a:pPr algn="ctr"/>
            <a:r>
              <a:rPr lang="ru-RU" dirty="0" err="1">
                <a:solidFill>
                  <a:schemeClr val="accent4">
                    <a:lumMod val="40000"/>
                    <a:lumOff val="60000"/>
                  </a:schemeClr>
                </a:solidFill>
              </a:rPr>
              <a:t>Чинники</a:t>
            </a:r>
            <a:r>
              <a:rPr lang="ru-RU" dirty="0">
                <a:solidFill>
                  <a:schemeClr val="accent4">
                    <a:lumMod val="40000"/>
                    <a:lumOff val="60000"/>
                  </a:schemeClr>
                </a:solidFill>
              </a:rPr>
              <a:t> та </a:t>
            </a:r>
            <a:r>
              <a:rPr lang="ru-RU" dirty="0" err="1">
                <a:solidFill>
                  <a:schemeClr val="accent4">
                    <a:lumMod val="40000"/>
                    <a:lumOff val="60000"/>
                  </a:schemeClr>
                </a:solidFill>
              </a:rPr>
              <a:t>фактори</a:t>
            </a:r>
            <a:r>
              <a:rPr lang="ru-RU" dirty="0">
                <a:solidFill>
                  <a:schemeClr val="accent4">
                    <a:lumMod val="40000"/>
                    <a:lumOff val="60000"/>
                  </a:schemeClr>
                </a:solidFill>
              </a:rPr>
              <a:t> </a:t>
            </a:r>
            <a:r>
              <a:rPr lang="ru-RU" dirty="0" err="1">
                <a:solidFill>
                  <a:schemeClr val="accent4">
                    <a:lumMod val="40000"/>
                    <a:lumOff val="60000"/>
                  </a:schemeClr>
                </a:solidFill>
              </a:rPr>
              <a:t>впливу</a:t>
            </a:r>
            <a:r>
              <a:rPr lang="ru-RU" dirty="0">
                <a:solidFill>
                  <a:schemeClr val="accent4">
                    <a:lumMod val="40000"/>
                    <a:lumOff val="60000"/>
                  </a:schemeClr>
                </a:solidFill>
              </a:rPr>
              <a:t> на МЕР</a:t>
            </a:r>
            <a:endParaRPr lang="uk-UA" dirty="0">
              <a:solidFill>
                <a:schemeClr val="accent4">
                  <a:lumMod val="40000"/>
                  <a:lumOff val="60000"/>
                </a:schemeClr>
              </a:solidFill>
            </a:endParaRPr>
          </a:p>
        </p:txBody>
      </p:sp>
      <p:sp>
        <p:nvSpPr>
          <p:cNvPr id="3" name="Місце для вмісту 2">
            <a:extLst>
              <a:ext uri="{FF2B5EF4-FFF2-40B4-BE49-F238E27FC236}">
                <a16:creationId xmlns:a16="http://schemas.microsoft.com/office/drawing/2014/main" id="{24A1004B-958F-49C4-A0A2-05A52F2AB378}"/>
              </a:ext>
            </a:extLst>
          </p:cNvPr>
          <p:cNvSpPr>
            <a:spLocks noGrp="1"/>
          </p:cNvSpPr>
          <p:nvPr>
            <p:ph idx="1"/>
          </p:nvPr>
        </p:nvSpPr>
        <p:spPr>
          <a:xfrm>
            <a:off x="212377" y="1904727"/>
            <a:ext cx="4448113" cy="4319091"/>
          </a:xfrm>
        </p:spPr>
        <p:txBody>
          <a:bodyPr/>
          <a:lstStyle/>
          <a:p>
            <a:pPr algn="just">
              <a:lnSpc>
                <a:spcPct val="100000"/>
              </a:lnSpc>
            </a:pPr>
            <a:r>
              <a:rPr lang="uk-UA" dirty="0"/>
              <a:t>Відповідно, на визначення, характер і застосування місцевого економічного розвитку впливають два суттєві чинники впливу на МЕР:</a:t>
            </a:r>
          </a:p>
          <a:p>
            <a:pPr>
              <a:lnSpc>
                <a:spcPct val="100000"/>
              </a:lnSpc>
            </a:pPr>
            <a:r>
              <a:rPr lang="uk-UA" b="1" dirty="0"/>
              <a:t>1) глобалізація (регіоналізація);</a:t>
            </a:r>
          </a:p>
          <a:p>
            <a:pPr>
              <a:lnSpc>
                <a:spcPct val="100000"/>
              </a:lnSpc>
            </a:pPr>
            <a:r>
              <a:rPr lang="uk-UA" b="1" dirty="0"/>
              <a:t>2) децентралізація.</a:t>
            </a:r>
          </a:p>
        </p:txBody>
      </p:sp>
      <p:sp>
        <p:nvSpPr>
          <p:cNvPr id="5" name="TextBox 4">
            <a:extLst>
              <a:ext uri="{FF2B5EF4-FFF2-40B4-BE49-F238E27FC236}">
                <a16:creationId xmlns:a16="http://schemas.microsoft.com/office/drawing/2014/main" id="{B8F9A307-DB69-4CCC-A998-9BAB0EA47E72}"/>
              </a:ext>
            </a:extLst>
          </p:cNvPr>
          <p:cNvSpPr txBox="1"/>
          <p:nvPr/>
        </p:nvSpPr>
        <p:spPr>
          <a:xfrm>
            <a:off x="5526958" y="1904727"/>
            <a:ext cx="6098458" cy="2862322"/>
          </a:xfrm>
          <a:prstGeom prst="rect">
            <a:avLst/>
          </a:prstGeom>
          <a:noFill/>
        </p:spPr>
        <p:txBody>
          <a:bodyPr wrap="square">
            <a:spAutoFit/>
          </a:bodyPr>
          <a:lstStyle/>
          <a:p>
            <a:pPr algn="just"/>
            <a:r>
              <a:rPr lang="ru-RU" dirty="0">
                <a:solidFill>
                  <a:schemeClr val="accent4">
                    <a:lumMod val="40000"/>
                    <a:lumOff val="60000"/>
                  </a:schemeClr>
                </a:solidFill>
              </a:rPr>
              <a:t>	</a:t>
            </a:r>
            <a:r>
              <a:rPr lang="ru-RU" dirty="0" err="1">
                <a:solidFill>
                  <a:schemeClr val="accent4">
                    <a:lumMod val="40000"/>
                    <a:lumOff val="60000"/>
                  </a:schemeClr>
                </a:solidFill>
              </a:rPr>
              <a:t>Сили</a:t>
            </a:r>
            <a:r>
              <a:rPr lang="ru-RU" dirty="0">
                <a:solidFill>
                  <a:schemeClr val="accent4">
                    <a:lumMod val="40000"/>
                    <a:lumOff val="60000"/>
                  </a:schemeClr>
                </a:solidFill>
              </a:rPr>
              <a:t> </a:t>
            </a:r>
            <a:r>
              <a:rPr lang="ru-RU" dirty="0" err="1">
                <a:solidFill>
                  <a:schemeClr val="accent4">
                    <a:lumMod val="40000"/>
                    <a:lumOff val="60000"/>
                  </a:schemeClr>
                </a:solidFill>
              </a:rPr>
              <a:t>глобалізації</a:t>
            </a:r>
            <a:r>
              <a:rPr lang="ru-RU" dirty="0">
                <a:solidFill>
                  <a:schemeClr val="accent4">
                    <a:lumMod val="40000"/>
                    <a:lumOff val="60000"/>
                  </a:schemeClr>
                </a:solidFill>
              </a:rPr>
              <a:t> </a:t>
            </a:r>
            <a:r>
              <a:rPr lang="ru-RU" dirty="0" err="1"/>
              <a:t>чинять</a:t>
            </a:r>
            <a:r>
              <a:rPr lang="ru-RU" dirty="0"/>
              <a:t> </a:t>
            </a:r>
            <a:r>
              <a:rPr lang="ru-RU" dirty="0" err="1"/>
              <a:t>вагомий</a:t>
            </a:r>
            <a:r>
              <a:rPr lang="ru-RU" dirty="0"/>
              <a:t> </a:t>
            </a:r>
            <a:r>
              <a:rPr lang="ru-RU" dirty="0" err="1"/>
              <a:t>вплив</a:t>
            </a:r>
            <a:r>
              <a:rPr lang="ru-RU" dirty="0"/>
              <a:t> на </a:t>
            </a:r>
            <a:r>
              <a:rPr lang="ru-RU" dirty="0" err="1"/>
              <a:t>ситуацію</a:t>
            </a:r>
            <a:r>
              <a:rPr lang="ru-RU" dirty="0"/>
              <a:t> і </a:t>
            </a:r>
            <a:r>
              <a:rPr lang="ru-RU" dirty="0" err="1"/>
              <a:t>добробут</a:t>
            </a:r>
            <a:r>
              <a:rPr lang="ru-RU" dirty="0"/>
              <a:t> в </a:t>
            </a:r>
            <a:r>
              <a:rPr lang="ru-RU" dirty="0" err="1"/>
              <a:t>окремих</a:t>
            </a:r>
            <a:r>
              <a:rPr lang="ru-RU" dirty="0"/>
              <a:t> громадах, </a:t>
            </a:r>
            <a:r>
              <a:rPr lang="ru-RU" dirty="0" err="1"/>
              <a:t>незважаючи</a:t>
            </a:r>
            <a:r>
              <a:rPr lang="ru-RU" dirty="0"/>
              <a:t> на </a:t>
            </a:r>
            <a:r>
              <a:rPr lang="ru-RU" dirty="0" err="1"/>
              <a:t>місце</a:t>
            </a:r>
            <a:r>
              <a:rPr lang="ru-RU" dirty="0"/>
              <a:t> </a:t>
            </a:r>
            <a:r>
              <a:rPr lang="ru-RU" dirty="0" err="1"/>
              <a:t>проживання</a:t>
            </a:r>
            <a:r>
              <a:rPr lang="ru-RU" dirty="0"/>
              <a:t> і </a:t>
            </a:r>
            <a:r>
              <a:rPr lang="ru-RU" dirty="0" err="1"/>
              <a:t>роботи</a:t>
            </a:r>
            <a:r>
              <a:rPr lang="ru-RU" dirty="0"/>
              <a:t>. </a:t>
            </a:r>
          </a:p>
          <a:p>
            <a:pPr algn="just"/>
            <a:r>
              <a:rPr lang="ru-RU" dirty="0"/>
              <a:t>	</a:t>
            </a:r>
            <a:r>
              <a:rPr lang="uk-UA" dirty="0"/>
              <a:t>У широкому сенсі ці глобальні сили охоплюють, зокрема, макроекономічну та промислову реструктуризацію, міжнародний рух капіталу, технологічні зміни, а також низку культурних, політичних і соціальних чинників, зумовлених дедалі більшою взаємозалежністю й інтеграцією світових економік і держав.</a:t>
            </a:r>
          </a:p>
        </p:txBody>
      </p:sp>
    </p:spTree>
    <p:extLst>
      <p:ext uri="{BB962C8B-B14F-4D97-AF65-F5344CB8AC3E}">
        <p14:creationId xmlns:p14="http://schemas.microsoft.com/office/powerpoint/2010/main" val="2362339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6695B-90BB-4A19-8DE3-E01674346B39}"/>
              </a:ext>
            </a:extLst>
          </p:cNvPr>
          <p:cNvSpPr>
            <a:spLocks noGrp="1"/>
          </p:cNvSpPr>
          <p:nvPr>
            <p:ph type="title"/>
          </p:nvPr>
        </p:nvSpPr>
        <p:spPr>
          <a:xfrm>
            <a:off x="1155057" y="246498"/>
            <a:ext cx="10251376" cy="1450757"/>
          </a:xfrm>
        </p:spPr>
        <p:txBody>
          <a:bodyPr/>
          <a:lstStyle/>
          <a:p>
            <a:pPr algn="ctr"/>
            <a:r>
              <a:rPr lang="ru-RU" dirty="0" err="1">
                <a:solidFill>
                  <a:schemeClr val="accent4">
                    <a:lumMod val="40000"/>
                    <a:lumOff val="60000"/>
                  </a:schemeClr>
                </a:solidFill>
              </a:rPr>
              <a:t>Чинники</a:t>
            </a:r>
            <a:r>
              <a:rPr lang="ru-RU" dirty="0">
                <a:solidFill>
                  <a:schemeClr val="accent4">
                    <a:lumMod val="40000"/>
                    <a:lumOff val="60000"/>
                  </a:schemeClr>
                </a:solidFill>
              </a:rPr>
              <a:t> та </a:t>
            </a:r>
            <a:r>
              <a:rPr lang="ru-RU" dirty="0" err="1">
                <a:solidFill>
                  <a:schemeClr val="accent4">
                    <a:lumMod val="40000"/>
                    <a:lumOff val="60000"/>
                  </a:schemeClr>
                </a:solidFill>
              </a:rPr>
              <a:t>фактори</a:t>
            </a:r>
            <a:r>
              <a:rPr lang="ru-RU" dirty="0">
                <a:solidFill>
                  <a:schemeClr val="accent4">
                    <a:lumMod val="40000"/>
                    <a:lumOff val="60000"/>
                  </a:schemeClr>
                </a:solidFill>
              </a:rPr>
              <a:t> </a:t>
            </a:r>
            <a:r>
              <a:rPr lang="ru-RU" dirty="0" err="1">
                <a:solidFill>
                  <a:schemeClr val="accent4">
                    <a:lumMod val="40000"/>
                    <a:lumOff val="60000"/>
                  </a:schemeClr>
                </a:solidFill>
              </a:rPr>
              <a:t>впливу</a:t>
            </a:r>
            <a:r>
              <a:rPr lang="ru-RU" dirty="0">
                <a:solidFill>
                  <a:schemeClr val="accent4">
                    <a:lumMod val="40000"/>
                    <a:lumOff val="60000"/>
                  </a:schemeClr>
                </a:solidFill>
              </a:rPr>
              <a:t> на МЕР</a:t>
            </a:r>
            <a:endParaRPr lang="uk-UA" dirty="0">
              <a:solidFill>
                <a:schemeClr val="accent4">
                  <a:lumMod val="40000"/>
                  <a:lumOff val="60000"/>
                </a:schemeClr>
              </a:solidFill>
            </a:endParaRPr>
          </a:p>
        </p:txBody>
      </p:sp>
      <p:sp>
        <p:nvSpPr>
          <p:cNvPr id="5" name="TextBox 4">
            <a:extLst>
              <a:ext uri="{FF2B5EF4-FFF2-40B4-BE49-F238E27FC236}">
                <a16:creationId xmlns:a16="http://schemas.microsoft.com/office/drawing/2014/main" id="{B8F9A307-DB69-4CCC-A998-9BAB0EA47E72}"/>
              </a:ext>
            </a:extLst>
          </p:cNvPr>
          <p:cNvSpPr txBox="1"/>
          <p:nvPr/>
        </p:nvSpPr>
        <p:spPr>
          <a:xfrm>
            <a:off x="314878" y="2011407"/>
            <a:ext cx="6098458" cy="3970318"/>
          </a:xfrm>
          <a:prstGeom prst="rect">
            <a:avLst/>
          </a:prstGeom>
          <a:noFill/>
        </p:spPr>
        <p:txBody>
          <a:bodyPr wrap="square">
            <a:spAutoFit/>
          </a:bodyPr>
          <a:lstStyle/>
          <a:p>
            <a:pPr algn="just"/>
            <a:r>
              <a:rPr lang="ru-RU" dirty="0"/>
              <a:t>	В</a:t>
            </a:r>
            <a:r>
              <a:rPr lang="ru-RU" dirty="0">
                <a:solidFill>
                  <a:schemeClr val="accent4">
                    <a:lumMod val="40000"/>
                    <a:lumOff val="60000"/>
                  </a:schemeClr>
                </a:solidFill>
              </a:rPr>
              <a:t> </a:t>
            </a:r>
            <a:r>
              <a:rPr lang="ru-RU" dirty="0" err="1">
                <a:solidFill>
                  <a:schemeClr val="accent4">
                    <a:lumMod val="40000"/>
                    <a:lumOff val="60000"/>
                  </a:schemeClr>
                </a:solidFill>
              </a:rPr>
              <a:t>умовах</a:t>
            </a:r>
            <a:r>
              <a:rPr lang="ru-RU" dirty="0">
                <a:solidFill>
                  <a:schemeClr val="accent4">
                    <a:lumMod val="40000"/>
                    <a:lumOff val="60000"/>
                  </a:schemeClr>
                </a:solidFill>
              </a:rPr>
              <a:t> </a:t>
            </a:r>
            <a:r>
              <a:rPr lang="ru-RU" dirty="0" err="1">
                <a:solidFill>
                  <a:schemeClr val="accent4">
                    <a:lumMod val="40000"/>
                    <a:lumOff val="60000"/>
                  </a:schemeClr>
                </a:solidFill>
              </a:rPr>
              <a:t>децентралізації</a:t>
            </a:r>
            <a:r>
              <a:rPr lang="ru-RU" dirty="0">
                <a:solidFill>
                  <a:schemeClr val="accent4">
                    <a:lumMod val="40000"/>
                    <a:lumOff val="60000"/>
                  </a:schemeClr>
                </a:solidFill>
              </a:rPr>
              <a:t> </a:t>
            </a:r>
            <a:r>
              <a:rPr lang="ru-RU" dirty="0" err="1"/>
              <a:t>також</a:t>
            </a:r>
            <a:r>
              <a:rPr lang="ru-RU" dirty="0"/>
              <a:t> </a:t>
            </a:r>
            <a:r>
              <a:rPr lang="ru-RU" dirty="0" err="1"/>
              <a:t>відбувається</a:t>
            </a:r>
            <a:r>
              <a:rPr lang="ru-RU" dirty="0"/>
              <a:t> </a:t>
            </a:r>
            <a:r>
              <a:rPr lang="ru-RU" dirty="0" err="1"/>
              <a:t>паралельний</a:t>
            </a:r>
            <a:r>
              <a:rPr lang="ru-RU" dirty="0"/>
              <a:t> </a:t>
            </a:r>
            <a:r>
              <a:rPr lang="ru-RU" dirty="0" err="1"/>
              <a:t>процес</a:t>
            </a:r>
            <a:r>
              <a:rPr lang="ru-RU" dirty="0"/>
              <a:t>, </a:t>
            </a:r>
            <a:r>
              <a:rPr lang="ru-RU" dirty="0" err="1"/>
              <a:t>який</a:t>
            </a:r>
            <a:r>
              <a:rPr lang="ru-RU" dirty="0"/>
              <a:t> </a:t>
            </a:r>
            <a:r>
              <a:rPr lang="ru-RU" dirty="0" err="1"/>
              <a:t>хоча</a:t>
            </a:r>
            <a:r>
              <a:rPr lang="ru-RU" dirty="0"/>
              <a:t> й </a:t>
            </a:r>
            <a:r>
              <a:rPr lang="ru-RU" dirty="0" err="1"/>
              <a:t>менш</a:t>
            </a:r>
            <a:r>
              <a:rPr lang="ru-RU" dirty="0"/>
              <a:t> </a:t>
            </a:r>
            <a:r>
              <a:rPr lang="ru-RU" dirty="0" err="1"/>
              <a:t>помітний</a:t>
            </a:r>
            <a:r>
              <a:rPr lang="ru-RU" dirty="0"/>
              <a:t> і </a:t>
            </a:r>
            <a:r>
              <a:rPr lang="ru-RU" dirty="0" err="1"/>
              <a:t>менш</a:t>
            </a:r>
            <a:r>
              <a:rPr lang="ru-RU" dirty="0"/>
              <a:t> </a:t>
            </a:r>
            <a:r>
              <a:rPr lang="ru-RU" dirty="0" err="1"/>
              <a:t>повсюдний</a:t>
            </a:r>
            <a:r>
              <a:rPr lang="ru-RU" dirty="0"/>
              <a:t>, усе ж чинить </a:t>
            </a:r>
            <a:r>
              <a:rPr lang="ru-RU" dirty="0" err="1"/>
              <a:t>важливий</a:t>
            </a:r>
            <a:r>
              <a:rPr lang="ru-RU" dirty="0"/>
              <a:t> </a:t>
            </a:r>
            <a:r>
              <a:rPr lang="ru-RU" dirty="0" err="1"/>
              <a:t>вплив</a:t>
            </a:r>
            <a:r>
              <a:rPr lang="ru-RU" dirty="0"/>
              <a:t> на </a:t>
            </a:r>
            <a:r>
              <a:rPr lang="ru-RU" dirty="0" err="1"/>
              <a:t>визначення</a:t>
            </a:r>
            <a:r>
              <a:rPr lang="ru-RU" dirty="0"/>
              <a:t>, </a:t>
            </a:r>
            <a:r>
              <a:rPr lang="ru-RU" dirty="0" err="1"/>
              <a:t>застосування</a:t>
            </a:r>
            <a:r>
              <a:rPr lang="ru-RU" dirty="0"/>
              <a:t> та </a:t>
            </a:r>
            <a:r>
              <a:rPr lang="ru-RU" dirty="0" err="1"/>
              <a:t>підхід</a:t>
            </a:r>
            <a:r>
              <a:rPr lang="ru-RU" dirty="0"/>
              <a:t> до </a:t>
            </a:r>
            <a:r>
              <a:rPr lang="ru-RU" dirty="0" err="1"/>
              <a:t>місцевого</a:t>
            </a:r>
            <a:r>
              <a:rPr lang="ru-RU" dirty="0"/>
              <a:t> </a:t>
            </a:r>
            <a:r>
              <a:rPr lang="ru-RU" dirty="0" err="1"/>
              <a:t>економічного</a:t>
            </a:r>
            <a:r>
              <a:rPr lang="ru-RU" dirty="0"/>
              <a:t> </a:t>
            </a:r>
            <a:r>
              <a:rPr lang="ru-RU" dirty="0" err="1"/>
              <a:t>розвитку</a:t>
            </a:r>
            <a:r>
              <a:rPr lang="ru-RU" dirty="0"/>
              <a:t>. Так, </a:t>
            </a:r>
            <a:r>
              <a:rPr lang="ru-RU" dirty="0" err="1"/>
              <a:t>деякі</a:t>
            </a:r>
            <a:r>
              <a:rPr lang="ru-RU" dirty="0"/>
              <a:t> </a:t>
            </a:r>
            <a:r>
              <a:rPr lang="ru-RU" dirty="0" err="1"/>
              <a:t>країни</a:t>
            </a:r>
            <a:r>
              <a:rPr lang="ru-RU" dirty="0"/>
              <a:t> </a:t>
            </a:r>
            <a:r>
              <a:rPr lang="ru-RU" dirty="0" err="1"/>
              <a:t>змінили</a:t>
            </a:r>
            <a:r>
              <a:rPr lang="ru-RU" dirty="0"/>
              <a:t> </a:t>
            </a:r>
            <a:r>
              <a:rPr lang="ru-RU" dirty="0" err="1"/>
              <a:t>свій</a:t>
            </a:r>
            <a:r>
              <a:rPr lang="ru-RU" dirty="0"/>
              <a:t> </a:t>
            </a:r>
            <a:r>
              <a:rPr lang="ru-RU" dirty="0" err="1"/>
              <a:t>підхід</a:t>
            </a:r>
            <a:r>
              <a:rPr lang="ru-RU" dirty="0"/>
              <a:t> до </a:t>
            </a:r>
            <a:r>
              <a:rPr lang="ru-RU" dirty="0" err="1"/>
              <a:t>управління</a:t>
            </a:r>
            <a:r>
              <a:rPr lang="ru-RU" dirty="0"/>
              <a:t> на  </a:t>
            </a:r>
            <a:r>
              <a:rPr lang="uk-UA" dirty="0"/>
              <a:t>національному, регіональному та місцевому рівнях, приділяючи дедалі більше уваги децентралізації чи делегуванню повноважень або застосовуючи більш децентралізований підхід до економічного розвитку.</a:t>
            </a:r>
          </a:p>
          <a:p>
            <a:pPr algn="just"/>
            <a:r>
              <a:rPr lang="uk-UA" dirty="0"/>
              <a:t>	Більша міра децентралізації призвела до збільшення кількості </a:t>
            </a:r>
            <a:r>
              <a:rPr lang="uk-UA" dirty="0" err="1"/>
              <a:t>субнаціональних</a:t>
            </a:r>
            <a:r>
              <a:rPr lang="uk-UA" dirty="0"/>
              <a:t> суб’єктів і місцевих органів влади, які беруть безпосередню участь в економічному розвитку.</a:t>
            </a:r>
            <a:endParaRPr lang="ru-RU" dirty="0"/>
          </a:p>
        </p:txBody>
      </p:sp>
      <p:sp>
        <p:nvSpPr>
          <p:cNvPr id="8" name="TextBox 7">
            <a:extLst>
              <a:ext uri="{FF2B5EF4-FFF2-40B4-BE49-F238E27FC236}">
                <a16:creationId xmlns:a16="http://schemas.microsoft.com/office/drawing/2014/main" id="{6500B3A7-65CE-41B2-AE14-3FD840C1D9BB}"/>
              </a:ext>
            </a:extLst>
          </p:cNvPr>
          <p:cNvSpPr txBox="1"/>
          <p:nvPr/>
        </p:nvSpPr>
        <p:spPr>
          <a:xfrm>
            <a:off x="6543122" y="2011407"/>
            <a:ext cx="5334000" cy="3416320"/>
          </a:xfrm>
          <a:prstGeom prst="rect">
            <a:avLst/>
          </a:prstGeom>
          <a:noFill/>
        </p:spPr>
        <p:txBody>
          <a:bodyPr wrap="square">
            <a:spAutoFit/>
          </a:bodyPr>
          <a:lstStyle/>
          <a:p>
            <a:pPr algn="just"/>
            <a:r>
              <a:rPr lang="uk-UA" dirty="0"/>
              <a:t>децентралізації зазвичай бракує послідовності в різних юрисдикціях у тому, що вона прогресує чи деградує залежно від низки чинників, зокрема: політичної ситуації, тобто бажання центральної влади передати деяку частину своїх повноважень і відносне бажання місцевої влади прийняти такі повноваження або їх частину; та економічної / фінансової ситуації, тобто глибини та широти місцевого потенціалу для стратегічної та практичної реалізації заходів з місцевого економічного розвитку.</a:t>
            </a:r>
          </a:p>
        </p:txBody>
      </p:sp>
    </p:spTree>
    <p:extLst>
      <p:ext uri="{BB962C8B-B14F-4D97-AF65-F5344CB8AC3E}">
        <p14:creationId xmlns:p14="http://schemas.microsoft.com/office/powerpoint/2010/main" val="4151331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0588B03B-7368-4925-8A8D-D0E4CAD5C816}"/>
              </a:ext>
            </a:extLst>
          </p:cNvPr>
          <p:cNvGraphicFramePr/>
          <p:nvPr>
            <p:extLst>
              <p:ext uri="{D42A27DB-BD31-4B8C-83A1-F6EECF244321}">
                <p14:modId xmlns:p14="http://schemas.microsoft.com/office/powerpoint/2010/main" val="113908072"/>
              </p:ext>
            </p:extLst>
          </p:nvPr>
        </p:nvGraphicFramePr>
        <p:xfrm>
          <a:off x="289170" y="895512"/>
          <a:ext cx="1117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4B1E4DF-4049-47AB-895A-861EAC22CED6}"/>
              </a:ext>
            </a:extLst>
          </p:cNvPr>
          <p:cNvSpPr txBox="1"/>
          <p:nvPr/>
        </p:nvSpPr>
        <p:spPr>
          <a:xfrm>
            <a:off x="474784" y="167119"/>
            <a:ext cx="11242431" cy="523220"/>
          </a:xfrm>
          <a:prstGeom prst="rect">
            <a:avLst/>
          </a:prstGeom>
          <a:noFill/>
        </p:spPr>
        <p:txBody>
          <a:bodyPr wrap="square">
            <a:spAutoFit/>
          </a:bodyPr>
          <a:lstStyle/>
          <a:p>
            <a:pPr algn="ctr"/>
            <a:r>
              <a:rPr lang="ru-RU" sz="2800" dirty="0" err="1"/>
              <a:t>Чинники</a:t>
            </a:r>
            <a:r>
              <a:rPr lang="ru-RU" sz="2800" dirty="0"/>
              <a:t> та </a:t>
            </a:r>
            <a:r>
              <a:rPr lang="ru-RU" sz="2800" dirty="0" err="1"/>
              <a:t>фактори</a:t>
            </a:r>
            <a:r>
              <a:rPr lang="ru-RU" sz="2800" dirty="0"/>
              <a:t> </a:t>
            </a:r>
            <a:r>
              <a:rPr lang="ru-RU" sz="2800" dirty="0" err="1"/>
              <a:t>впливу</a:t>
            </a:r>
            <a:r>
              <a:rPr lang="ru-RU" sz="2800" dirty="0"/>
              <a:t> на </a:t>
            </a:r>
            <a:r>
              <a:rPr lang="ru-RU" sz="2800" dirty="0" err="1"/>
              <a:t>місцевий</a:t>
            </a:r>
            <a:r>
              <a:rPr lang="ru-RU" sz="2800" dirty="0"/>
              <a:t> </a:t>
            </a:r>
            <a:r>
              <a:rPr lang="ru-RU" sz="2800" dirty="0" err="1"/>
              <a:t>економічний</a:t>
            </a:r>
            <a:r>
              <a:rPr lang="ru-RU" sz="2800" dirty="0"/>
              <a:t> </a:t>
            </a:r>
            <a:r>
              <a:rPr lang="ru-RU" sz="2800" dirty="0" err="1"/>
              <a:t>розвиток</a:t>
            </a:r>
            <a:endParaRPr lang="uk-UA" sz="2800" dirty="0"/>
          </a:p>
        </p:txBody>
      </p:sp>
    </p:spTree>
    <p:extLst>
      <p:ext uri="{BB962C8B-B14F-4D97-AF65-F5344CB8AC3E}">
        <p14:creationId xmlns:p14="http://schemas.microsoft.com/office/powerpoint/2010/main" val="1206839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C36D67-9581-4283-AC18-0D27530405C9}"/>
              </a:ext>
            </a:extLst>
          </p:cNvPr>
          <p:cNvSpPr>
            <a:spLocks noGrp="1"/>
          </p:cNvSpPr>
          <p:nvPr>
            <p:ph type="title"/>
          </p:nvPr>
        </p:nvSpPr>
        <p:spPr/>
        <p:txBody>
          <a:bodyPr>
            <a:noAutofit/>
          </a:bodyPr>
          <a:lstStyle/>
          <a:p>
            <a:pPr algn="ctr"/>
            <a:r>
              <a:rPr lang="ru-RU" sz="3600" dirty="0">
                <a:solidFill>
                  <a:schemeClr val="accent4">
                    <a:lumMod val="40000"/>
                    <a:lumOff val="60000"/>
                  </a:schemeClr>
                </a:solidFill>
              </a:rPr>
              <a:t>При </a:t>
            </a:r>
            <a:r>
              <a:rPr lang="ru-RU" sz="3600" dirty="0" err="1">
                <a:solidFill>
                  <a:schemeClr val="accent4">
                    <a:lumMod val="40000"/>
                    <a:lumOff val="60000"/>
                  </a:schemeClr>
                </a:solidFill>
              </a:rPr>
              <a:t>формуванні</a:t>
            </a:r>
            <a:r>
              <a:rPr lang="ru-RU" sz="3600" dirty="0">
                <a:solidFill>
                  <a:schemeClr val="accent4">
                    <a:lumMod val="40000"/>
                    <a:lumOff val="60000"/>
                  </a:schemeClr>
                </a:solidFill>
              </a:rPr>
              <a:t> </a:t>
            </a:r>
            <a:r>
              <a:rPr lang="ru-RU" sz="3600" dirty="0" err="1">
                <a:solidFill>
                  <a:schemeClr val="accent4">
                    <a:lumMod val="40000"/>
                    <a:lumOff val="60000"/>
                  </a:schemeClr>
                </a:solidFill>
              </a:rPr>
              <a:t>місцевого</a:t>
            </a:r>
            <a:r>
              <a:rPr lang="ru-RU" sz="3600" dirty="0">
                <a:solidFill>
                  <a:schemeClr val="accent4">
                    <a:lumMod val="40000"/>
                    <a:lumOff val="60000"/>
                  </a:schemeClr>
                </a:solidFill>
              </a:rPr>
              <a:t> </a:t>
            </a:r>
            <a:r>
              <a:rPr lang="ru-RU" sz="3600" dirty="0" err="1">
                <a:solidFill>
                  <a:schemeClr val="accent4">
                    <a:lumMod val="40000"/>
                    <a:lumOff val="60000"/>
                  </a:schemeClr>
                </a:solidFill>
              </a:rPr>
              <a:t>економічного</a:t>
            </a:r>
            <a:r>
              <a:rPr lang="ru-RU" sz="3600" dirty="0">
                <a:solidFill>
                  <a:schemeClr val="accent4">
                    <a:lumMod val="40000"/>
                    <a:lumOff val="60000"/>
                  </a:schemeClr>
                </a:solidFill>
              </a:rPr>
              <a:t> </a:t>
            </a:r>
            <a:r>
              <a:rPr lang="ru-RU" sz="3600" dirty="0" err="1">
                <a:solidFill>
                  <a:schemeClr val="accent4">
                    <a:lumMod val="40000"/>
                    <a:lumOff val="60000"/>
                  </a:schemeClr>
                </a:solidFill>
              </a:rPr>
              <a:t>розвитку</a:t>
            </a:r>
            <a:r>
              <a:rPr lang="ru-RU" sz="3600" dirty="0">
                <a:solidFill>
                  <a:schemeClr val="accent4">
                    <a:lumMod val="40000"/>
                    <a:lumOff val="60000"/>
                  </a:schemeClr>
                </a:solidFill>
              </a:rPr>
              <a:t> </a:t>
            </a:r>
            <a:r>
              <a:rPr lang="ru-RU" sz="3600" dirty="0" err="1">
                <a:solidFill>
                  <a:schemeClr val="accent4">
                    <a:lumMod val="40000"/>
                    <a:lumOff val="60000"/>
                  </a:schemeClr>
                </a:solidFill>
              </a:rPr>
              <a:t>необхідно</a:t>
            </a:r>
            <a:r>
              <a:rPr lang="ru-RU" sz="3600" dirty="0">
                <a:solidFill>
                  <a:schemeClr val="accent4">
                    <a:lumMod val="40000"/>
                    <a:lumOff val="60000"/>
                  </a:schemeClr>
                </a:solidFill>
              </a:rPr>
              <a:t> </a:t>
            </a:r>
            <a:r>
              <a:rPr lang="ru-RU" sz="3600" dirty="0" err="1">
                <a:solidFill>
                  <a:schemeClr val="accent4">
                    <a:lumMod val="40000"/>
                    <a:lumOff val="60000"/>
                  </a:schemeClr>
                </a:solidFill>
              </a:rPr>
              <a:t>враховувати</a:t>
            </a:r>
            <a:r>
              <a:rPr lang="ru-RU" sz="3600" dirty="0">
                <a:solidFill>
                  <a:schemeClr val="accent4">
                    <a:lumMod val="40000"/>
                    <a:lumOff val="60000"/>
                  </a:schemeClr>
                </a:solidFill>
              </a:rPr>
              <a:t> </a:t>
            </a:r>
            <a:r>
              <a:rPr lang="ru-RU" sz="3600" dirty="0" err="1">
                <a:solidFill>
                  <a:schemeClr val="accent4">
                    <a:lumMod val="40000"/>
                    <a:lumOff val="60000"/>
                  </a:schemeClr>
                </a:solidFill>
              </a:rPr>
              <a:t>такі</a:t>
            </a:r>
            <a:r>
              <a:rPr lang="ru-RU" sz="3600" dirty="0">
                <a:solidFill>
                  <a:schemeClr val="accent4">
                    <a:lumMod val="40000"/>
                    <a:lumOff val="60000"/>
                  </a:schemeClr>
                </a:solidFill>
              </a:rPr>
              <a:t> </a:t>
            </a:r>
            <a:r>
              <a:rPr lang="ru-RU" sz="3600" dirty="0" err="1">
                <a:solidFill>
                  <a:schemeClr val="accent4">
                    <a:lumMod val="40000"/>
                    <a:lumOff val="60000"/>
                  </a:schemeClr>
                </a:solidFill>
              </a:rPr>
              <a:t>принципові</a:t>
            </a:r>
            <a:r>
              <a:rPr lang="ru-RU" sz="3600" dirty="0">
                <a:solidFill>
                  <a:schemeClr val="accent4">
                    <a:lumMod val="40000"/>
                    <a:lumOff val="60000"/>
                  </a:schemeClr>
                </a:solidFill>
              </a:rPr>
              <a:t> </a:t>
            </a:r>
            <a:r>
              <a:rPr lang="ru-RU" sz="3600" dirty="0" err="1">
                <a:solidFill>
                  <a:schemeClr val="accent4">
                    <a:lumMod val="40000"/>
                    <a:lumOff val="60000"/>
                  </a:schemeClr>
                </a:solidFill>
              </a:rPr>
              <a:t>положення</a:t>
            </a:r>
            <a:r>
              <a:rPr lang="ru-RU" sz="3600" dirty="0">
                <a:solidFill>
                  <a:schemeClr val="accent4">
                    <a:lumMod val="40000"/>
                    <a:lumOff val="60000"/>
                  </a:schemeClr>
                </a:solidFill>
              </a:rPr>
              <a:t>: </a:t>
            </a:r>
            <a:endParaRPr lang="uk-UA" sz="3600" dirty="0">
              <a:solidFill>
                <a:schemeClr val="accent4">
                  <a:lumMod val="40000"/>
                  <a:lumOff val="60000"/>
                </a:schemeClr>
              </a:solidFill>
            </a:endParaRPr>
          </a:p>
        </p:txBody>
      </p:sp>
      <p:sp>
        <p:nvSpPr>
          <p:cNvPr id="3" name="Місце для вмісту 2">
            <a:extLst>
              <a:ext uri="{FF2B5EF4-FFF2-40B4-BE49-F238E27FC236}">
                <a16:creationId xmlns:a16="http://schemas.microsoft.com/office/drawing/2014/main" id="{ABBEE50C-8A2D-4B72-BA88-F3A7840E77B7}"/>
              </a:ext>
            </a:extLst>
          </p:cNvPr>
          <p:cNvSpPr>
            <a:spLocks noGrp="1"/>
          </p:cNvSpPr>
          <p:nvPr>
            <p:ph idx="1"/>
          </p:nvPr>
        </p:nvSpPr>
        <p:spPr>
          <a:xfrm>
            <a:off x="182880" y="1845734"/>
            <a:ext cx="11871960" cy="4023360"/>
          </a:xfrm>
        </p:spPr>
        <p:txBody>
          <a:bodyPr>
            <a:noAutofit/>
          </a:bodyPr>
          <a:lstStyle/>
          <a:p>
            <a:pPr algn="just"/>
            <a:r>
              <a:rPr lang="uk-UA" sz="1800" dirty="0">
                <a:solidFill>
                  <a:schemeClr val="accent4">
                    <a:lumMod val="40000"/>
                    <a:lumOff val="60000"/>
                  </a:schemeClr>
                </a:solidFill>
              </a:rPr>
              <a:t>1. </a:t>
            </a:r>
            <a:r>
              <a:rPr lang="uk-UA" sz="1800" dirty="0">
                <a:solidFill>
                  <a:schemeClr val="tx1"/>
                </a:solidFill>
              </a:rPr>
              <a:t>Корисно знати і розуміти, якої думки кожна громада про місцевий економічний розвиток і як вона його сприймає, бо таке розуміння диктуватиме очікування та стратегії. </a:t>
            </a:r>
          </a:p>
          <a:p>
            <a:pPr algn="just"/>
            <a:r>
              <a:rPr lang="uk-UA" sz="1800" dirty="0">
                <a:solidFill>
                  <a:schemeClr val="accent4">
                    <a:lumMod val="40000"/>
                    <a:lumOff val="60000"/>
                  </a:schemeClr>
                </a:solidFill>
              </a:rPr>
              <a:t>2. </a:t>
            </a:r>
            <a:r>
              <a:rPr lang="uk-UA" sz="1800" dirty="0">
                <a:solidFill>
                  <a:schemeClr val="tx1"/>
                </a:solidFill>
              </a:rPr>
              <a:t>Оскільки політичні, культурні та соціально-економічні умови різняться не лише від країни до країни та від регіону до регіону, а також і від громади до громади, так само різниться форма і структура місцевого економічного розвитку. Контекстуальні рамки, в яких реалізується місцевий економічний розвиток, також важливо розуміти з кількох важливих причин, зокрема:</a:t>
            </a:r>
          </a:p>
          <a:p>
            <a:pPr algn="just"/>
            <a:r>
              <a:rPr lang="uk-UA" sz="1800" dirty="0">
                <a:solidFill>
                  <a:schemeClr val="tx1"/>
                </a:solidFill>
              </a:rPr>
              <a:t> а) контекст визначає планування та реалізацію місцевого економічного розвитку, окреслюючи потенціал (якість і кількість наявних ресурсів), спроможності (повноваження) та інтерес; </a:t>
            </a:r>
          </a:p>
          <a:p>
            <a:pPr algn="just"/>
            <a:r>
              <a:rPr lang="uk-UA" sz="1800" dirty="0">
                <a:solidFill>
                  <a:schemeClr val="tx1"/>
                </a:solidFill>
              </a:rPr>
              <a:t>б) контекст встановлює рамки, за допомогою яких можна </a:t>
            </a:r>
            <a:r>
              <a:rPr lang="uk-UA" sz="1800" dirty="0" err="1">
                <a:solidFill>
                  <a:schemeClr val="tx1"/>
                </a:solidFill>
              </a:rPr>
              <a:t>реалістично</a:t>
            </a:r>
            <a:r>
              <a:rPr lang="uk-UA" sz="1800" dirty="0">
                <a:solidFill>
                  <a:schemeClr val="tx1"/>
                </a:solidFill>
              </a:rPr>
              <a:t> оцінити і, в слушних випадках, прагматично відтворити здобутий досвід і передову практику низки країн. </a:t>
            </a:r>
          </a:p>
          <a:p>
            <a:pPr algn="just"/>
            <a:r>
              <a:rPr lang="uk-UA" sz="1800" dirty="0">
                <a:solidFill>
                  <a:schemeClr val="accent4">
                    <a:lumMod val="40000"/>
                    <a:lumOff val="60000"/>
                  </a:schemeClr>
                </a:solidFill>
              </a:rPr>
              <a:t>3. </a:t>
            </a:r>
            <a:r>
              <a:rPr lang="uk-UA" sz="1800" dirty="0">
                <a:solidFill>
                  <a:schemeClr val="tx1"/>
                </a:solidFill>
              </a:rPr>
              <a:t>Незважаючи на відсутність універсального визначення місцевого економічного розвитку та попри відмінні обставини, в яких місцевий економічний розвиток планують і реалізують, існують різні керівні принципи, що випливають з найбільш «успішних» заходів з місцевого економічного розвитку незалежно від ситуації. Звичайно, дотримання цих принципів не гарантує успіху, тобто вони не є запорукою самі собою, однак відсутність їх безсумнівно зменшує шанси на успіх. </a:t>
            </a:r>
          </a:p>
        </p:txBody>
      </p:sp>
    </p:spTree>
    <p:extLst>
      <p:ext uri="{BB962C8B-B14F-4D97-AF65-F5344CB8AC3E}">
        <p14:creationId xmlns:p14="http://schemas.microsoft.com/office/powerpoint/2010/main" val="101816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D43AB-1525-4103-B9D5-3CA228915CC6}"/>
              </a:ext>
            </a:extLst>
          </p:cNvPr>
          <p:cNvSpPr txBox="1"/>
          <p:nvPr/>
        </p:nvSpPr>
        <p:spPr>
          <a:xfrm>
            <a:off x="362803" y="292328"/>
            <a:ext cx="11466394" cy="1015663"/>
          </a:xfrm>
          <a:prstGeom prst="rect">
            <a:avLst/>
          </a:prstGeom>
          <a:noFill/>
        </p:spPr>
        <p:txBody>
          <a:bodyPr wrap="square">
            <a:spAutoFit/>
          </a:bodyPr>
          <a:lstStyle/>
          <a:p>
            <a:pPr algn="just"/>
            <a:r>
              <a:rPr lang="uk-UA" sz="2000" dirty="0"/>
              <a:t>	Місцевий економічний розвиток неможливий без спільної діяльності громад. Він пов’язаний з діями, програмами та проектами, здійснення яких дозволяє громаді підвищити конкурентоздатність та поліпшити економіку свого середовища. </a:t>
            </a:r>
          </a:p>
        </p:txBody>
      </p:sp>
      <p:sp>
        <p:nvSpPr>
          <p:cNvPr id="5" name="TextBox 4">
            <a:extLst>
              <a:ext uri="{FF2B5EF4-FFF2-40B4-BE49-F238E27FC236}">
                <a16:creationId xmlns:a16="http://schemas.microsoft.com/office/drawing/2014/main" id="{D0E7EB0B-1C7D-42A1-96CE-C725CACB26CF}"/>
              </a:ext>
            </a:extLst>
          </p:cNvPr>
          <p:cNvSpPr txBox="1"/>
          <p:nvPr/>
        </p:nvSpPr>
        <p:spPr>
          <a:xfrm>
            <a:off x="518160" y="1366895"/>
            <a:ext cx="4831080" cy="233910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uk-UA" sz="2000" b="1" dirty="0">
                <a:solidFill>
                  <a:schemeClr val="bg1"/>
                </a:solidFill>
              </a:rPr>
              <a:t>Територіальна громада </a:t>
            </a:r>
            <a:r>
              <a:rPr lang="uk-UA" dirty="0"/>
              <a:t>– це сукупність жителів, об’єднаних постійним проживанням у межах села, селища, міста, що є самостійними адміністративно-територіальними одиницями, або добровільне об’єднання жителів кількох населених пунктів, що мають єдиний адміністративний центр.</a:t>
            </a:r>
          </a:p>
        </p:txBody>
      </p:sp>
      <p:sp>
        <p:nvSpPr>
          <p:cNvPr id="7" name="TextBox 6">
            <a:extLst>
              <a:ext uri="{FF2B5EF4-FFF2-40B4-BE49-F238E27FC236}">
                <a16:creationId xmlns:a16="http://schemas.microsoft.com/office/drawing/2014/main" id="{1DEC3F2C-BAEB-4D17-B770-07B06D1E307E}"/>
              </a:ext>
            </a:extLst>
          </p:cNvPr>
          <p:cNvSpPr txBox="1"/>
          <p:nvPr/>
        </p:nvSpPr>
        <p:spPr>
          <a:xfrm>
            <a:off x="518160" y="4070031"/>
            <a:ext cx="4831080" cy="203132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uk-UA" b="1" dirty="0"/>
              <a:t>Територіальні громади </a:t>
            </a:r>
            <a:r>
              <a:rPr lang="uk-UA" dirty="0"/>
              <a:t>– це територіальні системи господарювання, зорієнтовані на позитивну динаміку параметрів рівня і  якості  життя  населення  шляхом  забезпечення  сталого,  збалансованого ресурсного  і  господарського  потенціалу. </a:t>
            </a:r>
          </a:p>
        </p:txBody>
      </p:sp>
      <p:sp>
        <p:nvSpPr>
          <p:cNvPr id="9" name="TextBox 8">
            <a:extLst>
              <a:ext uri="{FF2B5EF4-FFF2-40B4-BE49-F238E27FC236}">
                <a16:creationId xmlns:a16="http://schemas.microsoft.com/office/drawing/2014/main" id="{77FA036A-8452-436B-A901-922BACFEA3D1}"/>
              </a:ext>
            </a:extLst>
          </p:cNvPr>
          <p:cNvSpPr txBox="1"/>
          <p:nvPr/>
        </p:nvSpPr>
        <p:spPr>
          <a:xfrm>
            <a:off x="6233160" y="1997839"/>
            <a:ext cx="5166360" cy="2862322"/>
          </a:xfrm>
          <a:prstGeom prst="rect">
            <a:avLst/>
          </a:prstGeom>
          <a:noFill/>
        </p:spPr>
        <p:txBody>
          <a:bodyPr wrap="square">
            <a:spAutoFit/>
          </a:bodyPr>
          <a:lstStyle/>
          <a:p>
            <a:pPr algn="just"/>
            <a:r>
              <a:rPr lang="uk-UA" sz="2000" dirty="0"/>
              <a:t>Як суб’єкти  господарювання територіальні  громади  мають  право  на  розпорядження  значною  частиною національного  багатства,  вони  інтегруються  в  загальнодержавну  економіку, залучаються до   конкурування за   інвестиції, кваліфіковані робочі місця, за якісне життя своїх громадян. </a:t>
            </a:r>
          </a:p>
        </p:txBody>
      </p:sp>
    </p:spTree>
    <p:extLst>
      <p:ext uri="{BB962C8B-B14F-4D97-AF65-F5344CB8AC3E}">
        <p14:creationId xmlns:p14="http://schemas.microsoft.com/office/powerpoint/2010/main" val="539155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792557-A0B3-4836-95BA-20D8D791891A}"/>
              </a:ext>
            </a:extLst>
          </p:cNvPr>
          <p:cNvSpPr>
            <a:spLocks noGrp="1"/>
          </p:cNvSpPr>
          <p:nvPr>
            <p:ph type="title"/>
          </p:nvPr>
        </p:nvSpPr>
        <p:spPr>
          <a:xfrm>
            <a:off x="868680" y="263528"/>
            <a:ext cx="10058400" cy="1450757"/>
          </a:xfrm>
        </p:spPr>
        <p:txBody>
          <a:bodyPr>
            <a:normAutofit fontScale="90000"/>
          </a:bodyPr>
          <a:lstStyle/>
          <a:p>
            <a:pPr algn="ctr"/>
            <a:r>
              <a:rPr lang="ru-RU" dirty="0" err="1"/>
              <a:t>Що</a:t>
            </a:r>
            <a:r>
              <a:rPr lang="ru-RU" dirty="0"/>
              <a:t> повинна </a:t>
            </a:r>
            <a:r>
              <a:rPr lang="ru-RU" dirty="0" err="1"/>
              <a:t>робити</a:t>
            </a:r>
            <a:r>
              <a:rPr lang="ru-RU" dirty="0"/>
              <a:t> </a:t>
            </a:r>
            <a:r>
              <a:rPr lang="ru-RU" dirty="0" err="1"/>
              <a:t>влада</a:t>
            </a:r>
            <a:r>
              <a:rPr lang="ru-RU" dirty="0"/>
              <a:t> для  </a:t>
            </a:r>
            <a:r>
              <a:rPr lang="ru-RU" dirty="0" err="1"/>
              <a:t>місцевого</a:t>
            </a:r>
            <a:r>
              <a:rPr lang="ru-RU" dirty="0"/>
              <a:t> </a:t>
            </a:r>
            <a:r>
              <a:rPr lang="ru-RU" dirty="0" err="1"/>
              <a:t>економічного</a:t>
            </a:r>
            <a:r>
              <a:rPr lang="ru-RU" dirty="0"/>
              <a:t> </a:t>
            </a:r>
            <a:r>
              <a:rPr lang="ru-RU" dirty="0" err="1"/>
              <a:t>розвитку</a:t>
            </a:r>
            <a:r>
              <a:rPr lang="ru-RU" dirty="0"/>
              <a:t>? </a:t>
            </a:r>
            <a:endParaRPr lang="uk-UA" dirty="0"/>
          </a:p>
        </p:txBody>
      </p:sp>
      <p:sp>
        <p:nvSpPr>
          <p:cNvPr id="3" name="Місце для вмісту 2">
            <a:extLst>
              <a:ext uri="{FF2B5EF4-FFF2-40B4-BE49-F238E27FC236}">
                <a16:creationId xmlns:a16="http://schemas.microsoft.com/office/drawing/2014/main" id="{E351DE0F-F57D-4FEE-814B-FA6009B665D5}"/>
              </a:ext>
            </a:extLst>
          </p:cNvPr>
          <p:cNvSpPr>
            <a:spLocks noGrp="1"/>
          </p:cNvSpPr>
          <p:nvPr>
            <p:ph sz="half" idx="1"/>
          </p:nvPr>
        </p:nvSpPr>
        <p:spPr>
          <a:xfrm>
            <a:off x="1082038" y="2207046"/>
            <a:ext cx="10408922" cy="4387426"/>
          </a:xfrm>
        </p:spPr>
        <p:txBody>
          <a:bodyPr>
            <a:normAutofit/>
          </a:bodyPr>
          <a:lstStyle/>
          <a:p>
            <a:pPr algn="just"/>
            <a:r>
              <a:rPr lang="uk-UA" dirty="0"/>
              <a:t>• Займатись питаннями МЕР – планувати, реалізовувати плани, конкурувати за інвестиції та кращі робочі місця тощо; </a:t>
            </a:r>
          </a:p>
          <a:p>
            <a:pPr algn="just"/>
            <a:r>
              <a:rPr lang="uk-UA" dirty="0"/>
              <a:t>• Розробити та донести виразне та стимулююче економічне бачення напрямку; </a:t>
            </a:r>
          </a:p>
          <a:p>
            <a:pPr algn="just"/>
            <a:r>
              <a:rPr lang="uk-UA" dirty="0"/>
              <a:t>• Використовувати місцевий ресурс громади для створення конкурентних переваг; </a:t>
            </a:r>
          </a:p>
          <a:p>
            <a:pPr algn="just"/>
            <a:r>
              <a:rPr lang="uk-UA" dirty="0"/>
              <a:t>• Забезпечити мотивацію та спроможність «ключових учасників» використовувати переваги та ефективно співпрацювати; </a:t>
            </a:r>
          </a:p>
          <a:p>
            <a:pPr algn="just"/>
            <a:r>
              <a:rPr lang="uk-UA" dirty="0"/>
              <a:t>• Створити та підтримувати інституції, що сприяють використанню інтелектуального потенціалу, постійній модернізації та інноваціям; </a:t>
            </a:r>
          </a:p>
          <a:p>
            <a:pPr algn="just"/>
            <a:r>
              <a:rPr lang="uk-UA" dirty="0"/>
              <a:t>• Забезпечити бажання та спроможність ключових установ пристосовуватись до викликів глобальної економіки.</a:t>
            </a:r>
          </a:p>
          <a:p>
            <a:endParaRPr lang="uk-UA" dirty="0"/>
          </a:p>
        </p:txBody>
      </p:sp>
    </p:spTree>
    <p:extLst>
      <p:ext uri="{BB962C8B-B14F-4D97-AF65-F5344CB8AC3E}">
        <p14:creationId xmlns:p14="http://schemas.microsoft.com/office/powerpoint/2010/main" val="2524295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3299A248-B654-4798-B8BC-136C3E64775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0005" y="636270"/>
            <a:ext cx="11091990" cy="5093970"/>
          </a:xfrm>
          <a:prstGeom prst="rect">
            <a:avLst/>
          </a:prstGeom>
        </p:spPr>
      </p:pic>
    </p:spTree>
    <p:extLst>
      <p:ext uri="{BB962C8B-B14F-4D97-AF65-F5344CB8AC3E}">
        <p14:creationId xmlns:p14="http://schemas.microsoft.com/office/powerpoint/2010/main" val="41253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8567384-E0DF-4DCD-8CE2-3FF5CDA02CCF}"/>
              </a:ext>
            </a:extLst>
          </p:cNvPr>
          <p:cNvSpPr>
            <a:spLocks noGrp="1"/>
          </p:cNvSpPr>
          <p:nvPr>
            <p:ph idx="4294967295"/>
          </p:nvPr>
        </p:nvSpPr>
        <p:spPr>
          <a:xfrm>
            <a:off x="282437" y="1476707"/>
            <a:ext cx="4035425" cy="4405313"/>
          </a:xfrm>
        </p:spPr>
        <p:txBody>
          <a:bodyPr/>
          <a:lstStyle/>
          <a:p>
            <a:pPr algn="just"/>
            <a:r>
              <a:rPr lang="uk-UA" b="1" dirty="0">
                <a:solidFill>
                  <a:schemeClr val="accent3"/>
                </a:solidFill>
              </a:rPr>
              <a:t>Місцевий економічний розвиток (МЕР) </a:t>
            </a:r>
            <a:r>
              <a:rPr lang="uk-UA" dirty="0"/>
              <a:t>– це спільна діяльність влади, бізнесу та громади, метою якої є формування економічного потенціалу населеної місцевості для покращення економічного майбутнього і підвищення якості життя населення.</a:t>
            </a:r>
          </a:p>
        </p:txBody>
      </p:sp>
      <p:graphicFrame>
        <p:nvGraphicFramePr>
          <p:cNvPr id="4" name="Схема 3">
            <a:extLst>
              <a:ext uri="{FF2B5EF4-FFF2-40B4-BE49-F238E27FC236}">
                <a16:creationId xmlns:a16="http://schemas.microsoft.com/office/drawing/2014/main" id="{72237C8B-AB5F-4A57-B1CB-DA2E2ED9B62F}"/>
              </a:ext>
            </a:extLst>
          </p:cNvPr>
          <p:cNvGraphicFramePr/>
          <p:nvPr>
            <p:extLst>
              <p:ext uri="{D42A27DB-BD31-4B8C-83A1-F6EECF244321}">
                <p14:modId xmlns:p14="http://schemas.microsoft.com/office/powerpoint/2010/main" val="2435378441"/>
              </p:ext>
            </p:extLst>
          </p:nvPr>
        </p:nvGraphicFramePr>
        <p:xfrm>
          <a:off x="4429539" y="1308387"/>
          <a:ext cx="7762461" cy="4573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1F3F932-7A97-45C5-9823-21E3E1DE5046}"/>
              </a:ext>
            </a:extLst>
          </p:cNvPr>
          <p:cNvSpPr txBox="1"/>
          <p:nvPr/>
        </p:nvSpPr>
        <p:spPr>
          <a:xfrm>
            <a:off x="4969565" y="129520"/>
            <a:ext cx="7093226" cy="1077218"/>
          </a:xfrm>
          <a:prstGeom prst="rect">
            <a:avLst/>
          </a:prstGeom>
          <a:noFill/>
        </p:spPr>
        <p:txBody>
          <a:bodyPr wrap="square">
            <a:spAutoFit/>
          </a:bodyPr>
          <a:lstStyle/>
          <a:p>
            <a:pPr algn="ctr"/>
            <a:r>
              <a:rPr lang="uk-UA" sz="3200" dirty="0"/>
              <a:t>Ознаки місцевого економічного розвитку </a:t>
            </a:r>
          </a:p>
        </p:txBody>
      </p:sp>
    </p:spTree>
    <p:extLst>
      <p:ext uri="{BB962C8B-B14F-4D97-AF65-F5344CB8AC3E}">
        <p14:creationId xmlns:p14="http://schemas.microsoft.com/office/powerpoint/2010/main" val="344016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4633825C-A588-42B5-9CCA-6F059780FFE4}"/>
              </a:ext>
            </a:extLst>
          </p:cNvPr>
          <p:cNvGraphicFramePr/>
          <p:nvPr>
            <p:extLst>
              <p:ext uri="{D42A27DB-BD31-4B8C-83A1-F6EECF244321}">
                <p14:modId xmlns:p14="http://schemas.microsoft.com/office/powerpoint/2010/main" val="2803338615"/>
              </p:ext>
            </p:extLst>
          </p:nvPr>
        </p:nvGraphicFramePr>
        <p:xfrm>
          <a:off x="1322456" y="483556"/>
          <a:ext cx="9547087" cy="5422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7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5B44CA-9D65-42E8-B8BB-B6902F7A0888}"/>
              </a:ext>
            </a:extLst>
          </p:cNvPr>
          <p:cNvSpPr txBox="1"/>
          <p:nvPr/>
        </p:nvSpPr>
        <p:spPr>
          <a:xfrm>
            <a:off x="5780123" y="395650"/>
            <a:ext cx="6093724" cy="5632311"/>
          </a:xfrm>
          <a:prstGeom prst="rect">
            <a:avLst/>
          </a:prstGeom>
          <a:noFill/>
        </p:spPr>
        <p:txBody>
          <a:bodyPr wrap="square">
            <a:spAutoFit/>
          </a:bodyPr>
          <a:lstStyle/>
          <a:p>
            <a:pPr algn="just">
              <a:buClr>
                <a:schemeClr val="accent3"/>
              </a:buClr>
            </a:pPr>
            <a:r>
              <a:rPr lang="uk-UA" dirty="0"/>
              <a:t>О. Карим, передбачає, що дослідження, присвячені місцевому розвитку, зосереджуються на визначенні та зв'язуванні його з трьома </a:t>
            </a:r>
            <a:r>
              <a:rPr lang="uk-UA" dirty="0" err="1"/>
              <a:t>взаємодоповнюваними</a:t>
            </a:r>
            <a:r>
              <a:rPr lang="uk-UA" dirty="0"/>
              <a:t> </a:t>
            </a:r>
            <a:r>
              <a:rPr lang="uk-UA" dirty="0" err="1"/>
              <a:t>площинами</a:t>
            </a:r>
            <a:r>
              <a:rPr lang="uk-UA" dirty="0"/>
              <a:t>. Перша – це соціокультурна площина, друга – екологічна площина, третя – економічна. </a:t>
            </a:r>
          </a:p>
          <a:p>
            <a:pPr marL="342900" indent="-342900" algn="just">
              <a:buClr>
                <a:schemeClr val="accent5"/>
              </a:buClr>
              <a:buFont typeface="+mj-lt"/>
              <a:buAutoNum type="arabicPeriod"/>
            </a:pPr>
            <a:endParaRPr lang="uk-UA" dirty="0"/>
          </a:p>
          <a:p>
            <a:pPr marL="342900" indent="-342900" algn="just">
              <a:buClr>
                <a:schemeClr val="accent5"/>
              </a:buClr>
              <a:buFont typeface="+mj-lt"/>
              <a:buAutoNum type="arabicPeriod"/>
            </a:pPr>
            <a:r>
              <a:rPr lang="uk-UA" dirty="0"/>
              <a:t>Перший рівень (</a:t>
            </a:r>
            <a:r>
              <a:rPr lang="uk-UA" dirty="0">
                <a:solidFill>
                  <a:schemeClr val="accent5"/>
                </a:solidFill>
              </a:rPr>
              <a:t>соціокультурна </a:t>
            </a:r>
            <a:r>
              <a:rPr lang="uk-UA" dirty="0"/>
              <a:t>площина) місцевого розвитку досягається покращенням умов і обсягів наданих медичних послуг, освітніх послуг, культури, безпеки та громадського порядку, а також житла, забезпеченням належного (не </a:t>
            </a:r>
            <a:r>
              <a:rPr lang="uk-UA" dirty="0" err="1"/>
              <a:t>дестимулюючого</a:t>
            </a:r>
            <a:r>
              <a:rPr lang="uk-UA" dirty="0"/>
              <a:t>) рівня соціального забезпечення. </a:t>
            </a:r>
          </a:p>
          <a:p>
            <a:pPr marL="342900" indent="-342900" algn="just">
              <a:buClr>
                <a:schemeClr val="accent5"/>
              </a:buClr>
              <a:buFont typeface="+mj-lt"/>
              <a:buAutoNum type="arabicPeriod"/>
            </a:pPr>
            <a:r>
              <a:rPr lang="uk-UA" dirty="0"/>
              <a:t>Розвиток на </a:t>
            </a:r>
            <a:r>
              <a:rPr lang="uk-UA" dirty="0">
                <a:solidFill>
                  <a:schemeClr val="accent5"/>
                </a:solidFill>
              </a:rPr>
              <a:t>екологічному </a:t>
            </a:r>
            <a:r>
              <a:rPr lang="uk-UA" dirty="0"/>
              <a:t>рівні</a:t>
            </a:r>
            <a:r>
              <a:rPr lang="uk-UA" dirty="0">
                <a:solidFill>
                  <a:schemeClr val="accent5"/>
                </a:solidFill>
              </a:rPr>
              <a:t> </a:t>
            </a:r>
            <a:r>
              <a:rPr lang="uk-UA" dirty="0"/>
              <a:t>означає як позитивну зміну компонентів природного середовища даної території, так і гальмування процесів деградації місцевих природних екосистем. </a:t>
            </a:r>
          </a:p>
          <a:p>
            <a:pPr marL="342900" indent="-342900" algn="just">
              <a:buClr>
                <a:schemeClr val="accent5"/>
              </a:buClr>
              <a:buFont typeface="+mj-lt"/>
              <a:buAutoNum type="arabicPeriod"/>
            </a:pPr>
            <a:r>
              <a:rPr lang="uk-UA" dirty="0"/>
              <a:t>Зрештою, місцевий розвиток в </a:t>
            </a:r>
            <a:r>
              <a:rPr lang="uk-UA" dirty="0">
                <a:solidFill>
                  <a:schemeClr val="accent5"/>
                </a:solidFill>
              </a:rPr>
              <a:t>економічному </a:t>
            </a:r>
            <a:r>
              <a:rPr lang="uk-UA" dirty="0"/>
              <a:t>вимірі виражається через позитивну динаміку створення нових суб’єктів господарювання. </a:t>
            </a:r>
          </a:p>
        </p:txBody>
      </p:sp>
      <p:graphicFrame>
        <p:nvGraphicFramePr>
          <p:cNvPr id="6" name="Схема 5">
            <a:extLst>
              <a:ext uri="{FF2B5EF4-FFF2-40B4-BE49-F238E27FC236}">
                <a16:creationId xmlns:a16="http://schemas.microsoft.com/office/drawing/2014/main" id="{51ACCA3E-CBC8-435F-8CC2-52FE34B870BA}"/>
              </a:ext>
            </a:extLst>
          </p:cNvPr>
          <p:cNvGraphicFramePr/>
          <p:nvPr>
            <p:extLst>
              <p:ext uri="{D42A27DB-BD31-4B8C-83A1-F6EECF244321}">
                <p14:modId xmlns:p14="http://schemas.microsoft.com/office/powerpoint/2010/main" val="3953021912"/>
              </p:ext>
            </p:extLst>
          </p:nvPr>
        </p:nvGraphicFramePr>
        <p:xfrm>
          <a:off x="-1138582" y="50247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158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09AF026F-EDB0-4836-84BA-E4C71DD087B7}"/>
              </a:ext>
            </a:extLst>
          </p:cNvPr>
          <p:cNvSpPr>
            <a:spLocks noGrp="1"/>
          </p:cNvSpPr>
          <p:nvPr>
            <p:ph type="title"/>
          </p:nvPr>
        </p:nvSpPr>
        <p:spPr>
          <a:xfrm>
            <a:off x="1320800" y="263526"/>
            <a:ext cx="10058400" cy="1450757"/>
          </a:xfrm>
        </p:spPr>
        <p:txBody>
          <a:bodyPr>
            <a:noAutofit/>
          </a:bodyPr>
          <a:lstStyle/>
          <a:p>
            <a:pPr algn="ctr"/>
            <a:r>
              <a:rPr lang="ru-RU" sz="2400" dirty="0"/>
              <a:t>А. </a:t>
            </a:r>
            <a:r>
              <a:rPr lang="ru-RU" sz="2400" dirty="0" err="1"/>
              <a:t>Штандо</a:t>
            </a:r>
            <a:r>
              <a:rPr lang="ru-RU" sz="2400" dirty="0"/>
              <a:t> привносить </a:t>
            </a:r>
            <a:r>
              <a:rPr lang="ru-RU" sz="2400" dirty="0" err="1"/>
              <a:t>іншу</a:t>
            </a:r>
            <a:r>
              <a:rPr lang="ru-RU" sz="2400" dirty="0"/>
              <a:t> перспективу в </a:t>
            </a:r>
            <a:r>
              <a:rPr lang="ru-RU" sz="2400" dirty="0" err="1"/>
              <a:t>поняття</a:t>
            </a:r>
            <a:r>
              <a:rPr lang="ru-RU" sz="2400" dirty="0"/>
              <a:t> </a:t>
            </a:r>
            <a:r>
              <a:rPr lang="ru-RU" sz="2400" dirty="0" err="1"/>
              <a:t>розвиток</a:t>
            </a:r>
            <a:r>
              <a:rPr lang="ru-RU" sz="2400" dirty="0"/>
              <a:t> на </a:t>
            </a:r>
            <a:r>
              <a:rPr lang="ru-RU" sz="2400" dirty="0" err="1"/>
              <a:t>територіальному</a:t>
            </a:r>
            <a:r>
              <a:rPr lang="ru-RU" sz="2400" dirty="0"/>
              <a:t> </a:t>
            </a:r>
            <a:r>
              <a:rPr lang="ru-RU" sz="2400" dirty="0" err="1"/>
              <a:t>рівні</a:t>
            </a:r>
            <a:r>
              <a:rPr lang="ru-RU" sz="2400" dirty="0"/>
              <a:t>. </a:t>
            </a:r>
            <a:r>
              <a:rPr lang="ru-RU" sz="2400" dirty="0" err="1"/>
              <a:t>Він</a:t>
            </a:r>
            <a:r>
              <a:rPr lang="ru-RU" sz="2400" dirty="0"/>
              <a:t> </a:t>
            </a:r>
            <a:r>
              <a:rPr lang="ru-RU" sz="2400" dirty="0" err="1"/>
              <a:t>вказує</a:t>
            </a:r>
            <a:r>
              <a:rPr lang="ru-RU" sz="2400" dirty="0"/>
              <a:t> на </a:t>
            </a:r>
            <a:r>
              <a:rPr lang="ru-RU" sz="2400" dirty="0" err="1"/>
              <a:t>важливість</a:t>
            </a:r>
            <a:r>
              <a:rPr lang="ru-RU" sz="2400" dirty="0"/>
              <a:t> </a:t>
            </a:r>
            <a:r>
              <a:rPr lang="ru-RU" sz="2400" dirty="0" err="1"/>
              <a:t>розділення</a:t>
            </a:r>
            <a:r>
              <a:rPr lang="ru-RU" sz="2400" dirty="0"/>
              <a:t> </a:t>
            </a:r>
            <a:r>
              <a:rPr lang="ru-RU" sz="2400" dirty="0" err="1"/>
              <a:t>двох</a:t>
            </a:r>
            <a:r>
              <a:rPr lang="ru-RU" sz="2400" dirty="0"/>
              <a:t> </a:t>
            </a:r>
            <a:r>
              <a:rPr lang="ru-RU" sz="2400" dirty="0" err="1"/>
              <a:t>вимірів</a:t>
            </a:r>
            <a:r>
              <a:rPr lang="ru-RU" sz="2400" dirty="0"/>
              <a:t>: </a:t>
            </a:r>
            <a:r>
              <a:rPr lang="ru-RU" sz="2400" b="1" dirty="0" err="1"/>
              <a:t>місцевого</a:t>
            </a:r>
            <a:r>
              <a:rPr lang="ru-RU" sz="2400" dirty="0"/>
              <a:t> та </a:t>
            </a:r>
            <a:r>
              <a:rPr lang="ru-RU" sz="2400" b="1" dirty="0" err="1"/>
              <a:t>регіонального</a:t>
            </a:r>
            <a:r>
              <a:rPr lang="ru-RU" sz="2400" b="1" dirty="0"/>
              <a:t>. </a:t>
            </a:r>
            <a:endParaRPr lang="uk-UA" sz="2400" b="1" dirty="0"/>
          </a:p>
        </p:txBody>
      </p:sp>
      <p:sp>
        <p:nvSpPr>
          <p:cNvPr id="8" name="Місце для вмісту 7">
            <a:extLst>
              <a:ext uri="{FF2B5EF4-FFF2-40B4-BE49-F238E27FC236}">
                <a16:creationId xmlns:a16="http://schemas.microsoft.com/office/drawing/2014/main" id="{C935355A-FC24-4D34-945D-0891D90E3976}"/>
              </a:ext>
            </a:extLst>
          </p:cNvPr>
          <p:cNvSpPr>
            <a:spLocks noGrp="1"/>
          </p:cNvSpPr>
          <p:nvPr>
            <p:ph sz="half" idx="1"/>
          </p:nvPr>
        </p:nvSpPr>
        <p:spPr>
          <a:xfrm>
            <a:off x="416560" y="1977814"/>
            <a:ext cx="4521202" cy="4023359"/>
          </a:xfrm>
        </p:spPr>
        <p:txBody>
          <a:bodyPr>
            <a:normAutofit fontScale="92500" lnSpcReduction="10000"/>
          </a:bodyPr>
          <a:lstStyle/>
          <a:p>
            <a:pPr algn="just"/>
            <a:r>
              <a:rPr lang="uk-UA" b="1" dirty="0">
                <a:solidFill>
                  <a:schemeClr val="accent5"/>
                </a:solidFill>
              </a:rPr>
              <a:t>Місцева перспектива </a:t>
            </a:r>
            <a:r>
              <a:rPr lang="uk-UA" dirty="0"/>
              <a:t>зводиться до розуміння місцевого розвитку як «довгострокового, неуніфікованого, багатовимірного, </a:t>
            </a:r>
            <a:r>
              <a:rPr lang="uk-UA" dirty="0" err="1"/>
              <a:t>самопідтримуваного</a:t>
            </a:r>
            <a:r>
              <a:rPr lang="uk-UA" dirty="0"/>
              <a:t> процесу перетворення структур місцевої системи, взаємозв’язків між ними та їхніх відносин із навколишнім середовищем, співучасть у реалізації бажаних </a:t>
            </a:r>
            <a:r>
              <a:rPr lang="uk-UA" dirty="0" err="1"/>
              <a:t>понадлокальних</a:t>
            </a:r>
            <a:r>
              <a:rPr lang="uk-UA" dirty="0"/>
              <a:t> процесів, попередньо запланованих, за спільної участі, взаємоузгоджених та відповідно до ідеї інтегрованого порядку, насамперед за рахунок та в інтересах місцевих спільнот, шляхом консенсусної мобілізації переважно ендогенних чинників». </a:t>
            </a:r>
          </a:p>
        </p:txBody>
      </p:sp>
      <p:sp>
        <p:nvSpPr>
          <p:cNvPr id="11" name="TextBox 10">
            <a:extLst>
              <a:ext uri="{FF2B5EF4-FFF2-40B4-BE49-F238E27FC236}">
                <a16:creationId xmlns:a16="http://schemas.microsoft.com/office/drawing/2014/main" id="{37D184E0-C5AB-4974-BB68-45877813C0ED}"/>
              </a:ext>
            </a:extLst>
          </p:cNvPr>
          <p:cNvSpPr txBox="1"/>
          <p:nvPr/>
        </p:nvSpPr>
        <p:spPr>
          <a:xfrm>
            <a:off x="5242560" y="1866054"/>
            <a:ext cx="6532880" cy="4093428"/>
          </a:xfrm>
          <a:prstGeom prst="rect">
            <a:avLst/>
          </a:prstGeom>
          <a:noFill/>
        </p:spPr>
        <p:txBody>
          <a:bodyPr wrap="square">
            <a:spAutoFit/>
          </a:bodyPr>
          <a:lstStyle/>
          <a:p>
            <a:pPr algn="just"/>
            <a:r>
              <a:rPr lang="uk-UA" sz="1900" b="1" dirty="0">
                <a:solidFill>
                  <a:schemeClr val="accent5"/>
                </a:solidFill>
              </a:rPr>
              <a:t>Регіональна перспектива </a:t>
            </a:r>
            <a:r>
              <a:rPr lang="uk-UA" sz="1600" dirty="0"/>
              <a:t>визначає процеси розвитку та їх результати </a:t>
            </a:r>
            <a:r>
              <a:rPr lang="uk-UA" sz="1400" dirty="0"/>
              <a:t>з рівня регіональних соціально-економічних систем. Згідно з його формулюванням, місцевий розвиток визначається внаслідок поділу </a:t>
            </a:r>
            <a:r>
              <a:rPr lang="uk-UA" sz="1400" dirty="0" err="1"/>
              <a:t>понадлокальних</a:t>
            </a:r>
            <a:r>
              <a:rPr lang="uk-UA" sz="1400" dirty="0"/>
              <a:t> (регіональних) систем і взаємозв'язків в середині цих систем та їх оточенням. При чому, процеси, що визначають певний агрегований ефект на регіональному рівні, є наслідком процесів розвитку, що відбувається на рівні місцевому, в відповідних адміністративно-територіальних утвореннях базового рівня. При цьому, погоджуємось з автором, що регіональна перспектива не означає просте накопичення ефектів, отриманих на місцевому рівні (рівні територіальних громад). Тому регіональна система та її розвиток не розглядаються як сума ефектів розвитку, досягнутих адміністративно-територіальними утвореннями нижчого рівня. Роль місцевого рівня полягає у створенні «знизу вгору» умов для ініціювання, стимулювання та ефективної реалізації процесів розвитку на рівні вищому за муніципальний. Можемо зробити висновок, що місцевий розвиток, розглянутий з регіональної перспективи, є виразом своєрідної трансформації процесів місцевого розвитку в процеси розвитку на рівні регіону/ субрегіону. </a:t>
            </a:r>
            <a:endParaRPr lang="uk-UA" sz="1600" dirty="0"/>
          </a:p>
        </p:txBody>
      </p:sp>
    </p:spTree>
    <p:extLst>
      <p:ext uri="{BB962C8B-B14F-4D97-AF65-F5344CB8AC3E}">
        <p14:creationId xmlns:p14="http://schemas.microsoft.com/office/powerpoint/2010/main" val="322592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FA27FB-0B82-46D1-9A50-3FAA000A0CEB}"/>
              </a:ext>
            </a:extLst>
          </p:cNvPr>
          <p:cNvSpPr>
            <a:spLocks noGrp="1"/>
          </p:cNvSpPr>
          <p:nvPr>
            <p:ph type="title"/>
          </p:nvPr>
        </p:nvSpPr>
        <p:spPr/>
        <p:txBody>
          <a:bodyPr>
            <a:normAutofit fontScale="90000"/>
          </a:bodyPr>
          <a:lstStyle/>
          <a:p>
            <a:r>
              <a:rPr lang="uk-UA" dirty="0"/>
              <a:t>Ключові аспекти поняття місцевого економічного розвитку </a:t>
            </a:r>
          </a:p>
        </p:txBody>
      </p:sp>
      <p:graphicFrame>
        <p:nvGraphicFramePr>
          <p:cNvPr id="8" name="Схема 7">
            <a:extLst>
              <a:ext uri="{FF2B5EF4-FFF2-40B4-BE49-F238E27FC236}">
                <a16:creationId xmlns:a16="http://schemas.microsoft.com/office/drawing/2014/main" id="{7E60584B-90A4-4139-A8AE-8C386EC68A79}"/>
              </a:ext>
            </a:extLst>
          </p:cNvPr>
          <p:cNvGraphicFramePr/>
          <p:nvPr>
            <p:extLst>
              <p:ext uri="{D42A27DB-BD31-4B8C-83A1-F6EECF244321}">
                <p14:modId xmlns:p14="http://schemas.microsoft.com/office/powerpoint/2010/main" val="969290139"/>
              </p:ext>
            </p:extLst>
          </p:nvPr>
        </p:nvGraphicFramePr>
        <p:xfrm>
          <a:off x="203305" y="2013986"/>
          <a:ext cx="1152144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67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FA27FB-0B82-46D1-9A50-3FAA000A0CEB}"/>
              </a:ext>
            </a:extLst>
          </p:cNvPr>
          <p:cNvSpPr>
            <a:spLocks noGrp="1"/>
          </p:cNvSpPr>
          <p:nvPr>
            <p:ph type="title"/>
          </p:nvPr>
        </p:nvSpPr>
        <p:spPr/>
        <p:txBody>
          <a:bodyPr>
            <a:normAutofit fontScale="90000"/>
          </a:bodyPr>
          <a:lstStyle/>
          <a:p>
            <a:r>
              <a:rPr lang="uk-UA" dirty="0"/>
              <a:t>Ключові аспекти поняття місцевого економічного розвитку </a:t>
            </a:r>
          </a:p>
        </p:txBody>
      </p:sp>
      <p:graphicFrame>
        <p:nvGraphicFramePr>
          <p:cNvPr id="8" name="Схема 7">
            <a:extLst>
              <a:ext uri="{FF2B5EF4-FFF2-40B4-BE49-F238E27FC236}">
                <a16:creationId xmlns:a16="http://schemas.microsoft.com/office/drawing/2014/main" id="{7E60584B-90A4-4139-A8AE-8C386EC68A79}"/>
              </a:ext>
            </a:extLst>
          </p:cNvPr>
          <p:cNvGraphicFramePr/>
          <p:nvPr>
            <p:extLst>
              <p:ext uri="{D42A27DB-BD31-4B8C-83A1-F6EECF244321}">
                <p14:modId xmlns:p14="http://schemas.microsoft.com/office/powerpoint/2010/main" val="111596237"/>
              </p:ext>
            </p:extLst>
          </p:nvPr>
        </p:nvGraphicFramePr>
        <p:xfrm>
          <a:off x="245097" y="1737360"/>
          <a:ext cx="1152144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82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FA27FB-0B82-46D1-9A50-3FAA000A0CEB}"/>
              </a:ext>
            </a:extLst>
          </p:cNvPr>
          <p:cNvSpPr>
            <a:spLocks noGrp="1"/>
          </p:cNvSpPr>
          <p:nvPr>
            <p:ph type="title"/>
          </p:nvPr>
        </p:nvSpPr>
        <p:spPr/>
        <p:txBody>
          <a:bodyPr>
            <a:normAutofit fontScale="90000"/>
          </a:bodyPr>
          <a:lstStyle/>
          <a:p>
            <a:r>
              <a:rPr lang="uk-UA" dirty="0"/>
              <a:t>Ключові аспекти поняття місцевого економічного розвитку </a:t>
            </a:r>
          </a:p>
        </p:txBody>
      </p:sp>
      <p:graphicFrame>
        <p:nvGraphicFramePr>
          <p:cNvPr id="8" name="Схема 7">
            <a:extLst>
              <a:ext uri="{FF2B5EF4-FFF2-40B4-BE49-F238E27FC236}">
                <a16:creationId xmlns:a16="http://schemas.microsoft.com/office/drawing/2014/main" id="{7E60584B-90A4-4139-A8AE-8C386EC68A79}"/>
              </a:ext>
            </a:extLst>
          </p:cNvPr>
          <p:cNvGraphicFramePr/>
          <p:nvPr>
            <p:extLst>
              <p:ext uri="{D42A27DB-BD31-4B8C-83A1-F6EECF244321}">
                <p14:modId xmlns:p14="http://schemas.microsoft.com/office/powerpoint/2010/main" val="3458101542"/>
              </p:ext>
            </p:extLst>
          </p:nvPr>
        </p:nvGraphicFramePr>
        <p:xfrm>
          <a:off x="245097" y="1737360"/>
          <a:ext cx="1152144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035182"/>
      </p:ext>
    </p:extLst>
  </p:cSld>
  <p:clrMapOvr>
    <a:masterClrMapping/>
  </p:clrMapOvr>
</p:sld>
</file>

<file path=ppt/theme/theme1.xml><?xml version="1.0" encoding="utf-8"?>
<a:theme xmlns:a="http://schemas.openxmlformats.org/drawingml/2006/main" name="Ретроспектива">
  <a:themeElements>
    <a:clrScheme name="Ретроспектив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Настроювані 5">
      <a:majorFont>
        <a:latin typeface="Batang"/>
        <a:ea typeface=""/>
        <a:cs typeface=""/>
      </a:majorFont>
      <a:minorFont>
        <a:latin typeface="Book Antiqua"/>
        <a:ea typeface=""/>
        <a:cs typeface=""/>
      </a:minorFont>
    </a:fontScheme>
    <a:fmtScheme name="Ретроспектива">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432</TotalTime>
  <Words>3401</Words>
  <Application>Microsoft Office PowerPoint</Application>
  <PresentationFormat>Широкий екран</PresentationFormat>
  <Paragraphs>180</Paragraphs>
  <Slides>26</Slides>
  <Notes>9</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26</vt:i4>
      </vt:variant>
    </vt:vector>
  </HeadingPairs>
  <TitlesOfParts>
    <vt:vector size="32" baseType="lpstr">
      <vt:lpstr>Batang</vt:lpstr>
      <vt:lpstr>Book Antiqua</vt:lpstr>
      <vt:lpstr>Calibri</vt:lpstr>
      <vt:lpstr>Symbol</vt:lpstr>
      <vt:lpstr>Times New Roman</vt:lpstr>
      <vt:lpstr>Ретроспектива</vt:lpstr>
      <vt:lpstr>Місцевий економічний розвиток </vt:lpstr>
      <vt:lpstr>Тема 1. Концептуальні засади місцевого економічного розвитку </vt:lpstr>
      <vt:lpstr>Презентація PowerPoint</vt:lpstr>
      <vt:lpstr>Презентація PowerPoint</vt:lpstr>
      <vt:lpstr>Презентація PowerPoint</vt:lpstr>
      <vt:lpstr>А. Штандо привносить іншу перспективу в поняття розвиток на територіальному рівні. Він вказує на важливість розділення двох вимірів: місцевого та регіонального. </vt:lpstr>
      <vt:lpstr>Ключові аспекти поняття місцевого економічного розвитку </vt:lpstr>
      <vt:lpstr>Ключові аспекти поняття місцевого економічного розвитку </vt:lpstr>
      <vt:lpstr>Ключові аспекти поняття місцевого економічного розвитку </vt:lpstr>
      <vt:lpstr>Основні сфери реалізації місцевого економічного розвитку як процесу: </vt:lpstr>
      <vt:lpstr>Характерні особливості місцевого економічного розвитку: </vt:lpstr>
      <vt:lpstr>Презентація PowerPoint</vt:lpstr>
      <vt:lpstr>Презентація PowerPoint</vt:lpstr>
      <vt:lpstr>Принципи місцевого економічного розвитку</vt:lpstr>
      <vt:lpstr>Презентація PowerPoint</vt:lpstr>
      <vt:lpstr>Презентація PowerPoint</vt:lpstr>
      <vt:lpstr>Презентація PowerPoint</vt:lpstr>
      <vt:lpstr>Презентація PowerPoint</vt:lpstr>
      <vt:lpstr>Презентація PowerPoint</vt:lpstr>
      <vt:lpstr>Чинники та фактори впливу на МЕР</vt:lpstr>
      <vt:lpstr>Чинники та фактори впливу на МЕР</vt:lpstr>
      <vt:lpstr>Презентація PowerPoint</vt:lpstr>
      <vt:lpstr>При формуванні місцевого економічного розвитку необхідно враховувати такі принципові положення: </vt:lpstr>
      <vt:lpstr>Презентація PowerPoint</vt:lpstr>
      <vt:lpstr>Що повинна робити влада для  місцевого економічного розвитку?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Місцевий економічний розвиток </dc:title>
  <dc:creator>Admin</dc:creator>
  <cp:lastModifiedBy>Admin</cp:lastModifiedBy>
  <cp:revision>84</cp:revision>
  <dcterms:created xsi:type="dcterms:W3CDTF">2025-03-28T12:13:05Z</dcterms:created>
  <dcterms:modified xsi:type="dcterms:W3CDTF">2025-04-09T11:56:46Z</dcterms:modified>
</cp:coreProperties>
</file>