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76" r:id="rId4"/>
    <p:sldId id="272" r:id="rId5"/>
    <p:sldId id="273" r:id="rId6"/>
    <p:sldId id="271" r:id="rId7"/>
    <p:sldId id="275" r:id="rId8"/>
    <p:sldId id="267" r:id="rId9"/>
    <p:sldId id="269" r:id="rId10"/>
    <p:sldId id="278" r:id="rId11"/>
    <p:sldId id="277" r:id="rId12"/>
    <p:sldId id="270" r:id="rId13"/>
    <p:sldId id="268" r:id="rId14"/>
    <p:sldId id="274" r:id="rId15"/>
    <p:sldId id="280" r:id="rId16"/>
    <p:sldId id="281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A2D7A6-9A22-4D8B-B194-E3BDFF288DFE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5555" y="692696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Лекція 2.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Повоєнне облаштування світу.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Паризька мирна конференція. Мирні договори із союзниками Німеччини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Вашингтонські договори 1921-1922 рр.  Переваги і недоліки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Версальсько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-Вашингтонської системи.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 репарацій. Плани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Дауеса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Юнга.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0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2089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sz="1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 5-ти» (6 лютого 1922 р.)</a:t>
            </a:r>
            <a:endParaRPr lang="en-US" sz="15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uk-UA" sz="1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1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США</a:t>
            </a:r>
            <a:r>
              <a:rPr lang="uk-UA" sz="15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Англі</a:t>
            </a:r>
            <a:r>
              <a:rPr lang="uk-UA" sz="15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uk-UA" sz="1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Франція, Італія, Японія</a:t>
            </a:r>
            <a:r>
              <a:rPr lang="uk-UA" sz="1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тоннажу лінійних кораблів та авіаносців для США, Великої Британії, Японії, Франції та Італії у співвідношенні 5 : 5 : 3 : 1,75 : 1,75.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касування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Британії мати такий флот, який би дорівнював флотам двох наступних за нею держав.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обов’язання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будувати морські бази ближче ніж 5 тис. км від </a:t>
            </a: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Японії.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uk-UA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«Договір 9-ти» (6 лютого 1922 р.)</a:t>
            </a:r>
            <a:endParaRPr lang="en-US" sz="15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uk-UA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США</a:t>
            </a:r>
            <a:r>
              <a:rPr lang="uk-UA" sz="15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Англія, Франція, Японія, Голландія, Бельгія, Португалія, Італія, Китай)</a:t>
            </a:r>
            <a:r>
              <a:rPr lang="uk-UA" sz="1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суверенітету, територіальної цілісності та недоторканності Китаю. Рівні можливості в економічній діяльності в Китаї й торгівлі з ним (принцип </a:t>
            </a:r>
            <a:r>
              <a:rPr lang="uk-UA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«відкритих дверей»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«рівних можливостей»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Японії від монопольного становища в </a:t>
            </a: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Китаї.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спрямування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договору проти китайського національно-визвольного руху.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USS Arizona (BB-39) — Вікіпеді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463" y="3927797"/>
            <a:ext cx="5979071" cy="253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95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1026" name="Picture 2" descr="ВАШИНГТОНСЬКА КОНФЕРЕНЦІЯ. ВЕРСАЛЬСЬКО-ВАШИНГТОНСЬКА СИСТЕМА ДОГОВОР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1" y="908720"/>
            <a:ext cx="844357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77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Версальсько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-Вашингтонська система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це система міжнародних договорів, яка визначала відносини у світі після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Першої світової війни.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Переваги</a:t>
            </a:r>
            <a:endParaRPr lang="en-US" sz="2400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розрядка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післявоєнної напруженості.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Ліги Націй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1-ї міжнародної організації.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визнання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незалежності нових європейських держав.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Недоліки</a:t>
            </a:r>
            <a:endParaRPr lang="en-US" sz="2400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репарації перевищували можливості переможених.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виникнення ре­ваншизму. </a:t>
            </a:r>
            <a:r>
              <a:rPr lang="uk-UA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Реваншизм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помста за поразку у попередній війні, підготовка до нової війни.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і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гнорування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інтересів Росії (СРСР);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загострення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національних конфліктів у Європі.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2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342900" algn="just"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Проблема репарацій. Плани </a:t>
            </a:r>
            <a:r>
              <a:rPr lang="uk-UA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Дауеса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Юнга.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Рурський конфлікт, січень, 1923 р.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Неспроможність Німеччини сплатити накладені на неї репарації. Окупація Францією та Бельгією території Рурського вугільного басейну і Рурської області, у якій була зосереджена важка промисловість Німеччини.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Конфлікт вирішений завдяки репараційним планам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Дауеса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Юнга.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Осінь 1923 р.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виведення французьких та бельгійських військ із Рурської області.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152" y="3085369"/>
            <a:ext cx="4025694" cy="331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1026" name="Picture 2" descr="Презентація до урок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1" y="539678"/>
            <a:ext cx="7704856" cy="57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7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2050" name="Picture 2" descr="Презентація до урок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5" y="431666"/>
            <a:ext cx="7992888" cy="599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08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3074" name="Picture 2" descr="Презентація до урок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6" y="445167"/>
            <a:ext cx="7956885" cy="596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63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04665"/>
            <a:ext cx="8136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Дауеса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репараційний план для Німеччини, розроблений міжнародним комітетом експертів під керівництвом Ч. Г.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Дауеса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затверджений на Локарнській конференції держав-переможниць.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Зміст</a:t>
            </a:r>
            <a:endParaRPr lang="en-US" sz="1600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Виведення французьких військ із Рура.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Визначення розмірів щорічних виплат Німеччини на найближчі чотири роки — 1-1,75 млрд. марок на рік, на наступні роки — по 2,5 млрд. марок.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Встановлення контролю над залізницями і Державним банком Німеччини, який був гарантом її репараційних виплат.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Надання Німеччині значних позик США.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 Юнга (1929 р.)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 Юнга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план стягнення репараційних платежів із Німеччини, що був названий на ім’я американського банкіра О. Юнга, який очолив розробку плану; план затверджений на Гаазькій конференції.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Зміст</a:t>
            </a:r>
            <a:endParaRPr lang="en-US" sz="1600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Встановлення загального розміру репарацій Німеччини (майже 114 млрд. марок).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Щорічна сплата Німеччиною близько 2 млрд. марок упродовж 37 років.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Сплата репарацій винятково за рахунок надходжень до бюджету Німеччини та прибутків залізниць.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Скасування фінансового контролю та контролю над економікою Німеччини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0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548680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Паризька мирна конференція. Мирні договори з переможеними.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Паризька мирна конференція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міжнародна конференція, скликана державами-переможницями для підписання мирних договорів із переможеними. Переможені країни на конференцію не запрошені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18 січня 1919 р. - 21 січня 1920 р.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Томас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Вудро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Вільсон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(президент США), Девід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Ллойд Джордж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(прем’єр-міністр Великої Британії),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Жорж Клемансо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(прем’єр-міністр Франції).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" y="271461"/>
            <a:ext cx="842010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5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Версальський договір </a:t>
            </a:r>
            <a:endParaRPr lang="uk-UA" sz="28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28 </a:t>
            </a:r>
            <a:r>
              <a:rPr lang="uk-UA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червня 1919 р.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Німеччиною.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8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Зміст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1.територіальні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обмеження Німеччини (повернення Ельзасу та Лотарингії Франції). Перерозподіл колоній.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.військові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обмеження (заборона загальної військової повинності, армія 100 тис. осіб; заборона мати підводний флот, авіацію і танки)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заборона об’єднання з Австрією.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4.накладення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великих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репарацій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— відшкодування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збитків, завданих війною.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97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7" y="282258"/>
            <a:ext cx="7836363" cy="58772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43992" y="6182211"/>
            <a:ext cx="345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ериторіальні втрати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Німеччини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6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620688"/>
            <a:ext cx="806489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Мирні договори із союзниками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Німеччини</a:t>
            </a:r>
          </a:p>
          <a:p>
            <a:pPr indent="342900" algn="ctr">
              <a:spcAft>
                <a:spcPts val="0"/>
              </a:spcAft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Сен-</a:t>
            </a:r>
            <a:r>
              <a:rPr lang="uk-UA" sz="20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Жерменський</a:t>
            </a:r>
            <a:r>
              <a:rPr lang="uk-UA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(з Австрією) (10 вересня 1919 р.)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Обмеження армії (30 тис. осіб). Пд. Тіроль до Італії. Чехія та Моравія – Чехословаччина. Буковина - Румунії.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Заборона об’єднання з Німеччиною.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Нейїський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(з Болгарією) (27 листопада 1919 р.)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Обмеження армії (20 тис. осіб).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Тріанонський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(з Угорщиною) (4 червня 1920 р.)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Обмеження армії (35 тис. осіб).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Сплата репарацій переможцям.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Севрський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(з Туреччиною) (10 серпня 1920 р.)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Втрата володінь в Європі на користь Греції.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Сплата репарацій.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67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5442"/>
            <a:ext cx="4032448" cy="61071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09209" y="1412776"/>
            <a:ext cx="418653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28-й президент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США Вудро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Вільсон</a:t>
            </a: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</a:rPr>
              <a:t>(1913-1921 рр.)</a:t>
            </a: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Ініціатор утворення </a:t>
            </a:r>
          </a:p>
          <a:p>
            <a:pPr algn="ctr"/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Ліги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Націй</a:t>
            </a:r>
            <a:endParaRPr lang="uk-UA" sz="2800" dirty="0" smtClean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60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1" y="461783"/>
            <a:ext cx="806489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Спроби </a:t>
            </a: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 системи колективної безпеки в Європі. Ліга Націй.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Ліга Націй </a:t>
            </a:r>
            <a:r>
              <a:rPr lang="uk-UA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міжнародна організація, мета якої підтримка миру і запобігання війни. </a:t>
            </a:r>
            <a:endParaRPr lang="uk-UA" sz="27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7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Ініціатор </a:t>
            </a:r>
            <a:r>
              <a:rPr lang="uk-UA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президент США Вудро Вільсон. </a:t>
            </a:r>
            <a:endParaRPr lang="uk-UA" sz="27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7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1920</a:t>
            </a:r>
            <a:r>
              <a:rPr lang="uk-UA" sz="2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1946</a:t>
            </a:r>
            <a:r>
              <a:rPr lang="uk-UA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рр. Женева. </a:t>
            </a:r>
            <a:endParaRPr lang="en-US" sz="2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700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</a:t>
            </a:r>
            <a:r>
              <a:rPr lang="uk-UA" sz="2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uk-UA" sz="2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 </a:t>
            </a:r>
            <a:r>
              <a:rPr lang="uk-UA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 колективної безпеки в Європі, </a:t>
            </a:r>
            <a:endParaRPr lang="uk-UA" sz="27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uk-UA" sz="2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вирішення </a:t>
            </a:r>
            <a:r>
              <a:rPr lang="uk-UA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конфліктів між державами мирним шляхом, </a:t>
            </a:r>
            <a:endParaRPr lang="uk-UA" sz="27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uk-UA" sz="2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 </a:t>
            </a:r>
            <a:r>
              <a:rPr lang="uk-UA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економічних і </a:t>
            </a:r>
            <a:r>
              <a:rPr lang="uk-UA" sz="2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політичних </a:t>
            </a:r>
            <a:r>
              <a:rPr lang="uk-UA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санкцій проти агресорів. </a:t>
            </a:r>
            <a:endParaRPr lang="en-US" sz="2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3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20891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Вашингтонські договори 1921-1922 рр.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Вашингтонська конференція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конференція з обмеження озброєнь та вирішення проблем Далекого Сходу та басейну Тихого океану після Першої світової війни.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uk-UA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Договори, укладені в ході роботи конференції, та їх основні положення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uk-UA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«Договір 4-х» (13 грудня 1921 р.)</a:t>
            </a:r>
            <a:endParaRPr lang="en-US" sz="15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uk-UA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США</a:t>
            </a:r>
            <a:r>
              <a:rPr lang="uk-UA" sz="15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Англія, Франція, </a:t>
            </a:r>
            <a:r>
              <a:rPr lang="uk-UA" sz="1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Японія)</a:t>
            </a:r>
            <a:r>
              <a:rPr lang="uk-UA" sz="1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Скасування японсько-англійського союзу 1902-1921 рр. про поділ сфер впливу на Тихому океані.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Зобов’язання країн поважати права одна одної щодо їхніх острівних територій в Тихому океані та спільно захищати їх у разі нападу іншої держави</a:t>
            </a: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static.wikia.nocookie.net/althistory/images/8/84/WashingtonlConference3701.jpg/revision/latest/scale-to-width-down/1000?cb=20210318111346&amp;path-prefix=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917" y="3082538"/>
            <a:ext cx="4998164" cy="32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6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120</TotalTime>
  <Words>567</Words>
  <Application>Microsoft Office PowerPoint</Application>
  <PresentationFormat>Экран (4:3)</PresentationFormat>
  <Paragraphs>95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Franklin Gothic Book</vt:lpstr>
      <vt:lpstr>Franklin Gothic Medium</vt:lpstr>
      <vt:lpstr>Symbol</vt:lpstr>
      <vt:lpstr>Times New Roman</vt:lpstr>
      <vt:lpstr>Wingdings 2</vt:lpstr>
      <vt:lpstr>Валка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«Велика Депресія»  та розвиток США</dc:title>
  <dc:creator>ванга</dc:creator>
  <cp:lastModifiedBy>Пользователь</cp:lastModifiedBy>
  <cp:revision>18</cp:revision>
  <dcterms:created xsi:type="dcterms:W3CDTF">2020-04-26T10:49:07Z</dcterms:created>
  <dcterms:modified xsi:type="dcterms:W3CDTF">2024-02-15T15:13:43Z</dcterms:modified>
</cp:coreProperties>
</file>