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72" r:id="rId15"/>
    <p:sldId id="271" r:id="rId16"/>
    <p:sldId id="270" r:id="rId17"/>
    <p:sldId id="268" r:id="rId18"/>
    <p:sldId id="273" r:id="rId19"/>
    <p:sldId id="274" r:id="rId20"/>
    <p:sldId id="276" r:id="rId21"/>
    <p:sldId id="277" r:id="rId22"/>
    <p:sldId id="275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93"/>
    <p:restoredTop sz="94444"/>
  </p:normalViewPr>
  <p:slideViewPr>
    <p:cSldViewPr snapToGrid="0">
      <p:cViewPr varScale="1">
        <p:scale>
          <a:sx n="105" d="100"/>
          <a:sy n="105" d="100"/>
        </p:scale>
        <p:origin x="208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3285B-11AC-7642-9C6B-920D57C185AB}" type="datetimeFigureOut">
              <a:rPr lang="ru-UA" smtClean="0"/>
              <a:t>19.01.2026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0DCD3-D53A-2E45-8BF9-A09D3758F76A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1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 РИНКУ. </a:t>
            </a:r>
            <a:r>
              <a:rPr lang="ru-RU" sz="2800" b="1" ker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І ДОСЛІДЖЕННЯ ПОПИТУНА ПРОМИСЛОВІ ТОВАРИ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4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17179D7-94B7-3593-FE92-048AB8723D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1" y="102870"/>
            <a:ext cx="11582718" cy="5667693"/>
          </a:xfrm>
        </p:spPr>
        <p:txBody>
          <a:bodyPr/>
          <a:lstStyle/>
          <a:p>
            <a:pPr algn="ctr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2.3.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міжособових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міжособових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належать: 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відбирають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організацією-споживачем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низки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Ось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міжособові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центру( КЦ )?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КЦ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5594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17179D7-94B7-3593-FE92-048AB8723D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1" y="102870"/>
            <a:ext cx="11582718" cy="566769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КЦ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нараховуючи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одну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ізольованим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актом,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значущості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центру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одну з шести ролей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особи,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Здебільшого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ініціаторами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особи,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звернутись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Прескриптори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особи,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Фільтри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особи,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фільтрують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заслон,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3199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17179D7-94B7-3593-FE92-048AB8723D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1" y="102870"/>
            <a:ext cx="11582718" cy="5667693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Особи,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слово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особи,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служб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фільтрів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2.4.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член КЦ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особисту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набутий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те,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поєднати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належать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схильність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посада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КЦ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принаймні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монтаж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оплати,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16589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17179D7-94B7-3593-FE92-048AB8723D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1" y="102870"/>
            <a:ext cx="11582718" cy="566769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(перед-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сумісність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КЦ).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КЦ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таким чином,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довговічності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ставлять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По-третє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КЦ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принесе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належать: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Чим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коло людей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8771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17179D7-94B7-3593-FE92-048AB8723D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1" y="102870"/>
            <a:ext cx="11582718" cy="566769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 покупки.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часу.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обмаль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покупки. Чим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широкого кола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КЦ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децентралізовані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міжособових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мусить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4737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17179D7-94B7-3593-FE92-048AB8723D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1" y="102870"/>
            <a:ext cx="11582718" cy="5667693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позиціювання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маркетингу, так і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практика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накопичила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величезний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моделей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дослідницьких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покладені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основу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розвинутою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методологічна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основа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рис. 3.2 подана модель,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вченим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Ф.Котлером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B52B46-FD9D-006D-A801-B6C08A9F6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372" y="3040379"/>
            <a:ext cx="6654027" cy="273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49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17179D7-94B7-3593-FE92-048AB8723D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1" y="102870"/>
            <a:ext cx="11582718" cy="566769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комплекс маркетингу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викликають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оплати.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перетворюються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реакцію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купівельної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організації-споживача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подана на рис. 3.3.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Найвідомішими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моделями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Sheth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Webster &amp; Wind, 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Duygrid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Dyadic Exchange.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Sheath,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заохочення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викривлятися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якусь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7822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17179D7-94B7-3593-FE92-048AB8723D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1" y="102870"/>
            <a:ext cx="11582718" cy="5667693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9BAEFE-A1F0-F00D-70AB-40E3A856D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590" y="72866"/>
            <a:ext cx="6248400" cy="572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169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86404E8-F829-884C-B83E-9FA86545BE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7171" y="114300"/>
            <a:ext cx="11639868" cy="56562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погляди.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розбіжності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строки,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все, на 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І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домінують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погляди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єдності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остаточного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стати переговори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5153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752E7AC-0BD6-B25D-467F-D7E067C3D0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4311" y="217170"/>
            <a:ext cx="11662728" cy="555339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Sheth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Webster &amp; Wind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доповнюється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поглиблюють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Базуючись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члени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центру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центру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перед ним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стоїть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ролей,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члени.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Webster &amp; Wind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характеристиками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Sheth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сфокусована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модель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Webster &amp;</a:t>
            </a:r>
            <a:r>
              <a:rPr lang="uk-UA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Wind –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факторах,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модель 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Duygrid</a:t>
            </a:r>
            <a:r>
              <a:rPr lang="uk-UA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(повторна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обізнаності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товаром,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частота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табл. 3.3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93426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17179D7-94B7-3593-FE92-048AB8723D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1" y="102870"/>
            <a:ext cx="11582718" cy="5667693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призачення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носієм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носієм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нематеріальної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установи,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нематеріального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культура, спорт);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благодійні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28468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752E7AC-0BD6-B25D-467F-D7E067C3D0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4311" y="217170"/>
            <a:ext cx="11662728" cy="5553393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FF878A-81A8-A85B-166F-DA52C7B86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84" y="217170"/>
            <a:ext cx="8652166" cy="525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458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752E7AC-0BD6-B25D-467F-D7E067C3D0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4311" y="217170"/>
            <a:ext cx="11662728" cy="555339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Модель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Dyadic Exchange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фокусує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суб’єктами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-продажу.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агентом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агентом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агентом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фірмою-споживачем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агентом з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-продажу.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психологічного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контакту,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знайомства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стилю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представником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торговою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фірмою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непрямо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залежать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винагороди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зацікавленості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29351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752E7AC-0BD6-B25D-467F-D7E067C3D0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4311" y="217170"/>
            <a:ext cx="11662728" cy="5553393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агентом з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агент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торговою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агента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нематеріальних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їхніми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953669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79B3D37-72BC-7492-EDAC-5EFDDE3BFB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ТПП.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будь-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розвиненої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потребами,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мотивами,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боку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адаптованого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проблем. За таких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метою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сегмента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комплекс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споріднених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01111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79B3D37-72BC-7492-EDAC-5EFDDE3BFB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платоспроможний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чий попит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таких умов: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спаду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прогнозованого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конкретного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065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79B3D37-72BC-7492-EDAC-5EFDDE3BFB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поточного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темпами росту,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нормою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(табл.).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D960DD-AD88-BC86-B3E8-5CD251573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062" y="942033"/>
            <a:ext cx="6127338" cy="454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4285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79B3D37-72BC-7492-EDAC-5EFDDE3BFB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сегменту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невисокою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ємністю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 яку суму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продано,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платоспроможних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 повинен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ємним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пов‘язані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 сегмент повинен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ріст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даний сегмент,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мереж.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сегменту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по кожному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росту, норма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потребам (стандартам,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патентна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чистота),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себе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8721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E4C05B0-0592-6EDC-4DFA-C3741E5B67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4379" y="249382"/>
            <a:ext cx="11702659" cy="5521181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сегменту на ринку.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ремонт,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(характер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(типи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форма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кліматично-експлуатаційні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типи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(статус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такими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масштабами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становищем,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типом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формою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5916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17179D7-94B7-3593-FE92-048AB8723D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1" y="102870"/>
            <a:ext cx="11582718" cy="566769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некомерційна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проаналізувати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природу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суб’єкта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суб’єктами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приватної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підприємницьку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будь-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набувають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окреслених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суб’єкта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 Але на кожному конкретному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підприємницької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завоювання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лідерства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даний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майбутньому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суб’єктами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державні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установи, то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пов’язана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реалізацією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інтересу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орієнтованою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максимізацію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та часто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характер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суспільного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інтересу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вирішенні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зайнятості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підготовки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кадрів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захисту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Останнім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часом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суттєво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зросла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недержавних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закладів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освіти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охорони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здоров’я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суб’єктами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ринку.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Окрім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згаданих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Україні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вітчизняну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промислову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купують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аналогічні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суб’єкти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міжнародному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ринку.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5923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17179D7-94B7-3593-FE92-048AB8723D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1" y="102870"/>
            <a:ext cx="11582718" cy="5667693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Мікро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та макро-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міжособові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(рис. 3.1).</a:t>
            </a:r>
          </a:p>
          <a:p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60FE8F-9132-905D-D4D0-E7064F67B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520" y="1348740"/>
            <a:ext cx="5466080" cy="479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55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17179D7-94B7-3593-FE92-048AB8723D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1" y="102870"/>
            <a:ext cx="11582718" cy="5667693"/>
          </a:xfrm>
        </p:spPr>
        <p:txBody>
          <a:bodyPr/>
          <a:lstStyle/>
          <a:p>
            <a:pPr algn="ctr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ізоляції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оподаткування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прориви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кардинально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фізико-географічні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похідною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природою ТПП, маркетологи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обізнані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ТКС.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кредиту,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право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82713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17179D7-94B7-3593-FE92-048AB8723D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1" y="102870"/>
            <a:ext cx="11582718" cy="566769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сваволі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безвідповідальної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повинен добре знати нормативно-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базу,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Фізико-географічні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транспортного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фонди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стежити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науки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ними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щодорозширення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4997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17179D7-94B7-3593-FE92-048AB8723D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1" y="102870"/>
            <a:ext cx="11582718" cy="5667693"/>
          </a:xfrm>
        </p:spPr>
        <p:txBody>
          <a:bodyPr/>
          <a:lstStyle/>
          <a:p>
            <a:pPr algn="ctr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2.2.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особливостей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організації-споживача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детального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унікальність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мусить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чутливим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клімату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культури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клімат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культуру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клімату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організації-споживача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наведені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табл. 3.1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788FC9-105C-9A25-11B1-1CD301C64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420" y="2578826"/>
            <a:ext cx="4970780" cy="265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459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17179D7-94B7-3593-FE92-048AB8723D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1" y="102870"/>
            <a:ext cx="11582718" cy="566769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той час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агресивні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природою,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низькодоходні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видом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децентралізований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децентралізовані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веде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товар, 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довготермінової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децентралізованим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стурбовані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короткотерміновими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продажу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агента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децентралізованих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0419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17179D7-94B7-3593-FE92-048AB8723D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1" y="102870"/>
            <a:ext cx="11582718" cy="566769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місцевим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подана у табл. 3.2,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типом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слугувати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C39B77-992B-53F1-51F2-F92AB7012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590" y="1995718"/>
            <a:ext cx="3572509" cy="351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9891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2931</TotalTime>
  <Words>3491</Words>
  <Application>Microsoft Macintosh PowerPoint</Application>
  <PresentationFormat>Широкоэкранный</PresentationFormat>
  <Paragraphs>133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Montserrat</vt:lpstr>
      <vt:lpstr>Montserrat ExtraBold</vt:lpstr>
      <vt:lpstr>Times New Roman</vt:lpstr>
      <vt:lpstr>Тема Office</vt:lpstr>
      <vt:lpstr>  СЕГМЕНТУВАННЯ РИНКУ. ФОРМУВАННЯ І ДОСЛІДЖЕННЯ ПОПИТУНА ПРОМИСЛОВІ ТОВАРИ   Лекція 4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322</cp:revision>
  <dcterms:created xsi:type="dcterms:W3CDTF">2023-01-12T09:20:21Z</dcterms:created>
  <dcterms:modified xsi:type="dcterms:W3CDTF">2026-01-19T15:12:31Z</dcterms:modified>
</cp:coreProperties>
</file>