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1"/>
  </p:notesMasterIdLst>
  <p:sldIdLst>
    <p:sldId id="256" r:id="rId2"/>
    <p:sldId id="283" r:id="rId3"/>
    <p:sldId id="295" r:id="rId4"/>
    <p:sldId id="257" r:id="rId5"/>
    <p:sldId id="317" r:id="rId6"/>
    <p:sldId id="318" r:id="rId7"/>
    <p:sldId id="319" r:id="rId8"/>
    <p:sldId id="320" r:id="rId9"/>
    <p:sldId id="296" r:id="rId10"/>
    <p:sldId id="297" r:id="rId11"/>
    <p:sldId id="321" r:id="rId12"/>
    <p:sldId id="298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315" r:id="rId29"/>
    <p:sldId id="316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69" d="100"/>
          <a:sy n="69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19.03.2024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1273" y="526473"/>
            <a:ext cx="10673339" cy="5181600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4</a:t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Менеджмент соціального забезпечення: організаційний аспект</a:t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endParaRPr lang="uk-UA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 обслуговування </a:t>
            </a:r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діяльність в межах системи соціального захисту, яка спрямована на надання громадянам допомоги переважно у формі 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 послуг.</a:t>
            </a:r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 цьому мається на увазі існування й інших форм надання допомоги громадянами, які опинилися у складних життєвих обставинах, а саме – </a:t>
            </a: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грошової й натуральної форми. </a:t>
            </a:r>
          </a:p>
          <a:p>
            <a:pPr marL="0" indent="0" algn="just">
              <a:buNone/>
            </a:pPr>
            <a:r>
              <a:rPr lang="uk-UA" sz="3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послуги </a:t>
            </a:r>
            <a:r>
              <a:rPr lang="uk-UA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 загальному розумінні можуть бути визначені як дії, що здійснюються по відношенню до громадян, що потрапили у складну життєву ситуацію, та які спрямовані на відновлення процесів їхньої нормальної життєдіяльності</a:t>
            </a:r>
            <a:endParaRPr lang="uk-UA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008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734291"/>
            <a:ext cx="9911339" cy="56665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Об’єднуючі атрибути соціальної організації: </a:t>
            </a:r>
          </a:p>
          <a:p>
            <a:pPr algn="just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Цінності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(публічне обґрунтування корисності, етичні правила, права клієнтів, принципи роботи). </a:t>
            </a:r>
          </a:p>
          <a:p>
            <a:pPr algn="just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Взірці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(приклади, моделі, досвід), якими представляється, визначається соціальна служба. </a:t>
            </a:r>
          </a:p>
          <a:p>
            <a:pPr algn="just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Соціально-філософські уявлення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як сприймається людина, її права, демократичні сподівання, яка роль групових, командних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соціальних працівників, які погляди на зміст та характер змін в соціальному, суспільному вимірі тощо. </a:t>
            </a:r>
          </a:p>
          <a:p>
            <a:pPr algn="just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Символічні узагальнення, своєрідні атрибути публічного (зовнішнього та внутрішнього) сприйняття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цілісності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неповторності організації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89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соціальних послуг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умовами надання соціальних послуг: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безкоштовні соціальні послуги; соціальні послуги з частковою оплатою; соціальні послуги з повною оплатою.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місцем надання: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послуги, які надаються за місцем проживання; соціальні послуги, які надаються безпосередньо в соціальній службі та ін.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критерієм цільового призначення соціальних послуг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соціально-профілактичні, соціально-реабілітаційні, соціально-консультативні, соціально-адаптаційні, соціально-медичні, соціального патронажу тощо</a:t>
            </a:r>
          </a:p>
        </p:txBody>
      </p:sp>
    </p:spTree>
    <p:extLst>
      <p:ext uri="{BB962C8B-B14F-4D97-AF65-F5344CB8AC3E}">
        <p14:creationId xmlns:p14="http://schemas.microsoft.com/office/powerpoint/2010/main" val="164101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соціального обслуговування </a:t>
            </a:r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сукупність соціальних служб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Секторальний підхід</a:t>
            </a:r>
          </a:p>
          <a:p>
            <a:pPr algn="just"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 Державний сектор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відіграє найбільше важливу роль у системі соціального обслуговування, тому що значну частину соціальних послуг громадяни одержують саме в ньому. Він формує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своєрідну «мережу соціальної безпеки», тому що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 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соціального обслуговування, які не привертають увагу інших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секторів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силу, наприклад, їх неприбутковості або необхідності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вкладення значних фінансових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людських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ресурсів</a:t>
            </a:r>
          </a:p>
        </p:txBody>
      </p:sp>
    </p:spTree>
    <p:extLst>
      <p:ext uri="{BB962C8B-B14F-4D97-AF65-F5344CB8AC3E}">
        <p14:creationId xmlns:p14="http://schemas.microsoft.com/office/powerpoint/2010/main" val="2974651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 Недержавний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комерційний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недержавні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комерційні організації, а також громадян, які займаються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підприємницькою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діяльністю з соціального обслуговування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 Недержавний неприбутковий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сектор.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його складу входять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переважно громадські організації, які надають соціальні послуги різним категоріям населення.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Сприяє розвитку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нових видів і форм соціального обслуговування, забезпечує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 соціальних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послуг тим громадянам, що не стали об'єктами уваги з боку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сектора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ін.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сприяє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залученню населення в процес соціальних інновацій,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розробку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реалізацію соціальних програм, посилення відповідальності уряду й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урядових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органів, поширення у суспільстві почуття спільності, громадської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безкорисливості і добродійності, індивідуальної і групової волі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755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Підхід виокремлення соціальних служб за рівнями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організаційно-управлінський рівень та функціональний рівні</a:t>
            </a:r>
          </a:p>
          <a:p>
            <a:pPr algn="just">
              <a:spcBef>
                <a:spcPts val="0"/>
              </a:spcBef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Зосередженість функцій соціального обслуговування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централізовану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(зосередження функції управління системою соціального обслуговування у центральних органах) й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децентралізовану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(управлінські функції здійснюють в основному місцеві органи, в тому числі органи місцевого самоврядування)</a:t>
            </a:r>
          </a:p>
          <a:p>
            <a:pPr algn="just">
              <a:spcBef>
                <a:spcPts val="0"/>
              </a:spcBef>
            </a:pP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296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100" y="723900"/>
            <a:ext cx="9942512" cy="518732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принципи функціонування ефективної системи соціального обслуговування </a:t>
            </a:r>
          </a:p>
          <a:p>
            <a:pPr algn="just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соціального партнерства різних секторів і рівнів у здійсненні соціального обслуговування населення, </a:t>
            </a:r>
          </a:p>
          <a:p>
            <a:pPr algn="just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 децентралізації управління системою соціального обслуговування та принцип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субсидіарності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spcBef>
                <a:spcPts val="0"/>
              </a:spcBef>
            </a:pP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нефрагментованість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соціального обслуговування або координованість діяльності й рівномірне розміщення організацій соціального обслуговування на визначеній території; </a:t>
            </a:r>
          </a:p>
          <a:p>
            <a:pPr algn="just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доступність організацій соціального обслуговування або відсутність виключення громадян із системи соціального обслуговування на основі їх соціальних та інших характеристик; </a:t>
            </a:r>
          </a:p>
        </p:txBody>
      </p:sp>
    </p:spTree>
    <p:extLst>
      <p:ext uri="{BB962C8B-B14F-4D97-AF65-F5344CB8AC3E}">
        <p14:creationId xmlns:p14="http://schemas.microsoft.com/office/powerpoint/2010/main" val="38614466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100" y="723900"/>
            <a:ext cx="9942512" cy="518732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безперервність соціального обслуговування або взаємодоповнюваність діяльності соціальних служб, відсутність «розривів» у процесі соціального обслуговування громадян; </a:t>
            </a:r>
          </a:p>
          <a:p>
            <a:pPr algn="just">
              <a:spcBef>
                <a:spcPts val="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 діяльності організацій соціального обслуговування потребам громадян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Євдокімова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2023)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5034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5601" y="624110"/>
            <a:ext cx="9879012" cy="785590"/>
          </a:xfrm>
        </p:spPr>
        <p:txBody>
          <a:bodyPr/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Менеджмент соціальної служби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1100" y="1409700"/>
            <a:ext cx="10323512" cy="5101936"/>
          </a:xfrm>
        </p:spPr>
        <p:txBody>
          <a:bodyPr>
            <a:normAutofit fontScale="92500" lnSpcReduction="10000"/>
          </a:bodyPr>
          <a:lstStyle/>
          <a:p>
            <a:endParaRPr lang="uk-UA" dirty="0" smtClean="0"/>
          </a:p>
          <a:p>
            <a:pPr algn="just">
              <a:spcBef>
                <a:spcPts val="600"/>
              </a:spcBef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загальному визначенні менеджмент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сукупність процесів планування, організації, мотивації, контролю та регуляції, що реалізуються суб’єктом управління для досягнення визначених цілей організації чи окремих її підрозділів. Вагоме значення в управлінській роботі займає систематичний і цілеспрямований вплив на групу працівників чи окремих співробітників організації з метою забезпечення необхідного результату їх діяльності.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служби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система взаємопов’язаних заходів із організації діяльності колективу фахівців для ефективного використання ресурсів зовнішнього і внутрішнього середовища з метою надання якісних соціальних послуг і допомоги різним категоріям клієнтів соціальної роботи (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Євдокімова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2023)</a:t>
            </a:r>
          </a:p>
        </p:txBody>
      </p:sp>
    </p:spTree>
    <p:extLst>
      <p:ext uri="{BB962C8B-B14F-4D97-AF65-F5344CB8AC3E}">
        <p14:creationId xmlns:p14="http://schemas.microsoft.com/office/powerpoint/2010/main" val="584243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8300" y="977900"/>
            <a:ext cx="9866312" cy="4933322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Головна мета менеджменту соціальної роботи – забезпечення реалізації основних принципів державного підходу до організації соціальної роботи в умовах конкретної соціальної організації (служби). </a:t>
            </a: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роботи – це цілеспрямований вплив на процес і результат організації соціальної служби, зусиллями соціальних працівників і спеціалістів якої надаються соціальні послуги (здійснюється соціальна допомога, обслуговування, профілактика, патронаж, інспектування, консультування, прийняття конкретного рішення щодо вирішення соціальних проблем клієнтів). Процес організації менеджменту соціальної роботи включає і співпрацю з іншими соціальними інституціям (</a:t>
            </a:r>
            <a:r>
              <a:rPr lang="uk-UA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Тимошко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2011)</a:t>
            </a:r>
          </a:p>
        </p:txBody>
      </p:sp>
    </p:spTree>
    <p:extLst>
      <p:ext uri="{BB962C8B-B14F-4D97-AF65-F5344CB8AC3E}">
        <p14:creationId xmlns:p14="http://schemas.microsoft.com/office/powerpoint/2010/main" val="68069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0765" y="1080655"/>
            <a:ext cx="10243848" cy="4830567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None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служба як організація соціальної роботи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A53010"/>
              </a:buClr>
              <a:buNone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Менеджмент соціальної служби</a:t>
            </a:r>
            <a:endParaRPr lang="uk-UA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A53010"/>
              </a:buClr>
              <a:buNone/>
            </a:pPr>
            <a:r>
              <a:rPr lang="uk-UA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Організаційне забезпечення соціальної роботи в Україні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8825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5600" y="1076465"/>
            <a:ext cx="9879013" cy="457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996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581891"/>
            <a:ext cx="9911339" cy="5329331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Об’єктами менеджменту соціальної служби виступають колектив співробітників чи окремі фахівці, що виконують свої професійні функції, використовуючи різні ресурси і засоби для реалізації визначених завдань.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соціального працівника має свої особливості, пов’язані з «живим» інтенсивним спілкуванням із різними клієнтами: нестандартність ситуацій, непередбачуваність реакцій, неоднозначність результату роботи.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94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4837" y="624110"/>
            <a:ext cx="9869776" cy="636654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менеджменту соціальної служби (Євдокимова, 2023)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5673" y="1260764"/>
            <a:ext cx="9462653" cy="522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2300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9897485" cy="128089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Організаційне забезпечення соціальної роботи в Україні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291" y="2133600"/>
            <a:ext cx="10770321" cy="3777622"/>
          </a:xfrm>
        </p:spPr>
        <p:txBody>
          <a:bodyPr>
            <a:normAutofit/>
          </a:bodyPr>
          <a:lstStyle/>
          <a:p>
            <a:pPr algn="just"/>
            <a:r>
              <a:rPr lang="uk-UA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еханізм державного управління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цілеспрямовані системні дії органів державної влади щодо системи соціальної роботи через упровадження певних принципів і методів та інших важелів управління на всіх рівнях з метою реалізації повною мірою цілей і завдань </a:t>
            </a: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політики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основана на законодавчо затверджених імперативах і розкриває соціальні показники благополуччя населення (рівень бідності, рівень безробіття, рівень охоплення і якість соціальних послуг тощо). (Ніколаєва, 2019)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140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692727"/>
            <a:ext cx="9911339" cy="5218495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Одним із суттєвих основоположних механізмів державного управління системою соціальної роботи є організаційний.</a:t>
            </a:r>
          </a:p>
          <a:p>
            <a:pPr algn="just"/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Організаційний механізм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це послідовність етапів проектування структур, детального аналізу й визначення системи цілей, продуманого виділення організаційних підрозділів і форм їх координації для забезпечення функціонування деякого комплексу (організаційної системи). Кінцевим результатом функціонування цього механізму є побудова організаційної системи, коли виявляється: 1) внутрішня впорядкованість, узгодженість взаємодії більш-менш диференційованих і автономних частин цілого, обумовлена його будовою; 2) сукупність процесів або дій, що зумовлюють утворення й удосконалення взаємозв’язків між частинами цілого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477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692727"/>
            <a:ext cx="9911339" cy="5218495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концептуальному значенні в організаційному механізмові наявні об’єкти,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 державного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управління, їхні цілі, завдання, функції, методи управління та організаційні структури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також результати їх функціонування.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цього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механізму втілюється в побудові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 системи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державного управління й системи соціальної роботи на всіх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рівнях.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рівень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Верховна Рада України, Кабінет Міністрів України, Президент України, місцеві ради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Розроблення політичних рішень, стратегічне планування та організаційно-правове забезпечення</a:t>
            </a:r>
          </a:p>
          <a:p>
            <a:pPr algn="just"/>
            <a:endParaRPr lang="ru-RU" sz="2400" dirty="0" smtClean="0"/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76673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3273" y="692727"/>
            <a:ext cx="9911339" cy="5218495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рівень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департаменти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директорати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механізмів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рівень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служба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зайнятості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Пенсійний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фонд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проблем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/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855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5345" y="692727"/>
            <a:ext cx="10299267" cy="574963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Соціальні служби, територіальні центри обслуговування одиноких непрацездатних громадян, ЦСССДМ, управління соціального захисту населення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Розв’язання проблеми як окремої ситуації (допомога клієнтам професіоналами: лікарями, психологами, соціальними працівниками – у спеціально створених соціальних службах та установах)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рівень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Соціальні працівники,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парапрофесіонали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волонтери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завдання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Розв’язання проблеми як вимоги (визначення сутності проблеми в спеціальних службах або відділах і направлення клієнта до відповідного фахівця)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/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954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5345" y="692727"/>
            <a:ext cx="10299267" cy="574963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Сенс державного управління системою соціальної роботи полягає в координації, організації взаємодії, контролі, оптимізації та модернізації її складної структури. Державне управління соціальною роботою здійснюється на всіх рівнях її організації: державному (національному), регіональному, місцевому (муніципальному), локальному, де має відповідні організаційні структури.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Ієрархічна система цілепокладання соціальної роботи: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Національний (державний) рівень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становлять установи, організації держави та товариства, які визначають і створюють умови для вирішення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важливих проблем клієнта в загальнонаціональному масштабі. Цей рівень має гранично загальні характеристики. 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/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841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5345" y="692727"/>
            <a:ext cx="10299267" cy="5749637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Регіональний рівень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 специфікою регіону, його природними, кліматичними, економічними, демографічними та іншими показниками. Особливості регіонального рівня виражені в пріоритетах основних напрямів соціальної роботи.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Муніципальний рівень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 насамперед специфіку поділу сфер управління в реалізації цілей і завдань соціальної роботи на міському рівні та на рівні громади.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Локальний (місцевий) рівень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пов’язаний із особливостями конкретного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мікросоціуму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щодо вирішення конкретних проблем на індивідуальному рівні, його соціально-культурною своєрідністю.</a:t>
            </a: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 smtClean="0"/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473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Використані джерела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70364" y="1219200"/>
            <a:ext cx="9634248" cy="4692022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Николаєва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Організаційне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реалії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записки ТНУ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імені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В.І.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Вернадського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Серія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2019</a:t>
            </a:r>
          </a:p>
          <a:p>
            <a:pPr algn="just"/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Євдокімова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І. Актуальні напрями менеджменту соціальних служб. Звіт про науково-дослідну роботу. Харків, 2023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Тимошко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Г.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Менеджмент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2011</a:t>
            </a:r>
          </a:p>
          <a:p>
            <a:pPr algn="just"/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Л. 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Менеджмент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посіб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2017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87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8583" y="624109"/>
            <a:ext cx="10036029" cy="1218545"/>
          </a:xfrm>
        </p:spPr>
        <p:txBody>
          <a:bodyPr>
            <a:normAutofit/>
          </a:bodyPr>
          <a:lstStyle/>
          <a:p>
            <a:pPr lvl="0">
              <a:buClr>
                <a:srgbClr val="A53010"/>
              </a:buClr>
            </a:pP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Соціальна служба як організація соціальної роботи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842655"/>
            <a:ext cx="10507085" cy="40685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Суспільні служби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надають суспільні послуги, доступні всім громадянам (заклади освіти, охорони здоров'я, культури та ін.)</a:t>
            </a:r>
          </a:p>
          <a:p>
            <a:pPr marL="0" indent="0" algn="just"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 служби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є організаціями соціального захисту і надають послуги людям (громадянам), які потрапили у складну життєву ситуацію та не можуть подолати її без сторонньої допомоги. Також розглядаються й в якості провідного суб’єкта соціальної роботи як особливої професійної діяльності, яка пов’язана з наданням підтримки вразливим верствам населення.</a:t>
            </a: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080655" y="540327"/>
            <a:ext cx="10423957" cy="537089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 служба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розуміється як певний тип ділової організації в соціальній сфері, на яку покладено реалізацію соціальної політики на даній території в цілому або з якогось конкретного її напряму, шляхом здійснення безпосереднього управління соціальною роботою з клієнтами та соціальними працівниками, що її забезпечують. </a:t>
            </a:r>
          </a:p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Головні інституціональні ознаки соціальної служби: </a:t>
            </a:r>
          </a:p>
          <a:p>
            <a:pPr algn="just">
              <a:spcBef>
                <a:spcPts val="60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правовий статус або правове закріплення діяльності у відповідних положеннях та регламентах; </a:t>
            </a:r>
          </a:p>
          <a:p>
            <a:pPr algn="just">
              <a:spcBef>
                <a:spcPts val="60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організаційна побудова установ, в якій відображено специфіку діяльності та умов; </a:t>
            </a:r>
          </a:p>
          <a:p>
            <a:pPr algn="just">
              <a:spcBef>
                <a:spcPts val="600"/>
              </a:spcBef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практичне здійснення соціальної допомоги, захисту та підтримки, зумовлене правовим статусом та організаційною побудовою.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59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1537855" y="540327"/>
            <a:ext cx="9966757" cy="53708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організацій соціальної сфери послідовні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 життєдіяльності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мають такі визначення: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ресурсів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зовнішнього середовища (наприклад, від громади чи міста) та оптимальне використання ресурсів соціальної роботи;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 послуги або надання соціальної допомоги;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 ресурсів клієнта та ресурсів громади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5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109" y="609600"/>
            <a:ext cx="9800503" cy="5301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Підходи до аналізу характерних рис соціальних служб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Колбіна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2017)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підхід: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сприйняття соціальної служби як цілісної системи, первинної одиниці аналізу соціальної роботи з відповідним рівнем та спрямуванням. Тоді в центрі аналізу та прогнозування діяльності соціальної служби перш за все знаходяться взаємовідносини із оточуючим (зовнішнім) середовищем. Важливими є питання про цілісність організації, її місію у функціонуванні громади, організаційну роль серед інших соціальних інститутів та організацій соціального спрямування. </a:t>
            </a:r>
          </a:p>
          <a:p>
            <a:pPr algn="just"/>
            <a:r>
              <a:rPr lang="uk-UA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 підхід: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 зосередження уваги на системі компонентів соціальної служби, що найбільше піддаються змінам. Тоді в центрі виступають взаємовідносини між компонентами організації структурними підрозділами, неформальними групами, окремими співробітниками. 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40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04109" y="609600"/>
            <a:ext cx="9800503" cy="5301622"/>
          </a:xfrm>
        </p:spPr>
        <p:txBody>
          <a:bodyPr>
            <a:noAutofit/>
          </a:bodyPr>
          <a:lstStyle/>
          <a:p>
            <a:pPr algn="just"/>
            <a:r>
              <a:rPr lang="uk-UA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підхід: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будується на гуманістичній позиції, коли основу аналізу та дослідження визначають соціально-психологічні погляди, а саме: відповідність мети діяльності соціальної служби кожного конкретного спеціаліста з соціальної роботи, ступінь зацікавленості спеціалістів у досягненні мети, комбінація методів підвищення лояльності та мотивація праці спеціалістів, вибір форм делегування повноважень щодо прийняття рішень та стан відповідальності співробітників. </a:t>
            </a:r>
          </a:p>
          <a:p>
            <a:pPr algn="just"/>
            <a:r>
              <a:rPr lang="uk-UA" sz="2400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ІV підхід: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формалізований або структурно-функціональний. Перш за все турбують такі питання: наскільки нормативно визначені права, функціональні обов’язки, етичні правила та обсяг відповідальності кожного працівника, які форми та методики використовуються в організації для стимулювання організаційного порядку, хто, за якими принципами формує інформаційний простір організації.</a:t>
            </a: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736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0982" y="678873"/>
            <a:ext cx="9883630" cy="52323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Класифікація соціальних служб</a:t>
            </a:r>
          </a:p>
          <a:p>
            <a:pPr algn="just"/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спеціалізацією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загальнопрофільні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спеціалізовані.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джерелами фінансування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державні соціальні служби, недержавні некомерційні соціальні служби і недержавні комерційні соціальні служби.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масштабами діяльності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міжнародні, національні, регіональні та місцеві (локальні) соціальні  служби. </a:t>
            </a:r>
          </a:p>
          <a:p>
            <a:pPr algn="just"/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соціальною групою, на задоволення потреб якої орієнтована діяльність соціальної служби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соціальні служби для молоді, для дітей, для осіб з обмеженими можливостями тощо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61547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1299</TotalTime>
  <Words>2015</Words>
  <Application>Microsoft Office PowerPoint</Application>
  <PresentationFormat>Широкоэкранный</PresentationFormat>
  <Paragraphs>115</Paragraphs>
  <Slides>29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7" baseType="lpstr">
      <vt:lpstr>Arial</vt:lpstr>
      <vt:lpstr>Bookman Old Style</vt:lpstr>
      <vt:lpstr>Calibri</vt:lpstr>
      <vt:lpstr>Century Gothic</vt:lpstr>
      <vt:lpstr>Times New Roman</vt:lpstr>
      <vt:lpstr>Wingdings</vt:lpstr>
      <vt:lpstr>Wingdings 3</vt:lpstr>
      <vt:lpstr>Легкий дым</vt:lpstr>
      <vt:lpstr>ТЕМА 4 Менеджмент соціального забезпечення: організаційний аспект  </vt:lpstr>
      <vt:lpstr>Презентация PowerPoint</vt:lpstr>
      <vt:lpstr>Використані джерела</vt:lpstr>
      <vt:lpstr>1. Соціальна служба як організація соціальної роботи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Менеджмент соціальної служби</vt:lpstr>
      <vt:lpstr>Презентация PowerPoint</vt:lpstr>
      <vt:lpstr>Презентация PowerPoint</vt:lpstr>
      <vt:lpstr>Презентация PowerPoint</vt:lpstr>
      <vt:lpstr>Структура менеджменту соціальної служби (Євдокимова, 2023)</vt:lpstr>
      <vt:lpstr>3. Організаційне забезпечення соціальної роботи в Україні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108</cp:revision>
  <dcterms:created xsi:type="dcterms:W3CDTF">2021-09-14T18:03:03Z</dcterms:created>
  <dcterms:modified xsi:type="dcterms:W3CDTF">2024-03-19T09:22:23Z</dcterms:modified>
</cp:coreProperties>
</file>