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0" d="100"/>
          <a:sy n="60" d="100"/>
        </p:scale>
        <p:origin x="75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3E00E-F312-43BE-84D8-64EB5BE35CFC}"/>
              </a:ext>
            </a:extLst>
          </p:cNvPr>
          <p:cNvSpPr txBox="1"/>
          <p:nvPr/>
        </p:nvSpPr>
        <p:spPr>
          <a:xfrm>
            <a:off x="1803400" y="990600"/>
            <a:ext cx="12268200" cy="573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5. ФІНАНСОВЕ ЗАБЕЗПЕЧЕННЯ ОРГАНІЗАЦІЇ ТА ВЕДЕННЯ БІЗНЕСУ</a:t>
            </a:r>
          </a:p>
          <a:p>
            <a:pPr algn="ctr"/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  <a:endParaRPr lang="uk-UA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sz="2400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270510" indent="-270510">
              <a:lnSpc>
                <a:spcPct val="115000"/>
              </a:lnSpc>
              <a:spcAft>
                <a:spcPts val="1000"/>
              </a:spcAft>
            </a:pPr>
            <a:r>
              <a:rPr lang="uk-UA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5.1. Організація фінансування бізнесу</a:t>
            </a:r>
            <a:endParaRPr lang="uk-UA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indent="-270510">
              <a:lnSpc>
                <a:spcPct val="115000"/>
              </a:lnSpc>
              <a:spcAft>
                <a:spcPts val="1000"/>
              </a:spcAft>
            </a:pPr>
            <a:r>
              <a:rPr lang="uk-UA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5.2. Фінансове забезпечення ведення бізнесу</a:t>
            </a:r>
            <a:endParaRPr lang="uk-UA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indent="-270510">
              <a:lnSpc>
                <a:spcPct val="115000"/>
              </a:lnSpc>
              <a:spcAft>
                <a:spcPts val="1000"/>
              </a:spcAft>
            </a:pPr>
            <a:r>
              <a:rPr lang="uk-UA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5.3. Фінансове планування та бюджетування </a:t>
            </a:r>
            <a:endParaRPr lang="uk-UA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indent="-270510">
              <a:lnSpc>
                <a:spcPct val="115000"/>
              </a:lnSpc>
              <a:spcAft>
                <a:spcPts val="1000"/>
              </a:spcAft>
            </a:pPr>
            <a:r>
              <a:rPr lang="uk-UA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5.4. Залучення іноземного капіталу у розвиток бізнесу</a:t>
            </a:r>
            <a:endParaRPr lang="uk-UA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indent="-270510">
              <a:lnSpc>
                <a:spcPct val="115000"/>
              </a:lnSpc>
              <a:spcAft>
                <a:spcPts val="1000"/>
              </a:spcAft>
            </a:pPr>
            <a:endParaRPr lang="uk-UA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4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Ключові поняття: </a:t>
            </a:r>
            <a:r>
              <a:rPr lang="uk-UA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фінансові ресурси, стартовий капітал, статутний капітал, джерела фінансування, фінансове планування, грошові потоки, фінансова стійкість, рентабельність, фінансові ризики</a:t>
            </a:r>
            <a:endParaRPr lang="uk-UA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63</Words>
  <Application>Microsoft Office PowerPoint</Application>
  <PresentationFormat>Довільний</PresentationFormat>
  <Paragraphs>9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cp:lastModifiedBy>Iryna Abramova</cp:lastModifiedBy>
  <cp:revision>2</cp:revision>
  <dcterms:created xsi:type="dcterms:W3CDTF">2006-08-16T00:00:00Z</dcterms:created>
  <dcterms:modified xsi:type="dcterms:W3CDTF">2026-04-13T06:21:18Z</dcterms:modified>
</cp:coreProperties>
</file>