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33E00E-F312-43BE-84D8-64EB5BE35CFC}"/>
              </a:ext>
            </a:extLst>
          </p:cNvPr>
          <p:cNvSpPr txBox="1"/>
          <p:nvPr/>
        </p:nvSpPr>
        <p:spPr>
          <a:xfrm>
            <a:off x="1803400" y="990600"/>
            <a:ext cx="12268200" cy="573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5. ФІНАНСОВЕ ЗАБЕЗПЕЧЕННЯ ОРГАНІЗАЦІЇ ТА ВЕДЕННЯ БІЗНЕСУ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</a:t>
            </a:r>
            <a:endParaRPr lang="uk-U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r>
              <a:rPr lang="uk-UA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5.1. Організація фінансування бізнесу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r>
              <a:rPr lang="uk-UA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5.2. Фінансове забезпечення ведення бізнесу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r>
              <a:rPr lang="uk-UA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5.3. Фінансове планування та бюджетування 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r>
              <a:rPr lang="uk-UA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5.4. Залучення іноземного капіталу у розвиток бізнесу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 поняття: </a:t>
            </a:r>
            <a:r>
              <a:rPr lang="uk-UA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фінансові ресурси, стартовий капітал, статутний капітал, джерела фінансування, фінансове планування, грошові потоки, фінансова стійкість, рентабельність, фінансові ризики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</Words>
  <Application>Microsoft Office PowerPoint</Application>
  <PresentationFormat>Довільний</PresentationFormat>
  <Paragraphs>9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Iryna Abramova</cp:lastModifiedBy>
  <cp:revision>2</cp:revision>
  <dcterms:created xsi:type="dcterms:W3CDTF">2006-08-16T00:00:00Z</dcterms:created>
  <dcterms:modified xsi:type="dcterms:W3CDTF">2026-04-13T06:21:18Z</dcterms:modified>
</cp:coreProperties>
</file>