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4" r:id="rId4"/>
    <p:sldId id="275" r:id="rId5"/>
    <p:sldId id="276" r:id="rId6"/>
    <p:sldId id="277" r:id="rId7"/>
    <p:sldId id="281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ollkorn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2552700"/>
            <a:ext cx="16535400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5. СУТНІСТЬ, ХАРАКТЕРИСТИКА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НАСЛІДКИ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ГІБРИДНИХ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ВІЙНИ</a:t>
            </a:r>
          </a:p>
          <a:p>
            <a:pPr algn="ctr">
              <a:spcAft>
                <a:spcPts val="0"/>
              </a:spcAft>
            </a:pP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</a:p>
          <a:p>
            <a:pPr algn="ctr">
              <a:spcAft>
                <a:spcPts val="0"/>
              </a:spcAft>
            </a:pP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 поняття “гібридна війна” та її характеристики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Інструменти та засоби гібридних війн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 гібридних конфліктів для держав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Гібридна війна як інструмент</a:t>
            </a:r>
            <a:r>
              <a:rPr lang="uk-UA" sz="32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поєднання воєнних дій з політичними цілями</a:t>
            </a:r>
            <a:endParaRPr lang="uk-UA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495300"/>
            <a:ext cx="15697200" cy="7839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Гібридна війна – це форма збройного конфлікту, яка передбачає комплексне поєднання традиційних військових дій з використанням інформаційних, економічних, політичних, кібератак та інших нестандартних методів для досягнення стратегічних цілей без офіційного оголошення війни.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характеристики гібридної війни</a:t>
            </a:r>
            <a:endParaRPr lang="uk-UA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Поєднання традиційних і нетрадиційних методів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застосування військової сили разом з економічним тиском, інформаційною пропагандою та диверсіями.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Нестандартні методи ведення бойових дій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використання нерегулярних збройних формувань, диверсійних груп, військових радників під прикриттям.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Маніпуляція інформацією та пропаганда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активне використання ЗМІ, соціальних мереж та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дезінформаційних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кампаній.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кібератак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вплив на інформаційні системи, порушення функціонування державних інституцій.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Заперечення прямої участі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країна-агресор не визнає своєї участі в конфлікті, використовуючи третіх осіб або “повстанців” для ведення бойових дій.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81100" y="876300"/>
            <a:ext cx="15925800" cy="7356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Гібридні війни використовують широкий спектр методів, серед яких: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Воєнні засоби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нерегулярних військових формувань (партизанські угруповання, приватні військові компанії).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Застосування малопомітних диверсійних операцій.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стратегічних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ударів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критичної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інфраструктури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Інформаційно-психологічний вплив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Масштабні кампанії дезінформації через медіа та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соцмережі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фейкових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новин та створення штучних криз.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Поляризація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суспільної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думки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посилення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розбіжностей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суспільстві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Економічний тиск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Санкції та обмеження доступу до ринків.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Провокації фінансових криз та маніпуляція цінами на стратегічні ресурси.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Блокування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інвестицій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економічної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нестабільності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419100"/>
            <a:ext cx="16764000" cy="8790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Кібернетичні операції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Хакерські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атаки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урядові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Виведення з ладу критичної інфраструктури (енергетика, транспорт, зв’язок).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шкідливого програмного забезпечення для шпигунства та саботажу.</a:t>
            </a:r>
          </a:p>
          <a:p>
            <a:pPr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Політичний вплив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Підтримка проросійських чи інших маріонеткових урядів.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Підкуп політиків, створення внутрішньополітичної нестабільності.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вибори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endParaRPr lang="uk-UA" sz="24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Гібридна війна має значні довгострокові наслідки для держави-жертви:</a:t>
            </a:r>
            <a:endParaRPr lang="uk-UA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Політичні наслідки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Дестабілізація політичної системи та зниження довіри до державних інституцій.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Втрата суверенітету над частинами території або політичного контролю.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внутрішню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боку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держави-агресора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Економічні наслідки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Зниження рівня інвестицій, економічні санкції, фінансова нестабільність.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Втрата контролю над стратегічними підприємствами.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інфраструктури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значні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6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952500"/>
            <a:ext cx="16687800" cy="6674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Соціальні наслідки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Посилення напруженості в суспільстві та зростання рівня конфліктності.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Масові міграції населення, зростання кількості біженців.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соціальної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згуртованості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національної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ідентичності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Військові наслідки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Виснаження оборонного потенціалу держави.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Перехід до затяжного конфлікту або громадянської війни.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терористичної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загрози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регіоні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Інформаційні наслідки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Довготривалі інформаційні війни, що впливають на громадську думку.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Викривлення історичних подій та створення альтернативних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наративів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Підрив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іміджу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держави-жертви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01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1000" y="187942"/>
            <a:ext cx="16916400" cy="8367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Гібридна війна є не лише військовою стратегією, а й потужним політичним інструментом для досягнення зовнішньополітичних цілей держави-агресора. Основні аспекти: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Досягнення стратегічних цілей без прямого військового вторгнення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контроль територій, зміна політичного курсу без традиційної війни.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Послаблення геополітичних опонентів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ослаблення економіки, політичної стабільності та міжнародних позицій держави-жертви.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проксі-акторів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застосування місцевих бойових груп, політичних рухів для досягнення власних цілей.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Зміна політичного ландшафту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нав’язування державі-жертві вигідних для агресора політичних та економічних рішень.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Зменшення відповідальності держави-агресора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уникнення міжнародних санкцій, заперечення участі у конфлікті.</a:t>
            </a:r>
          </a:p>
          <a:p>
            <a:pPr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Прикладами застосування гібридної війни є: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Російсько-українська війна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поєднання збройних атак, інформаційних кампаній, економічного тиску.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Втручання у вибори у США та ЄС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використання кібератак та пропаганди для впливу на політичні процеси.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Гібридний вплив Китаю в Південно-Східній Азії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економічний тиск, інформаційні маніпуляції, створення проксі-груп.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607</Words>
  <Application>Microsoft Office PowerPoint</Application>
  <PresentationFormat>Довільний</PresentationFormat>
  <Paragraphs>71</Paragraphs>
  <Slides>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Symbol</vt:lpstr>
      <vt:lpstr>Calibri</vt:lpstr>
      <vt:lpstr>Times New Roman</vt:lpstr>
      <vt:lpstr>Arial</vt:lpstr>
      <vt:lpstr>Vollkorn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Савіцька Єлизавета Антонівна</cp:lastModifiedBy>
  <cp:revision>62</cp:revision>
  <dcterms:created xsi:type="dcterms:W3CDTF">2006-08-16T00:00:00Z</dcterms:created>
  <dcterms:modified xsi:type="dcterms:W3CDTF">2025-03-03T12:27:11Z</dcterms:modified>
  <dc:identifier>DAGCUslPLi8</dc:identifier>
</cp:coreProperties>
</file>