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07.11.2023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3" y="764704"/>
            <a:ext cx="8424937" cy="5904384"/>
          </a:xfrm>
        </p:spPr>
        <p:txBody>
          <a:bodyPr>
            <a:normAutofit lnSpcReduction="10000"/>
          </a:bodyPr>
          <a:lstStyle/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Права автора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де межа?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право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цифрову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епоху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переглядати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інші нюанси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заохоченні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Глобалізація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розбіжність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штучного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право: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починаються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способах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контенту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право. </a:t>
            </a: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88640"/>
            <a:ext cx="83529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Авторське право. Патенти</a:t>
            </a:r>
          </a:p>
          <a:p>
            <a:pPr algn="ctr"/>
            <a:endParaRPr lang="uk-UA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4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кроки потрібно вжити для подання заявки на отримання патенту в Україні?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Яка процедура оцінки і прийняття патенту в Україні та як довго це може зайняти?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види винаходів можуть бути патентовані в Україні? Чи є обмеження?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є вимоги до документації для підтримання патенту в силі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є витрати на отримання та підтримання патенту в Україні?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 довго діє патент в Україні та які кроки потрібно вжити для його подовження?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права надає патент в Україні та як його можна захищати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себе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заявки PCT?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PCT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заявки на патент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Що відбувається після подання міжнародної заявки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PCT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 яка процедура розгляду заявки в міжнародному етапі?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ПАТЕНТ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90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205</Words>
  <Application>Microsoft Office PowerPoint</Application>
  <PresentationFormat>Екран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Вестибюль</vt:lpstr>
      <vt:lpstr>Презентація PowerPoint</vt:lpstr>
      <vt:lpstr>ПАТЕНТ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6</cp:revision>
  <dcterms:created xsi:type="dcterms:W3CDTF">2010-02-23T11:30:32Z</dcterms:created>
  <dcterms:modified xsi:type="dcterms:W3CDTF">2023-11-07T15:57:40Z</dcterms:modified>
</cp:coreProperties>
</file>