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63" r:id="rId3"/>
    <p:sldId id="289" r:id="rId4"/>
    <p:sldId id="276" r:id="rId5"/>
    <p:sldId id="290" r:id="rId6"/>
    <p:sldId id="283" r:id="rId7"/>
    <p:sldId id="288" r:id="rId8"/>
    <p:sldId id="291" r:id="rId9"/>
    <p:sldId id="292" r:id="rId10"/>
    <p:sldId id="293" r:id="rId11"/>
    <p:sldId id="287" r:id="rId12"/>
    <p:sldId id="285" r:id="rId13"/>
    <p:sldId id="294" r:id="rId14"/>
    <p:sldId id="295" r:id="rId15"/>
    <p:sldId id="282" r:id="rId1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19" autoAdjust="0"/>
  </p:normalViewPr>
  <p:slideViewPr>
    <p:cSldViewPr snapToGrid="0">
      <p:cViewPr varScale="1">
        <p:scale>
          <a:sx n="76" d="100"/>
          <a:sy n="76" d="100"/>
        </p:scale>
        <p:origin x="84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20.02.2020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471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20.02.2020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6151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20.02.2020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5130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20.02.2020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‹№›</a:t>
            </a:fld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5103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20.02.2020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7156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20.02.2020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2002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20.02.2020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1986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20.02.2020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6089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20.02.2020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35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20.02.2020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114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20.02.2020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8914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20.02.2020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8611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20.02.2020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5126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20.02.2020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5526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20.02.2020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2342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20.02.2020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1098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80809-8795-4E7B-93FD-BE6422B3B6EB}" type="datetimeFigureOut">
              <a:rPr lang="uk-UA" smtClean="0"/>
              <a:t>20.02.2020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F789A-9D0B-4E29-B113-7C1791EE83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1584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80809-8795-4E7B-93FD-BE6422B3B6EB}" type="datetimeFigureOut">
              <a:rPr lang="uk-UA" smtClean="0"/>
              <a:t>20.02.2020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F789A-9D0B-4E29-B113-7C1791EE836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28568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0780" y="443621"/>
            <a:ext cx="11108602" cy="4227968"/>
          </a:xfrm>
        </p:spPr>
        <p:txBody>
          <a:bodyPr>
            <a:normAutofit/>
          </a:bodyPr>
          <a:lstStyle/>
          <a:p>
            <a:r>
              <a:rPr lang="uk-UA"/>
              <a:t>Введення в спеціальність</a:t>
            </a:r>
            <a:br>
              <a:rPr lang="uk-UA"/>
            </a:br>
            <a:r>
              <a:rPr lang="uk-UA"/>
              <a:t/>
            </a:r>
            <a:br>
              <a:rPr lang="uk-UA"/>
            </a:br>
            <a:r>
              <a:rPr lang="uk-UA"/>
              <a:t>Лекція </a:t>
            </a:r>
            <a:r>
              <a:rPr lang="uk-UA" smtClean="0"/>
              <a:t>7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9766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03" y="154420"/>
            <a:ext cx="8619259" cy="657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85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72116" y="235093"/>
            <a:ext cx="4618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IPv4</a:t>
            </a:r>
            <a:endParaRPr lang="uk-UA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84" y="758313"/>
            <a:ext cx="10585518" cy="581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443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IPv6 pack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55" y="0"/>
            <a:ext cx="10107038" cy="699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82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726" y="291523"/>
            <a:ext cx="10711873" cy="630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398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53" y="205076"/>
            <a:ext cx="11030238" cy="619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86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5249" y="2484582"/>
            <a:ext cx="10353761" cy="1326321"/>
          </a:xfrm>
        </p:spPr>
        <p:txBody>
          <a:bodyPr/>
          <a:lstStyle/>
          <a:p>
            <a:r>
              <a:rPr lang="uk-UA" dirty="0" smtClean="0"/>
              <a:t>Дякую за увагу!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04139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05235" y="4016116"/>
            <a:ext cx="4618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МЕРЕЖЕВИЙ РІВЕНЬ</a:t>
            </a:r>
            <a:endParaRPr lang="uk-UA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43" y="147782"/>
            <a:ext cx="7147592" cy="641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65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6086" y="341745"/>
            <a:ext cx="10353761" cy="1326321"/>
          </a:xfrm>
        </p:spPr>
        <p:txBody>
          <a:bodyPr/>
          <a:lstStyle/>
          <a:p>
            <a:r>
              <a:rPr lang="uk-UA" cap="none" dirty="0" smtClean="0"/>
              <a:t>Для чого нам мережевий рівень?</a:t>
            </a:r>
            <a:br>
              <a:rPr lang="uk-UA" cap="none" dirty="0" smtClean="0"/>
            </a:br>
            <a:r>
              <a:rPr lang="uk-UA" cap="none" dirty="0" smtClean="0"/>
              <a:t>Чи можливий І</a:t>
            </a:r>
            <a:r>
              <a:rPr lang="en-US" cap="none" dirty="0" err="1" smtClean="0"/>
              <a:t>nternet</a:t>
            </a:r>
            <a:r>
              <a:rPr lang="en-US" cap="none" dirty="0" smtClean="0"/>
              <a:t> </a:t>
            </a:r>
            <a:r>
              <a:rPr lang="uk-UA" cap="none" dirty="0" smtClean="0"/>
              <a:t>на</a:t>
            </a:r>
            <a:r>
              <a:rPr lang="ru-RU" cap="none" dirty="0" smtClean="0"/>
              <a:t> </a:t>
            </a:r>
            <a:r>
              <a:rPr lang="uk-UA" cap="none" dirty="0"/>
              <a:t>Е</a:t>
            </a:r>
            <a:r>
              <a:rPr lang="en-US" cap="none" dirty="0" err="1" smtClean="0"/>
              <a:t>thernet</a:t>
            </a:r>
            <a:r>
              <a:rPr lang="uk-UA" cap="none" dirty="0" smtClean="0"/>
              <a:t>’і</a:t>
            </a:r>
            <a:endParaRPr lang="uk-UA" cap="none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17" y="1668066"/>
            <a:ext cx="8493363" cy="3587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9755" y="5375564"/>
            <a:ext cx="38555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Різні технології канального рівня!</a:t>
            </a:r>
          </a:p>
          <a:p>
            <a:r>
              <a:rPr lang="uk-UA" dirty="0" smtClean="0"/>
              <a:t>Таблиця комутації містить всі МАС</a:t>
            </a:r>
          </a:p>
          <a:p>
            <a:r>
              <a:rPr lang="uk-UA" dirty="0" smtClean="0"/>
              <a:t>Різні </a:t>
            </a:r>
            <a:r>
              <a:rPr lang="en-US" dirty="0" smtClean="0"/>
              <a:t>MTU</a:t>
            </a:r>
            <a:endParaRPr lang="uk-UA" dirty="0" smtClean="0"/>
          </a:p>
          <a:p>
            <a:r>
              <a:rPr lang="uk-UA" dirty="0" smtClean="0"/>
              <a:t>Вічні проблеми з </a:t>
            </a:r>
            <a:r>
              <a:rPr lang="en-US" dirty="0" smtClean="0"/>
              <a:t>STP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164" y="5980813"/>
            <a:ext cx="3204297" cy="27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695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070" y="527128"/>
            <a:ext cx="10022183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ФУНКЦІЇ МЕРЕЖЕВОГО РІВНЯ:</a:t>
            </a:r>
          </a:p>
          <a:p>
            <a:endParaRPr lang="uk-UA" sz="2800" b="1" dirty="0"/>
          </a:p>
          <a:p>
            <a:pPr marL="457200" indent="-457200">
              <a:buFontTx/>
              <a:buChar char="-"/>
            </a:pPr>
            <a:r>
              <a:rPr lang="ru-RU" sz="2800" dirty="0" err="1" smtClean="0"/>
              <a:t>Мережевий</a:t>
            </a:r>
            <a:r>
              <a:rPr lang="ru-RU" sz="2800" dirty="0" smtClean="0"/>
              <a:t> </a:t>
            </a:r>
            <a:r>
              <a:rPr lang="ru-RU" sz="2800" dirty="0" err="1"/>
              <a:t>рівень</a:t>
            </a:r>
            <a:r>
              <a:rPr lang="ru-RU" sz="2800" dirty="0"/>
              <a:t> </a:t>
            </a:r>
            <a:r>
              <a:rPr lang="ru-RU" sz="2800" dirty="0" err="1"/>
              <a:t>моделі</a:t>
            </a:r>
            <a:r>
              <a:rPr lang="ru-RU" sz="2800" dirty="0"/>
              <a:t> </a:t>
            </a:r>
            <a:r>
              <a:rPr lang="en-US" sz="2800" dirty="0"/>
              <a:t>OSI </a:t>
            </a:r>
            <a:r>
              <a:rPr lang="ru-RU" sz="2800" dirty="0" err="1"/>
              <a:t>може</a:t>
            </a:r>
            <a:r>
              <a:rPr lang="ru-RU" sz="2800" dirty="0"/>
              <a:t> бути як з </a:t>
            </a:r>
            <a:r>
              <a:rPr lang="ru-RU" sz="2800" dirty="0" err="1"/>
              <a:t>установкою</a:t>
            </a:r>
            <a:r>
              <a:rPr lang="ru-RU" sz="2800" dirty="0"/>
              <a:t> </a:t>
            </a:r>
            <a:r>
              <a:rPr lang="ru-RU" sz="2800" dirty="0" err="1"/>
              <a:t>з'єднання</a:t>
            </a:r>
            <a:r>
              <a:rPr lang="ru-RU" sz="2800" dirty="0"/>
              <a:t>, так і без </a:t>
            </a:r>
            <a:r>
              <a:rPr lang="ru-RU" sz="2800" dirty="0" err="1"/>
              <a:t>нього</a:t>
            </a:r>
            <a:r>
              <a:rPr lang="ru-RU" sz="2800" dirty="0"/>
              <a:t>. В </a:t>
            </a:r>
            <a:r>
              <a:rPr lang="ru-RU" sz="2800" dirty="0" err="1" smtClean="0"/>
              <a:t>стеці</a:t>
            </a:r>
            <a:r>
              <a:rPr lang="ru-RU" sz="2800" dirty="0" smtClean="0"/>
              <a:t> </a:t>
            </a:r>
            <a:r>
              <a:rPr lang="ru-RU" sz="2800" dirty="0" err="1" smtClean="0"/>
              <a:t>протоколів</a:t>
            </a:r>
            <a:r>
              <a:rPr lang="ru-RU" sz="2800" dirty="0" smtClean="0"/>
              <a:t> </a:t>
            </a:r>
            <a:r>
              <a:rPr lang="uk-UA" sz="2800" dirty="0" smtClean="0"/>
              <a:t>ТСР/ІР</a:t>
            </a:r>
            <a:r>
              <a:rPr lang="en-US" sz="2800" dirty="0"/>
              <a:t> </a:t>
            </a:r>
            <a:r>
              <a:rPr lang="ru-RU" sz="2800" dirty="0" err="1"/>
              <a:t>підтримує</a:t>
            </a:r>
            <a:r>
              <a:rPr lang="ru-RU" sz="2800" dirty="0"/>
              <a:t> </a:t>
            </a:r>
            <a:r>
              <a:rPr lang="ru-RU" sz="2800" dirty="0" err="1"/>
              <a:t>тільки</a:t>
            </a:r>
            <a:r>
              <a:rPr lang="ru-RU" sz="2800" dirty="0"/>
              <a:t> протокол </a:t>
            </a:r>
            <a:r>
              <a:rPr lang="en-US" sz="2800" dirty="0"/>
              <a:t>IP, </a:t>
            </a:r>
            <a:r>
              <a:rPr lang="ru-RU" sz="2800" dirty="0" err="1"/>
              <a:t>який</a:t>
            </a:r>
            <a:r>
              <a:rPr lang="ru-RU" sz="2800" dirty="0"/>
              <a:t> є протоколом без </a:t>
            </a:r>
            <a:r>
              <a:rPr lang="ru-RU" sz="2800" dirty="0" err="1"/>
              <a:t>встановлення</a:t>
            </a:r>
            <a:r>
              <a:rPr lang="ru-RU" sz="2800" dirty="0"/>
              <a:t> </a:t>
            </a:r>
            <a:r>
              <a:rPr lang="ru-RU" sz="2800" dirty="0" err="1"/>
              <a:t>з'єднання</a:t>
            </a:r>
            <a:r>
              <a:rPr lang="ru-RU" sz="2800" dirty="0"/>
              <a:t>; </a:t>
            </a:r>
            <a:r>
              <a:rPr lang="ru-RU" sz="2800" dirty="0" err="1"/>
              <a:t>протоколи</a:t>
            </a:r>
            <a:r>
              <a:rPr lang="ru-RU" sz="2800" dirty="0"/>
              <a:t> з </a:t>
            </a:r>
            <a:r>
              <a:rPr lang="ru-RU" sz="2800" dirty="0" err="1"/>
              <a:t>установкою</a:t>
            </a:r>
            <a:r>
              <a:rPr lang="ru-RU" sz="2800" dirty="0"/>
              <a:t> </a:t>
            </a:r>
            <a:r>
              <a:rPr lang="ru-RU" sz="2800" dirty="0" err="1"/>
              <a:t>з'єднання</a:t>
            </a:r>
            <a:r>
              <a:rPr lang="ru-RU" sz="2800" dirty="0"/>
              <a:t> </a:t>
            </a:r>
            <a:r>
              <a:rPr lang="ru-RU" sz="2800" dirty="0" err="1"/>
              <a:t>знаходяться</a:t>
            </a:r>
            <a:r>
              <a:rPr lang="ru-RU" sz="2800" dirty="0"/>
              <a:t> на </a:t>
            </a:r>
            <a:r>
              <a:rPr lang="ru-RU" sz="2800" dirty="0" err="1"/>
              <a:t>наступних</a:t>
            </a:r>
            <a:r>
              <a:rPr lang="ru-RU" sz="2800" dirty="0"/>
              <a:t> </a:t>
            </a:r>
            <a:r>
              <a:rPr lang="ru-RU" sz="2800" dirty="0" err="1"/>
              <a:t>рівнях</a:t>
            </a:r>
            <a:r>
              <a:rPr lang="ru-RU" sz="2800" dirty="0"/>
              <a:t> </a:t>
            </a:r>
            <a:r>
              <a:rPr lang="ru-RU" sz="2800" dirty="0" err="1"/>
              <a:t>цієї</a:t>
            </a:r>
            <a:r>
              <a:rPr lang="ru-RU" sz="2800" dirty="0"/>
              <a:t> </a:t>
            </a:r>
            <a:r>
              <a:rPr lang="ru-RU" sz="2800" dirty="0" err="1"/>
              <a:t>моделі</a:t>
            </a:r>
            <a:r>
              <a:rPr lang="ru-RU" sz="2800" dirty="0" smtClean="0"/>
              <a:t>.</a:t>
            </a:r>
          </a:p>
          <a:p>
            <a:pPr marL="457200" indent="-457200">
              <a:buFontTx/>
              <a:buChar char="-"/>
            </a:pPr>
            <a:endParaRPr lang="ru-RU" sz="2800" dirty="0"/>
          </a:p>
          <a:p>
            <a:pPr marL="457200" indent="-457200">
              <a:buFontTx/>
              <a:buChar char="-"/>
            </a:pPr>
            <a:r>
              <a:rPr lang="ru-RU" sz="2800" dirty="0" err="1" smtClean="0"/>
              <a:t>Кожен</a:t>
            </a:r>
            <a:r>
              <a:rPr lang="ru-RU" sz="2800" dirty="0"/>
              <a:t> </a:t>
            </a:r>
            <a:r>
              <a:rPr lang="ru-RU" sz="2800" dirty="0" smtClean="0"/>
              <a:t>хост в </a:t>
            </a:r>
            <a:r>
              <a:rPr lang="ru-RU" sz="2800" dirty="0" err="1"/>
              <a:t>мережі</a:t>
            </a:r>
            <a:r>
              <a:rPr lang="ru-RU" sz="2800" dirty="0"/>
              <a:t> повинен </a:t>
            </a:r>
            <a:r>
              <a:rPr lang="ru-RU" sz="2800" dirty="0" err="1"/>
              <a:t>мати</a:t>
            </a:r>
            <a:r>
              <a:rPr lang="ru-RU" sz="2800" dirty="0"/>
              <a:t> </a:t>
            </a:r>
            <a:r>
              <a:rPr lang="ru-RU" sz="2800" dirty="0" err="1"/>
              <a:t>унікальну</a:t>
            </a:r>
            <a:r>
              <a:rPr lang="ru-RU" sz="2800" dirty="0"/>
              <a:t> адресу, </a:t>
            </a:r>
            <a:r>
              <a:rPr lang="ru-RU" sz="2800" dirty="0" err="1"/>
              <a:t>який</a:t>
            </a:r>
            <a:r>
              <a:rPr lang="ru-RU" sz="2800" dirty="0"/>
              <a:t> </a:t>
            </a:r>
            <a:r>
              <a:rPr lang="ru-RU" sz="2800" dirty="0" err="1"/>
              <a:t>визначає</a:t>
            </a:r>
            <a:r>
              <a:rPr lang="ru-RU" sz="2800" dirty="0"/>
              <a:t>, де </a:t>
            </a:r>
            <a:r>
              <a:rPr lang="ru-RU" sz="2800" dirty="0" err="1"/>
              <a:t>він</a:t>
            </a:r>
            <a:r>
              <a:rPr lang="ru-RU" sz="2800" dirty="0"/>
              <a:t> </a:t>
            </a:r>
            <a:r>
              <a:rPr lang="ru-RU" sz="2800" dirty="0" err="1"/>
              <a:t>знаходиться</a:t>
            </a:r>
            <a:r>
              <a:rPr lang="ru-RU" sz="2800" dirty="0"/>
              <a:t>. </a:t>
            </a:r>
            <a:r>
              <a:rPr lang="ru-RU" sz="2800" dirty="0" err="1"/>
              <a:t>Ця</a:t>
            </a:r>
            <a:r>
              <a:rPr lang="ru-RU" sz="2800" dirty="0"/>
              <a:t> адреса </a:t>
            </a:r>
            <a:r>
              <a:rPr lang="ru-RU" sz="2800" dirty="0" err="1"/>
              <a:t>зазвичай</a:t>
            </a:r>
            <a:r>
              <a:rPr lang="ru-RU" sz="2800" dirty="0"/>
              <a:t> </a:t>
            </a:r>
            <a:r>
              <a:rPr lang="ru-RU" sz="2800" dirty="0" err="1"/>
              <a:t>призначається</a:t>
            </a:r>
            <a:r>
              <a:rPr lang="ru-RU" sz="2800" dirty="0"/>
              <a:t> з </a:t>
            </a:r>
            <a:r>
              <a:rPr lang="ru-RU" sz="2800" dirty="0" err="1"/>
              <a:t>ієрархічної</a:t>
            </a:r>
            <a:r>
              <a:rPr lang="ru-RU" sz="2800" dirty="0"/>
              <a:t> </a:t>
            </a:r>
            <a:r>
              <a:rPr lang="ru-RU" sz="2800" dirty="0" err="1"/>
              <a:t>системи</a:t>
            </a:r>
            <a:r>
              <a:rPr lang="ru-RU" sz="2800" dirty="0"/>
              <a:t>. В </a:t>
            </a:r>
            <a:r>
              <a:rPr lang="ru-RU" sz="2800" dirty="0" err="1"/>
              <a:t>Інтернеті</a:t>
            </a:r>
            <a:r>
              <a:rPr lang="ru-RU" sz="2800" dirty="0"/>
              <a:t> </a:t>
            </a:r>
            <a:r>
              <a:rPr lang="ru-RU" sz="2800" dirty="0" err="1"/>
              <a:t>адреси</a:t>
            </a:r>
            <a:r>
              <a:rPr lang="ru-RU" sz="2800" dirty="0"/>
              <a:t> </a:t>
            </a:r>
            <a:r>
              <a:rPr lang="ru-RU" sz="2800" dirty="0" err="1"/>
              <a:t>відомі</a:t>
            </a:r>
            <a:r>
              <a:rPr lang="ru-RU" sz="2800" dirty="0"/>
              <a:t> як </a:t>
            </a:r>
            <a:r>
              <a:rPr lang="ru-RU" sz="2800" dirty="0" err="1"/>
              <a:t>адреси</a:t>
            </a:r>
            <a:r>
              <a:rPr lang="ru-RU" sz="2800" dirty="0"/>
              <a:t> протоколу </a:t>
            </a:r>
            <a:r>
              <a:rPr lang="en-US" sz="2800" dirty="0"/>
              <a:t>IP</a:t>
            </a:r>
            <a:r>
              <a:rPr lang="en-US" sz="2800" dirty="0" smtClean="0"/>
              <a:t>.</a:t>
            </a:r>
            <a:endParaRPr lang="uk-UA" sz="2800" dirty="0" smtClean="0"/>
          </a:p>
          <a:p>
            <a:pPr marL="457200" indent="-457200">
              <a:buFontTx/>
              <a:buChar char="-"/>
            </a:pPr>
            <a:endParaRPr lang="uk-UA" sz="2800" dirty="0" smtClean="0"/>
          </a:p>
          <a:p>
            <a:pPr marL="457200" indent="-457200">
              <a:buFontTx/>
              <a:buChar char="-"/>
            </a:pPr>
            <a:r>
              <a:rPr lang="ru-RU" sz="2800" dirty="0" err="1" smtClean="0"/>
              <a:t>Просування</a:t>
            </a:r>
            <a:r>
              <a:rPr lang="ru-RU" sz="2800" dirty="0" smtClean="0"/>
              <a:t> </a:t>
            </a:r>
            <a:r>
              <a:rPr lang="ru-RU" sz="2800" dirty="0" err="1"/>
              <a:t>даних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92217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206" y="443634"/>
            <a:ext cx="9345757" cy="622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270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8289" y="58847"/>
            <a:ext cx="1142027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Протоколи</a:t>
            </a:r>
            <a:r>
              <a:rPr lang="ru-RU" sz="2000" dirty="0"/>
              <a:t> </a:t>
            </a:r>
            <a:r>
              <a:rPr lang="ru-RU" sz="2000" dirty="0" err="1"/>
              <a:t>мережевого</a:t>
            </a:r>
            <a:r>
              <a:rPr lang="ru-RU" sz="2000" dirty="0"/>
              <a:t> </a:t>
            </a:r>
            <a:r>
              <a:rPr lang="ru-RU" sz="2000" dirty="0" err="1"/>
              <a:t>рівня</a:t>
            </a:r>
            <a:r>
              <a:rPr lang="ru-RU" sz="2000" dirty="0"/>
              <a:t> </a:t>
            </a:r>
            <a:r>
              <a:rPr lang="ru-RU" sz="2000" dirty="0" smtClean="0"/>
              <a:t>маршрутизируют</a:t>
            </a:r>
            <a:r>
              <a:rPr lang="uk-UA" sz="2000" dirty="0"/>
              <a:t>ь</a:t>
            </a:r>
            <a:r>
              <a:rPr lang="ru-RU" sz="2000" dirty="0" smtClean="0"/>
              <a:t> </a:t>
            </a:r>
            <a:r>
              <a:rPr lang="ru-RU" sz="2000" dirty="0" err="1"/>
              <a:t>дані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джерела</a:t>
            </a:r>
            <a:r>
              <a:rPr lang="ru-RU" sz="2000" dirty="0"/>
              <a:t> до </a:t>
            </a:r>
            <a:r>
              <a:rPr lang="ru-RU" sz="2000" dirty="0" err="1"/>
              <a:t>одержувача</a:t>
            </a:r>
            <a:r>
              <a:rPr lang="ru-RU" sz="2000" dirty="0"/>
              <a:t> і </a:t>
            </a:r>
            <a:r>
              <a:rPr lang="ru-RU" sz="2000" dirty="0" err="1"/>
              <a:t>можуть</a:t>
            </a:r>
            <a:r>
              <a:rPr lang="ru-RU" sz="2000" dirty="0"/>
              <a:t> бути </a:t>
            </a:r>
            <a:r>
              <a:rPr lang="ru-RU" sz="2000" dirty="0" err="1"/>
              <a:t>розділені</a:t>
            </a:r>
            <a:r>
              <a:rPr lang="ru-RU" sz="2000" dirty="0"/>
              <a:t> на два </a:t>
            </a:r>
            <a:r>
              <a:rPr lang="ru-RU" sz="2000" dirty="0" err="1"/>
              <a:t>класи</a:t>
            </a:r>
            <a:r>
              <a:rPr lang="ru-RU" sz="2000" dirty="0"/>
              <a:t>: </a:t>
            </a:r>
            <a:r>
              <a:rPr lang="ru-RU" sz="2000" dirty="0" err="1"/>
              <a:t>протоколи</a:t>
            </a:r>
            <a:r>
              <a:rPr lang="ru-RU" sz="2000" dirty="0"/>
              <a:t> з </a:t>
            </a:r>
            <a:r>
              <a:rPr lang="ru-RU" sz="2000" dirty="0" err="1"/>
              <a:t>установкою</a:t>
            </a:r>
            <a:r>
              <a:rPr lang="ru-RU" sz="2000" dirty="0"/>
              <a:t> </a:t>
            </a:r>
            <a:r>
              <a:rPr lang="ru-RU" sz="2000" dirty="0" err="1"/>
              <a:t>з'єднання</a:t>
            </a:r>
            <a:r>
              <a:rPr lang="ru-RU" sz="2000" dirty="0"/>
              <a:t> і без </a:t>
            </a:r>
            <a:r>
              <a:rPr lang="ru-RU" sz="2000" dirty="0" err="1"/>
              <a:t>нього</a:t>
            </a:r>
            <a:r>
              <a:rPr lang="ru-RU" sz="2000" dirty="0"/>
              <a:t>.</a:t>
            </a:r>
          </a:p>
          <a:p>
            <a:endParaRPr lang="uk-UA" sz="2000" dirty="0" smtClean="0"/>
          </a:p>
          <a:p>
            <a:endParaRPr lang="ru-RU" sz="2000" dirty="0"/>
          </a:p>
          <a:p>
            <a:r>
              <a:rPr lang="ru-RU" sz="2000" b="1" dirty="0" smtClean="0"/>
              <a:t>- </a:t>
            </a:r>
            <a:r>
              <a:rPr lang="ru-RU" sz="2000" b="1" dirty="0" err="1" smtClean="0"/>
              <a:t>Протоколи</a:t>
            </a:r>
            <a:r>
              <a:rPr lang="ru-RU" sz="2000" b="1" dirty="0" smtClean="0"/>
              <a:t> </a:t>
            </a:r>
            <a:r>
              <a:rPr lang="ru-RU" sz="2000" b="1" dirty="0"/>
              <a:t>з </a:t>
            </a:r>
            <a:r>
              <a:rPr lang="ru-RU" sz="2000" b="1" dirty="0" err="1"/>
              <a:t>установкою</a:t>
            </a:r>
            <a:r>
              <a:rPr lang="ru-RU" sz="2000" b="1" dirty="0"/>
              <a:t> </a:t>
            </a:r>
            <a:r>
              <a:rPr lang="ru-RU" sz="2000" b="1" dirty="0" err="1"/>
              <a:t>з'єднання</a:t>
            </a:r>
            <a:r>
              <a:rPr lang="ru-RU" sz="2000" b="1" dirty="0"/>
              <a:t> </a:t>
            </a:r>
            <a:r>
              <a:rPr lang="ru-RU" sz="2000" dirty="0" err="1"/>
              <a:t>починають</a:t>
            </a:r>
            <a:r>
              <a:rPr lang="ru-RU" sz="2000" dirty="0"/>
              <a:t> передачу </a:t>
            </a:r>
            <a:r>
              <a:rPr lang="ru-RU" sz="2000" dirty="0" err="1"/>
              <a:t>даних</a:t>
            </a:r>
            <a:r>
              <a:rPr lang="ru-RU" sz="2000" dirty="0"/>
              <a:t> з </a:t>
            </a:r>
            <a:r>
              <a:rPr lang="ru-RU" sz="2000" dirty="0" err="1"/>
              <a:t>виклику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встановлення</a:t>
            </a:r>
            <a:r>
              <a:rPr lang="ru-RU" sz="2000" dirty="0"/>
              <a:t> маршруту </a:t>
            </a:r>
            <a:r>
              <a:rPr lang="ru-RU" sz="2000" dirty="0" err="1"/>
              <a:t>проходження</a:t>
            </a:r>
            <a:r>
              <a:rPr lang="ru-RU" sz="2000" dirty="0"/>
              <a:t> </a:t>
            </a:r>
            <a:r>
              <a:rPr lang="ru-RU" sz="2000" dirty="0" err="1"/>
              <a:t>пакетів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джерела</a:t>
            </a:r>
            <a:r>
              <a:rPr lang="ru-RU" sz="2000" dirty="0"/>
              <a:t> до </a:t>
            </a:r>
            <a:r>
              <a:rPr lang="ru-RU" sz="2000" dirty="0" err="1"/>
              <a:t>одержувача</a:t>
            </a:r>
            <a:r>
              <a:rPr lang="ru-RU" sz="2000" dirty="0"/>
              <a:t>. </a:t>
            </a:r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чого</a:t>
            </a:r>
            <a:r>
              <a:rPr lang="ru-RU" sz="2000" dirty="0"/>
              <a:t> </a:t>
            </a:r>
            <a:r>
              <a:rPr lang="ru-RU" sz="2000" dirty="0" err="1"/>
              <a:t>починають</a:t>
            </a:r>
            <a:r>
              <a:rPr lang="ru-RU" sz="2000" dirty="0"/>
              <a:t> </a:t>
            </a:r>
            <a:r>
              <a:rPr lang="ru-RU" sz="2000" dirty="0" err="1"/>
              <a:t>послідовну</a:t>
            </a:r>
            <a:r>
              <a:rPr lang="ru-RU" sz="2000" dirty="0"/>
              <a:t> передачу </a:t>
            </a:r>
            <a:r>
              <a:rPr lang="ru-RU" sz="2000" dirty="0" err="1"/>
              <a:t>даних</a:t>
            </a:r>
            <a:r>
              <a:rPr lang="ru-RU" sz="2000" dirty="0"/>
              <a:t> і </a:t>
            </a:r>
            <a:r>
              <a:rPr lang="ru-RU" sz="2000" dirty="0" err="1"/>
              <a:t>потім</a:t>
            </a:r>
            <a:r>
              <a:rPr lang="ru-RU" sz="2000" dirty="0"/>
              <a:t> </a:t>
            </a:r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закінчення</a:t>
            </a:r>
            <a:r>
              <a:rPr lang="ru-RU" sz="2000" dirty="0"/>
              <a:t> </a:t>
            </a:r>
            <a:r>
              <a:rPr lang="ru-RU" sz="2000" dirty="0" err="1"/>
              <a:t>передачі</a:t>
            </a:r>
            <a:r>
              <a:rPr lang="ru-RU" sz="2000" dirty="0"/>
              <a:t> </a:t>
            </a:r>
            <a:r>
              <a:rPr lang="ru-RU" sz="2000" dirty="0" err="1"/>
              <a:t>розривають</a:t>
            </a:r>
            <a:r>
              <a:rPr lang="ru-RU" sz="2000" dirty="0"/>
              <a:t> </a:t>
            </a:r>
            <a:r>
              <a:rPr lang="ru-RU" sz="2000" dirty="0" err="1"/>
              <a:t>зв'язок</a:t>
            </a:r>
            <a:r>
              <a:rPr lang="ru-RU" sz="2000" dirty="0" smtClean="0"/>
              <a:t>.</a:t>
            </a:r>
          </a:p>
          <a:p>
            <a:endParaRPr lang="uk-UA" sz="2000" dirty="0"/>
          </a:p>
          <a:p>
            <a:endParaRPr lang="ru-RU" sz="2000" dirty="0"/>
          </a:p>
          <a:p>
            <a:r>
              <a:rPr lang="ru-RU" sz="2000" b="1" dirty="0" smtClean="0"/>
              <a:t>- </a:t>
            </a:r>
            <a:r>
              <a:rPr lang="ru-RU" sz="2000" b="1" dirty="0" err="1" smtClean="0"/>
              <a:t>Протоколи</a:t>
            </a:r>
            <a:r>
              <a:rPr lang="ru-RU" sz="2000" b="1" dirty="0" smtClean="0"/>
              <a:t> </a:t>
            </a:r>
            <a:r>
              <a:rPr lang="ru-RU" sz="2000" b="1" dirty="0"/>
              <a:t>без установки </a:t>
            </a:r>
            <a:r>
              <a:rPr lang="ru-RU" sz="2000" b="1" dirty="0" err="1"/>
              <a:t>з'єднання</a:t>
            </a:r>
            <a:r>
              <a:rPr lang="ru-RU" sz="2000" b="1" dirty="0"/>
              <a:t> </a:t>
            </a:r>
            <a:r>
              <a:rPr lang="ru-RU" sz="2000" dirty="0" err="1"/>
              <a:t>посилають</a:t>
            </a:r>
            <a:r>
              <a:rPr lang="ru-RU" sz="2000" dirty="0"/>
              <a:t> </a:t>
            </a:r>
            <a:r>
              <a:rPr lang="ru-RU" sz="2000" dirty="0" err="1"/>
              <a:t>дані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містять</a:t>
            </a:r>
            <a:r>
              <a:rPr lang="ru-RU" sz="2000" dirty="0"/>
              <a:t> </a:t>
            </a:r>
            <a:r>
              <a:rPr lang="ru-RU" sz="2000" dirty="0" err="1"/>
              <a:t>повну</a:t>
            </a:r>
            <a:r>
              <a:rPr lang="ru-RU" sz="2000" dirty="0"/>
              <a:t> </a:t>
            </a:r>
            <a:r>
              <a:rPr lang="ru-RU" sz="2000" dirty="0" err="1"/>
              <a:t>адресну</a:t>
            </a:r>
            <a:r>
              <a:rPr lang="ru-RU" sz="2000" dirty="0"/>
              <a:t> </a:t>
            </a:r>
            <a:r>
              <a:rPr lang="ru-RU" sz="2000" dirty="0" err="1"/>
              <a:t>інформацію</a:t>
            </a:r>
            <a:r>
              <a:rPr lang="ru-RU" sz="2000" dirty="0"/>
              <a:t> в кожному </a:t>
            </a:r>
            <a:r>
              <a:rPr lang="ru-RU" sz="2000" dirty="0" err="1"/>
              <a:t>пакеті</a:t>
            </a:r>
            <a:r>
              <a:rPr lang="ru-RU" sz="2000" dirty="0"/>
              <a:t>. </a:t>
            </a:r>
            <a:r>
              <a:rPr lang="ru-RU" sz="2000" dirty="0" err="1"/>
              <a:t>Кожен</a:t>
            </a:r>
            <a:r>
              <a:rPr lang="ru-RU" sz="2000" dirty="0"/>
              <a:t> пакет </a:t>
            </a:r>
            <a:r>
              <a:rPr lang="ru-RU" sz="2000" dirty="0" err="1"/>
              <a:t>містить</a:t>
            </a:r>
            <a:r>
              <a:rPr lang="ru-RU" sz="2000" dirty="0"/>
              <a:t> адресу </a:t>
            </a:r>
            <a:r>
              <a:rPr lang="ru-RU" sz="2000" dirty="0" err="1"/>
              <a:t>відправника</a:t>
            </a:r>
            <a:r>
              <a:rPr lang="ru-RU" sz="2000" dirty="0"/>
              <a:t> і </a:t>
            </a:r>
            <a:r>
              <a:rPr lang="ru-RU" sz="2000" dirty="0" err="1"/>
              <a:t>одержувача</a:t>
            </a:r>
            <a:r>
              <a:rPr lang="ru-RU" sz="2000" dirty="0"/>
              <a:t>. </a:t>
            </a:r>
            <a:r>
              <a:rPr lang="ru-RU" sz="2000" dirty="0" err="1"/>
              <a:t>Далі</a:t>
            </a:r>
            <a:r>
              <a:rPr lang="ru-RU" sz="2000" dirty="0"/>
              <a:t> </a:t>
            </a:r>
            <a:r>
              <a:rPr lang="ru-RU" sz="2000" dirty="0" err="1"/>
              <a:t>кожне</a:t>
            </a:r>
            <a:r>
              <a:rPr lang="ru-RU" sz="2000" dirty="0"/>
              <a:t> </a:t>
            </a:r>
            <a:r>
              <a:rPr lang="ru-RU" sz="2000" dirty="0" err="1"/>
              <a:t>проміжне</a:t>
            </a:r>
            <a:r>
              <a:rPr lang="ru-RU" sz="2000" dirty="0"/>
              <a:t> </a:t>
            </a:r>
            <a:r>
              <a:rPr lang="ru-RU" sz="2000" dirty="0" err="1"/>
              <a:t>мережеве</a:t>
            </a:r>
            <a:r>
              <a:rPr lang="ru-RU" sz="2000" dirty="0"/>
              <a:t> </a:t>
            </a:r>
            <a:r>
              <a:rPr lang="ru-RU" sz="2000" dirty="0" err="1"/>
              <a:t>пристрій</a:t>
            </a:r>
            <a:r>
              <a:rPr lang="ru-RU" sz="2000" dirty="0"/>
              <a:t> </a:t>
            </a:r>
            <a:r>
              <a:rPr lang="ru-RU" sz="2000" dirty="0" err="1"/>
              <a:t>зчитує</a:t>
            </a:r>
            <a:r>
              <a:rPr lang="ru-RU" sz="2000" dirty="0"/>
              <a:t> </a:t>
            </a:r>
            <a:r>
              <a:rPr lang="ru-RU" sz="2000" dirty="0" err="1"/>
              <a:t>адресну</a:t>
            </a:r>
            <a:r>
              <a:rPr lang="ru-RU" sz="2000" dirty="0"/>
              <a:t> </a:t>
            </a:r>
            <a:r>
              <a:rPr lang="ru-RU" sz="2000" dirty="0" err="1"/>
              <a:t>інформацію</a:t>
            </a:r>
            <a:r>
              <a:rPr lang="ru-RU" sz="2000" dirty="0"/>
              <a:t> і </a:t>
            </a:r>
            <a:r>
              <a:rPr lang="ru-RU" sz="2000" dirty="0" err="1"/>
              <a:t>приймає</a:t>
            </a:r>
            <a:r>
              <a:rPr lang="ru-RU" sz="2000" dirty="0"/>
              <a:t> </a:t>
            </a:r>
            <a:r>
              <a:rPr lang="ru-RU" sz="2000" dirty="0" err="1"/>
              <a:t>рішення</a:t>
            </a:r>
            <a:r>
              <a:rPr lang="ru-RU" sz="2000" dirty="0"/>
              <a:t> про </a:t>
            </a:r>
            <a:r>
              <a:rPr lang="ru-RU" sz="2000" dirty="0" err="1"/>
              <a:t>маршрутизації</a:t>
            </a:r>
            <a:r>
              <a:rPr lang="ru-RU" sz="2000" dirty="0"/>
              <a:t> </a:t>
            </a:r>
            <a:r>
              <a:rPr lang="ru-RU" sz="2000" dirty="0" err="1"/>
              <a:t>даних</a:t>
            </a:r>
            <a:r>
              <a:rPr lang="ru-RU" sz="2000" dirty="0"/>
              <a:t>. Лист </a:t>
            </a:r>
            <a:r>
              <a:rPr lang="ru-RU" sz="2000" dirty="0" err="1"/>
              <a:t>або</a:t>
            </a:r>
            <a:r>
              <a:rPr lang="ru-RU" sz="2000" dirty="0"/>
              <a:t> пакет </a:t>
            </a:r>
            <a:r>
              <a:rPr lang="ru-RU" sz="2000" dirty="0" err="1"/>
              <a:t>даних</a:t>
            </a:r>
            <a:r>
              <a:rPr lang="ru-RU" sz="2000" dirty="0"/>
              <a:t> </a:t>
            </a:r>
            <a:r>
              <a:rPr lang="ru-RU" sz="2000" dirty="0" err="1"/>
              <a:t>передається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одного </a:t>
            </a:r>
            <a:r>
              <a:rPr lang="ru-RU" sz="2000" dirty="0" err="1"/>
              <a:t>проміжного</a:t>
            </a:r>
            <a:r>
              <a:rPr lang="ru-RU" sz="2000" dirty="0"/>
              <a:t> пристрою до </a:t>
            </a:r>
            <a:r>
              <a:rPr lang="ru-RU" sz="2000" dirty="0" err="1"/>
              <a:t>іншого</a:t>
            </a:r>
            <a:r>
              <a:rPr lang="ru-RU" sz="2000" dirty="0"/>
              <a:t> до тих </a:t>
            </a:r>
            <a:r>
              <a:rPr lang="ru-RU" sz="2000" dirty="0" err="1"/>
              <a:t>пір</a:t>
            </a:r>
            <a:r>
              <a:rPr lang="ru-RU" sz="2000" dirty="0"/>
              <a:t>, </a:t>
            </a:r>
            <a:r>
              <a:rPr lang="ru-RU" sz="2000" dirty="0" err="1"/>
              <a:t>поки</a:t>
            </a:r>
            <a:r>
              <a:rPr lang="ru-RU" sz="2000" dirty="0"/>
              <a:t> не буде доставлено </a:t>
            </a:r>
            <a:r>
              <a:rPr lang="ru-RU" sz="2000" dirty="0" err="1"/>
              <a:t>одержувачу</a:t>
            </a:r>
            <a:r>
              <a:rPr lang="ru-RU" sz="2000" dirty="0"/>
              <a:t>. </a:t>
            </a:r>
            <a:r>
              <a:rPr lang="ru-RU" sz="2000" dirty="0" err="1"/>
              <a:t>Протоколи</a:t>
            </a:r>
            <a:r>
              <a:rPr lang="ru-RU" sz="2000" dirty="0"/>
              <a:t> без установки </a:t>
            </a:r>
            <a:r>
              <a:rPr lang="ru-RU" sz="2000" dirty="0" err="1"/>
              <a:t>з'єднання</a:t>
            </a:r>
            <a:r>
              <a:rPr lang="ru-RU" sz="2000" dirty="0"/>
              <a:t> не </a:t>
            </a:r>
            <a:r>
              <a:rPr lang="ru-RU" sz="2000" dirty="0" err="1"/>
              <a:t>гарантують</a:t>
            </a:r>
            <a:r>
              <a:rPr lang="ru-RU" sz="2000" dirty="0"/>
              <a:t> </a:t>
            </a:r>
            <a:r>
              <a:rPr lang="ru-RU" sz="2000" dirty="0" err="1"/>
              <a:t>надходження</a:t>
            </a:r>
            <a:r>
              <a:rPr lang="ru-RU" sz="2000" dirty="0"/>
              <a:t> </a:t>
            </a:r>
            <a:r>
              <a:rPr lang="ru-RU" sz="2000" dirty="0" err="1"/>
              <a:t>інформації</a:t>
            </a:r>
            <a:r>
              <a:rPr lang="ru-RU" sz="2000" dirty="0"/>
              <a:t> </a:t>
            </a:r>
            <a:r>
              <a:rPr lang="ru-RU" sz="2000" dirty="0" err="1"/>
              <a:t>одержувачу</a:t>
            </a:r>
            <a:r>
              <a:rPr lang="ru-RU" sz="2000" dirty="0"/>
              <a:t> в тому порядку, в </a:t>
            </a:r>
            <a:r>
              <a:rPr lang="ru-RU" sz="2000" dirty="0" err="1"/>
              <a:t>якому</a:t>
            </a:r>
            <a:r>
              <a:rPr lang="ru-RU" sz="2000" dirty="0"/>
              <a:t> вона </a:t>
            </a:r>
            <a:r>
              <a:rPr lang="ru-RU" sz="2000" dirty="0" err="1"/>
              <a:t>була</a:t>
            </a:r>
            <a:r>
              <a:rPr lang="ru-RU" sz="2000" dirty="0"/>
              <a:t> </a:t>
            </a:r>
            <a:r>
              <a:rPr lang="ru-RU" sz="2000" dirty="0" err="1"/>
              <a:t>відправлена</a:t>
            </a:r>
            <a:r>
              <a:rPr lang="ru-RU" sz="2000" dirty="0"/>
              <a:t>, так як </a:t>
            </a:r>
            <a:r>
              <a:rPr lang="ru-RU" sz="2000" dirty="0" err="1"/>
              <a:t>різні</a:t>
            </a:r>
            <a:r>
              <a:rPr lang="ru-RU" sz="2000" dirty="0"/>
              <a:t> </a:t>
            </a:r>
            <a:r>
              <a:rPr lang="ru-RU" sz="2000" dirty="0" err="1"/>
              <a:t>пакети</a:t>
            </a:r>
            <a:r>
              <a:rPr lang="ru-RU" sz="2000" dirty="0"/>
              <a:t> </a:t>
            </a:r>
            <a:r>
              <a:rPr lang="ru-RU" sz="2000" dirty="0" err="1"/>
              <a:t>можуть</a:t>
            </a:r>
            <a:r>
              <a:rPr lang="ru-RU" sz="2000" dirty="0"/>
              <a:t> пройти </a:t>
            </a:r>
            <a:r>
              <a:rPr lang="ru-RU" sz="2000" dirty="0" err="1"/>
              <a:t>різними</a:t>
            </a:r>
            <a:r>
              <a:rPr lang="ru-RU" sz="2000" dirty="0"/>
              <a:t> маршрутами. За </a:t>
            </a:r>
            <a:r>
              <a:rPr lang="ru-RU" sz="2000" dirty="0" err="1"/>
              <a:t>відновлення</a:t>
            </a:r>
            <a:r>
              <a:rPr lang="ru-RU" sz="2000" dirty="0"/>
              <a:t> порядку </a:t>
            </a:r>
            <a:r>
              <a:rPr lang="ru-RU" sz="2000" dirty="0" err="1"/>
              <a:t>даних</a:t>
            </a:r>
            <a:r>
              <a:rPr lang="ru-RU" sz="2000" dirty="0"/>
              <a:t> при </a:t>
            </a:r>
            <a:r>
              <a:rPr lang="ru-RU" sz="2000" dirty="0" err="1"/>
              <a:t>використанні</a:t>
            </a:r>
            <a:r>
              <a:rPr lang="ru-RU" sz="2000" dirty="0"/>
              <a:t> </a:t>
            </a:r>
            <a:r>
              <a:rPr lang="ru-RU" sz="2000" dirty="0" err="1"/>
              <a:t>мережевих</a:t>
            </a:r>
            <a:r>
              <a:rPr lang="ru-RU" sz="2000" dirty="0"/>
              <a:t> </a:t>
            </a:r>
            <a:r>
              <a:rPr lang="ru-RU" sz="2000" dirty="0" err="1"/>
              <a:t>протоколів</a:t>
            </a:r>
            <a:r>
              <a:rPr lang="ru-RU" sz="2000" dirty="0"/>
              <a:t> без </a:t>
            </a:r>
            <a:r>
              <a:rPr lang="ru-RU" sz="2000" dirty="0" err="1"/>
              <a:t>встановлення</a:t>
            </a:r>
            <a:r>
              <a:rPr lang="ru-RU" sz="2000" dirty="0"/>
              <a:t> </a:t>
            </a:r>
            <a:r>
              <a:rPr lang="ru-RU" sz="2000" dirty="0" err="1"/>
              <a:t>з'єднання</a:t>
            </a:r>
            <a:r>
              <a:rPr lang="ru-RU" sz="2000" dirty="0"/>
              <a:t> </a:t>
            </a:r>
            <a:r>
              <a:rPr lang="ru-RU" sz="2000" dirty="0" err="1"/>
              <a:t>відповідають</a:t>
            </a:r>
            <a:r>
              <a:rPr lang="ru-RU" sz="2000" dirty="0"/>
              <a:t> </a:t>
            </a:r>
            <a:r>
              <a:rPr lang="ru-RU" sz="2000" dirty="0" err="1"/>
              <a:t>транспортні</a:t>
            </a:r>
            <a:r>
              <a:rPr lang="ru-RU" sz="2000" dirty="0"/>
              <a:t> </a:t>
            </a:r>
            <a:r>
              <a:rPr lang="ru-RU" sz="2000" dirty="0" err="1"/>
              <a:t>протоколи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703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50" y="1062182"/>
            <a:ext cx="11855250" cy="470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619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869" y="193965"/>
            <a:ext cx="4452532" cy="1042754"/>
          </a:xfrm>
        </p:spPr>
        <p:txBody>
          <a:bodyPr/>
          <a:lstStyle/>
          <a:p>
            <a:r>
              <a:rPr lang="en-US" dirty="0" smtClean="0"/>
              <a:t>IP-</a:t>
            </a:r>
            <a:r>
              <a:rPr lang="uk-UA" cap="none" dirty="0" smtClean="0"/>
              <a:t>адреса</a:t>
            </a:r>
            <a:endParaRPr lang="uk-UA" cap="none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7358" y="1236719"/>
            <a:ext cx="2309695" cy="490118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4 </a:t>
            </a:r>
            <a:r>
              <a:rPr lang="uk-UA" dirty="0" err="1" smtClean="0"/>
              <a:t>байта</a:t>
            </a:r>
            <a:r>
              <a:rPr lang="uk-UA" dirty="0" smtClean="0"/>
              <a:t> (32 біта)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82" y="1855191"/>
            <a:ext cx="4433455" cy="1509261"/>
          </a:xfrm>
          <a:prstGeom prst="rect">
            <a:avLst/>
          </a:prstGeom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83127" y="4243220"/>
            <a:ext cx="11865574" cy="181588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Запис адрес IP</a:t>
            </a:r>
            <a:r>
              <a: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192.168.5.0/24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uk-UA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означає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Число </a:t>
            </a:r>
            <a:r>
              <a:rPr kumimoji="0" lang="ru-RU" altLang="uk-UA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після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uk-UA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похилої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риски </a:t>
            </a:r>
            <a:r>
              <a:rPr kumimoji="0" lang="ru-RU" altLang="uk-UA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означає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uk-UA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кількість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uk-UA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одиничних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uk-UA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розрядів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у </a:t>
            </a:r>
            <a:r>
              <a:rPr kumimoji="0" lang="ru-RU" altLang="uk-UA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масці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uk-UA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підмережі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Для </a:t>
            </a:r>
            <a:r>
              <a:rPr kumimoji="0" lang="ru-RU" altLang="uk-UA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наведеного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прикладу маска </a:t>
            </a:r>
            <a:r>
              <a:rPr kumimoji="0" lang="ru-RU" altLang="uk-UA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підмережі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буде </a:t>
            </a:r>
            <a:r>
              <a:rPr kumimoji="0" lang="ru-RU" altLang="uk-UA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мати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uk-UA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двійковий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uk-UA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вигляд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11111111.11111111.11111111.00000000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ru-RU" altLang="uk-UA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або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те ж </a:t>
            </a:r>
            <a:r>
              <a:rPr kumimoji="0" lang="ru-RU" altLang="uk-UA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саме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 </a:t>
            </a:r>
            <a:r>
              <a:rPr kumimoji="0" lang="ru-RU" altLang="uk-UA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десятковому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uk-UA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вигляді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255.255.255.0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24 </a:t>
            </a:r>
            <a:r>
              <a:rPr kumimoji="0" lang="ru-RU" altLang="uk-UA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розряди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uk-UA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адреси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IP </a:t>
            </a:r>
            <a:r>
              <a:rPr kumimoji="0" lang="ru-RU" altLang="uk-UA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відводяться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uk-UA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під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номер </a:t>
            </a:r>
            <a:r>
              <a:rPr kumimoji="0" lang="ru-RU" altLang="uk-UA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мережі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а </a:t>
            </a:r>
            <a:r>
              <a:rPr kumimoji="0" lang="ru-RU" altLang="uk-UA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решта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32-24 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ru-RU" altLang="uk-UA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розрядів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uk-UA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повної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uk-UA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адреси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—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uk-UA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під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uk-UA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адреси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uk-UA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хостів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uk-UA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цієї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uk-UA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мережі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адресу </a:t>
            </a:r>
            <a:r>
              <a:rPr kumimoji="0" lang="ru-RU" altLang="uk-UA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цієї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uk-UA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мережі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та </a:t>
            </a:r>
            <a:r>
              <a:rPr kumimoji="0" lang="ru-RU" altLang="uk-UA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широкомовну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адресу </a:t>
            </a:r>
            <a:r>
              <a:rPr kumimoji="0" lang="ru-RU" altLang="uk-UA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цієї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uk-UA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мережі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Разом,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192.168.5.0/24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ru-RU" altLang="uk-UA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означає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uk-UA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діапазон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адрес </a:t>
            </a:r>
            <a:r>
              <a:rPr kumimoji="0" lang="ru-RU" altLang="uk-UA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хостів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uk-UA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від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192.168.5.1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192.168.5.254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а так само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192.168.5.0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—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адреса </a:t>
            </a:r>
            <a:r>
              <a:rPr kumimoji="0" lang="ru-RU" altLang="uk-UA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мережі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та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alibri" panose="020F0502020204030204" pitchFamily="34" charset="0"/>
                <a:cs typeface="Courier New" panose="02070309020205020404" pitchFamily="49" charset="0"/>
              </a:rPr>
              <a:t>192.168.5.255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—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uk-UA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широкомовна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адреса </a:t>
            </a:r>
            <a:r>
              <a:rPr kumimoji="0" lang="ru-RU" altLang="uk-UA" sz="16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мережі</a:t>
            </a:r>
            <a:r>
              <a: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ru-RU" alt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426" y="1855191"/>
            <a:ext cx="7331574" cy="1469900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6090778" y="439024"/>
            <a:ext cx="4452532" cy="1042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IP-</a:t>
            </a:r>
            <a:r>
              <a:rPr lang="uk-UA" cap="none" dirty="0" smtClean="0"/>
              <a:t>адреса і маска мережі</a:t>
            </a:r>
            <a:endParaRPr lang="uk-UA" cap="none" dirty="0"/>
          </a:p>
        </p:txBody>
      </p:sp>
    </p:spTree>
    <p:extLst>
      <p:ext uri="{BB962C8B-B14F-4D97-AF65-F5344CB8AC3E}">
        <p14:creationId xmlns:p14="http://schemas.microsoft.com/office/powerpoint/2010/main" val="2616040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41600" y="362588"/>
            <a:ext cx="45627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en-US" dirty="0">
                <a:latin typeface="Arial" panose="020B0604020202020204" pitchFamily="34" charset="0"/>
              </a:rPr>
              <a:t>Classless Inter-Domain Routing, </a:t>
            </a:r>
            <a:r>
              <a:rPr lang="en-US" b="1" dirty="0">
                <a:latin typeface="Arial" panose="020B0604020202020204" pitchFamily="34" charset="0"/>
              </a:rPr>
              <a:t>CIDR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99" y="823046"/>
            <a:ext cx="8757083" cy="576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2828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</TotalTime>
  <Words>233</Words>
  <Application>Microsoft Office PowerPoint</Application>
  <PresentationFormat>Широкий екран</PresentationFormat>
  <Paragraphs>29</Paragraphs>
  <Slides>15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21" baseType="lpstr">
      <vt:lpstr>Arial</vt:lpstr>
      <vt:lpstr>Bookman Old Style</vt:lpstr>
      <vt:lpstr>Calibri</vt:lpstr>
      <vt:lpstr>Courier New</vt:lpstr>
      <vt:lpstr>Rockwell</vt:lpstr>
      <vt:lpstr>Damask</vt:lpstr>
      <vt:lpstr>Введення в спеціальність  Лекція 7 </vt:lpstr>
      <vt:lpstr>Презентація PowerPoint</vt:lpstr>
      <vt:lpstr>Для чого нам мережевий рівень? Чи можливий Іnternet на Еthernet’і</vt:lpstr>
      <vt:lpstr>Презентація PowerPoint</vt:lpstr>
      <vt:lpstr>Презентація PowerPoint</vt:lpstr>
      <vt:lpstr>Презентація PowerPoint</vt:lpstr>
      <vt:lpstr>Презентація PowerPoint</vt:lpstr>
      <vt:lpstr>IP-адреса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Дякую за увагу!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  амбітний?   Творчий?  розумієшся на   сучасних технологіях?</dc:title>
  <dc:creator>homer</dc:creator>
  <cp:lastModifiedBy>Пользователь Windows</cp:lastModifiedBy>
  <cp:revision>64</cp:revision>
  <dcterms:created xsi:type="dcterms:W3CDTF">2017-11-21T17:19:25Z</dcterms:created>
  <dcterms:modified xsi:type="dcterms:W3CDTF">2020-02-20T08:16:48Z</dcterms:modified>
</cp:coreProperties>
</file>