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58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21.02.2026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uk-UA" sz="3600" b="1" dirty="0" smtClean="0"/>
              <a:t>Тема </a:t>
            </a:r>
            <a:r>
              <a:rPr lang="uk-UA" sz="3600" b="1" dirty="0"/>
              <a:t>2. Правове регулювання та еволюція системи публічних послуг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710146" y="356654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>
            <a:spLocks noGrp="1"/>
          </p:cNvSpPr>
          <p:nvPr>
            <p:ph type="body" sz="quarter" idx="10"/>
          </p:nvPr>
        </p:nvSpPr>
        <p:spPr>
          <a:xfrm>
            <a:off x="198438" y="160338"/>
            <a:ext cx="11658600" cy="553878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500" i="1" u="sng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Підготувати доповідь на </a:t>
            </a:r>
            <a:r>
              <a:rPr lang="uk-UA" sz="2500" i="1" u="sng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задану тематику:</a:t>
            </a:r>
            <a:endParaRPr lang="uk-UA" sz="2500" i="1" u="sng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Законодавчі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засади функціонування системи публічних послуг в Україні: аналіз Закону України «Про адміністративні послуги» та його значення для модернізації управління.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Кабінет Міністрів України у формуванні державної політики у сфері публічних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Центри надання адміністративних послуг (ЦНАП) як інструмент децентралізації: нормативна база створення та функціонування.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системи публічних послуг в Україні (1991–2025 рр.): від централізованої моделі до сервісної держави.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Реформа децентралізації та її вплив на доступність публічних послуг: повноваження територіальних громад і нова модель розподілу </a:t>
            </a:r>
            <a:r>
              <a:rPr lang="uk-UA" sz="18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компетенцій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Європейські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стандарти надання публічних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послуг.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публічних послуг у Європейський Союз: нормативно-правові механізми забезпечення якості та доступності сервісів.</a:t>
            </a:r>
          </a:p>
          <a:p>
            <a:pPr marL="0" indent="228600" algn="just">
              <a:lnSpc>
                <a:spcPct val="100000"/>
              </a:lnSpc>
              <a:spcBef>
                <a:spcPts val="0"/>
              </a:spcBef>
            </a:pP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Досвід Естонія у сфері електронного урядування: нормативна база та цифрова трансформація публічних послуг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1822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143</Words>
  <Application>Microsoft Office PowerPoint</Application>
  <PresentationFormat>Довільний</PresentationFormat>
  <Paragraphs>12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Тема 2. Правове регулювання та еволюція системи публічних послуг    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133</cp:revision>
  <dcterms:created xsi:type="dcterms:W3CDTF">2023-01-12T09:20:21Z</dcterms:created>
  <dcterms:modified xsi:type="dcterms:W3CDTF">2026-02-21T10:03:17Z</dcterms:modified>
</cp:coreProperties>
</file>