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4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07.09.2024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b="1" i="1" u="sng" dirty="0" smtClean="0"/>
              <a:t>ТЕМА </a:t>
            </a:r>
            <a:r>
              <a:rPr lang="ru-RU" sz="3600" b="1" i="1" u="sng" dirty="0"/>
              <a:t>1. </a:t>
            </a:r>
            <a:r>
              <a:rPr lang="ru-RU" sz="3600" b="1" i="1" u="sng" dirty="0" smtClean="0"/>
              <a:t>ЗАВДАННЯ ЕКОНОМІЧНОЇ НАУКИ </a:t>
            </a:r>
            <a:br>
              <a:rPr lang="ru-RU" sz="3600" b="1" i="1" u="sng" dirty="0" smtClean="0"/>
            </a:br>
            <a:r>
              <a:rPr lang="ru-RU" sz="3600" b="1" i="1" u="sng" dirty="0" smtClean="0"/>
              <a:t>ТА ЇЇ ЗНАЧЕННЯ</a:t>
            </a:r>
            <a:br>
              <a:rPr lang="ru-RU" sz="3600" b="1" i="1" u="sng" dirty="0" smtClean="0"/>
            </a:b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500" b="1" i="1" u="sng" dirty="0" smtClean="0">
                <a:latin typeface="Times New Roman" pitchFamily="18" charset="0"/>
                <a:cs typeface="Times New Roman" pitchFamily="18" charset="0"/>
              </a:rPr>
              <a:t>Підготувати доповідь на задану тематику</a:t>
            </a:r>
            <a:endParaRPr lang="uk-UA" sz="25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88620" y="769620"/>
            <a:ext cx="11468418" cy="500094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економічної науки у формуванні державної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політики.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Вплив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економічних досліджень на розвиток бізнесу та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підприємництва.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Економічна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наука як інструмент прогнозування глобальних кризових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явищ.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Міждисциплінарні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зв'язки економіки: взаємодія з іншими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науками.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Еволюція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завдань економічної науки в контексті історичних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змін.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Економічна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наука у вирішенні проблем сталого розвитку та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екології.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err="1" smtClean="0">
                <a:latin typeface="Times New Roman" pitchFamily="18" charset="0"/>
                <a:cs typeface="Times New Roman" pitchFamily="18" charset="0"/>
              </a:rPr>
              <a:t>Цифровізація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економіки: нові виклики та завдання для економічної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науки.</a:t>
            </a:r>
            <a:endParaRPr lang="uk-UA" sz="14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547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79</Words>
  <Application>Microsoft Office PowerPoint</Application>
  <PresentationFormat>Довільний</PresentationFormat>
  <Paragraphs>10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ТЕМА 1. ЗАВДАННЯ ЕКОНОМІЧНОЇ НАУКИ  ТА ЇЇ ЗНАЧЕННЯ  </vt:lpstr>
      <vt:lpstr>1. Підготувати доповідь на задану тематику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98</cp:revision>
  <dcterms:created xsi:type="dcterms:W3CDTF">2023-01-12T09:20:21Z</dcterms:created>
  <dcterms:modified xsi:type="dcterms:W3CDTF">2024-09-07T13:12:56Z</dcterms:modified>
</cp:coreProperties>
</file>