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1" r:id="rId6"/>
    <p:sldId id="285" r:id="rId7"/>
    <p:sldId id="260" r:id="rId8"/>
    <p:sldId id="262" r:id="rId9"/>
    <p:sldId id="263"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7"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4" d="100"/>
          <a:sy n="94" d="100"/>
        </p:scale>
        <p:origin x="-38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Катерина Савчук" userId="0f2de33b28f9de65" providerId="LiveId" clId="{54C79028-88BF-4186-A470-1018E352E5AD}"/>
    <pc:docChg chg="undo custSel addSld modSld">
      <pc:chgData name="Катерина Савчук" userId="0f2de33b28f9de65" providerId="LiveId" clId="{54C79028-88BF-4186-A470-1018E352E5AD}" dt="2025-03-20T13:12:51.916" v="1495" actId="2711"/>
      <pc:docMkLst>
        <pc:docMk/>
      </pc:docMkLst>
      <pc:sldChg chg="delSp modSp new mod">
        <pc:chgData name="Катерина Савчук" userId="0f2de33b28f9de65" providerId="LiveId" clId="{54C79028-88BF-4186-A470-1018E352E5AD}" dt="2025-03-20T12:55:20.536" v="1430" actId="478"/>
        <pc:sldMkLst>
          <pc:docMk/>
          <pc:sldMk cId="3631208999" sldId="256"/>
        </pc:sldMkLst>
        <pc:spChg chg="mod">
          <ac:chgData name="Катерина Савчук" userId="0f2de33b28f9de65" providerId="LiveId" clId="{54C79028-88BF-4186-A470-1018E352E5AD}" dt="2025-03-19T13:16:20.624" v="5" actId="20577"/>
          <ac:spMkLst>
            <pc:docMk/>
            <pc:sldMk cId="3631208999" sldId="256"/>
            <ac:spMk id="2" creationId="{071BC395-0349-4139-800B-C7F5E8688871}"/>
          </ac:spMkLst>
        </pc:spChg>
        <pc:spChg chg="del mod">
          <ac:chgData name="Катерина Савчук" userId="0f2de33b28f9de65" providerId="LiveId" clId="{54C79028-88BF-4186-A470-1018E352E5AD}" dt="2025-03-20T12:55:20.536" v="1430" actId="478"/>
          <ac:spMkLst>
            <pc:docMk/>
            <pc:sldMk cId="3631208999" sldId="256"/>
            <ac:spMk id="3" creationId="{E9F4C7D0-8F93-44E4-85AA-D543F67042CA}"/>
          </ac:spMkLst>
        </pc:spChg>
      </pc:sldChg>
      <pc:sldChg chg="modSp new mod">
        <pc:chgData name="Катерина Савчук" userId="0f2de33b28f9de65" providerId="LiveId" clId="{54C79028-88BF-4186-A470-1018E352E5AD}" dt="2025-03-19T13:35:46.081" v="189" actId="20577"/>
        <pc:sldMkLst>
          <pc:docMk/>
          <pc:sldMk cId="2868439911" sldId="257"/>
        </pc:sldMkLst>
        <pc:spChg chg="mod">
          <ac:chgData name="Катерина Савчук" userId="0f2de33b28f9de65" providerId="LiveId" clId="{54C79028-88BF-4186-A470-1018E352E5AD}" dt="2025-03-19T13:18:39.511" v="40" actId="20577"/>
          <ac:spMkLst>
            <pc:docMk/>
            <pc:sldMk cId="2868439911" sldId="257"/>
            <ac:spMk id="2" creationId="{2B57589A-A187-4DDF-A0D6-5F1AC6745B22}"/>
          </ac:spMkLst>
        </pc:spChg>
        <pc:spChg chg="mod">
          <ac:chgData name="Катерина Савчук" userId="0f2de33b28f9de65" providerId="LiveId" clId="{54C79028-88BF-4186-A470-1018E352E5AD}" dt="2025-03-19T13:35:46.081" v="189" actId="20577"/>
          <ac:spMkLst>
            <pc:docMk/>
            <pc:sldMk cId="2868439911" sldId="257"/>
            <ac:spMk id="3" creationId="{275E3929-7017-496C-B587-8A501F25B06E}"/>
          </ac:spMkLst>
        </pc:spChg>
      </pc:sldChg>
      <pc:sldChg chg="modSp new mod">
        <pc:chgData name="Катерина Савчук" userId="0f2de33b28f9de65" providerId="LiveId" clId="{54C79028-88BF-4186-A470-1018E352E5AD}" dt="2025-03-19T13:22:25.817" v="83"/>
        <pc:sldMkLst>
          <pc:docMk/>
          <pc:sldMk cId="3516615033" sldId="258"/>
        </pc:sldMkLst>
        <pc:spChg chg="mod">
          <ac:chgData name="Катерина Савчук" userId="0f2de33b28f9de65" providerId="LiveId" clId="{54C79028-88BF-4186-A470-1018E352E5AD}" dt="2025-03-19T13:19:09.300" v="82" actId="20577"/>
          <ac:spMkLst>
            <pc:docMk/>
            <pc:sldMk cId="3516615033" sldId="258"/>
            <ac:spMk id="2" creationId="{4EE0CB80-5222-445B-B053-4763F7C276B4}"/>
          </ac:spMkLst>
        </pc:spChg>
        <pc:spChg chg="mod">
          <ac:chgData name="Катерина Савчук" userId="0f2de33b28f9de65" providerId="LiveId" clId="{54C79028-88BF-4186-A470-1018E352E5AD}" dt="2025-03-19T13:22:25.817" v="83"/>
          <ac:spMkLst>
            <pc:docMk/>
            <pc:sldMk cId="3516615033" sldId="258"/>
            <ac:spMk id="3" creationId="{9A06B4C3-B073-4F30-A15C-8F78F826CD65}"/>
          </ac:spMkLst>
        </pc:spChg>
      </pc:sldChg>
      <pc:sldChg chg="addSp delSp modSp new mod">
        <pc:chgData name="Катерина Савчук" userId="0f2de33b28f9de65" providerId="LiveId" clId="{54C79028-88BF-4186-A470-1018E352E5AD}" dt="2025-03-19T13:23:40.260" v="93" actId="13822"/>
        <pc:sldMkLst>
          <pc:docMk/>
          <pc:sldMk cId="3057046598" sldId="259"/>
        </pc:sldMkLst>
        <pc:spChg chg="del">
          <ac:chgData name="Катерина Савчук" userId="0f2de33b28f9de65" providerId="LiveId" clId="{54C79028-88BF-4186-A470-1018E352E5AD}" dt="2025-03-19T13:23:05.303" v="86" actId="478"/>
          <ac:spMkLst>
            <pc:docMk/>
            <pc:sldMk cId="3057046598" sldId="259"/>
            <ac:spMk id="2" creationId="{4313C41F-840C-4E4C-9BBD-1C9329747C22}"/>
          </ac:spMkLst>
        </pc:spChg>
        <pc:spChg chg="mod">
          <ac:chgData name="Катерина Савчук" userId="0f2de33b28f9de65" providerId="LiveId" clId="{54C79028-88BF-4186-A470-1018E352E5AD}" dt="2025-03-19T13:22:49.266" v="85"/>
          <ac:spMkLst>
            <pc:docMk/>
            <pc:sldMk cId="3057046598" sldId="259"/>
            <ac:spMk id="3" creationId="{1E5E9AAE-48A0-4B41-835A-F1AFB9033126}"/>
          </ac:spMkLst>
        </pc:spChg>
        <pc:spChg chg="add mod ord">
          <ac:chgData name="Катерина Савчук" userId="0f2de33b28f9de65" providerId="LiveId" clId="{54C79028-88BF-4186-A470-1018E352E5AD}" dt="2025-03-19T13:23:40.260" v="93" actId="13822"/>
          <ac:spMkLst>
            <pc:docMk/>
            <pc:sldMk cId="3057046598" sldId="259"/>
            <ac:spMk id="4" creationId="{8CFAAED1-C00A-476F-BBD4-AF2A4552299F}"/>
          </ac:spMkLst>
        </pc:spChg>
      </pc:sldChg>
      <pc:sldChg chg="modSp new mod">
        <pc:chgData name="Катерина Савчук" userId="0f2de33b28f9de65" providerId="LiveId" clId="{54C79028-88BF-4186-A470-1018E352E5AD}" dt="2025-03-20T12:55:04.115" v="1429" actId="20577"/>
        <pc:sldMkLst>
          <pc:docMk/>
          <pc:sldMk cId="1097693720" sldId="260"/>
        </pc:sldMkLst>
        <pc:spChg chg="mod">
          <ac:chgData name="Катерина Савчук" userId="0f2de33b28f9de65" providerId="LiveId" clId="{54C79028-88BF-4186-A470-1018E352E5AD}" dt="2025-03-20T12:54:53.647" v="1427" actId="20577"/>
          <ac:spMkLst>
            <pc:docMk/>
            <pc:sldMk cId="1097693720" sldId="260"/>
            <ac:spMk id="2" creationId="{2F8654E4-BFFE-40B1-9C9C-433C36C1C9E4}"/>
          </ac:spMkLst>
        </pc:spChg>
        <pc:spChg chg="mod">
          <ac:chgData name="Катерина Савчук" userId="0f2de33b28f9de65" providerId="LiveId" clId="{54C79028-88BF-4186-A470-1018E352E5AD}" dt="2025-03-20T12:55:04.115" v="1429" actId="20577"/>
          <ac:spMkLst>
            <pc:docMk/>
            <pc:sldMk cId="1097693720" sldId="260"/>
            <ac:spMk id="3" creationId="{EF90F567-C720-4CD8-BBEA-0119D615911B}"/>
          </ac:spMkLst>
        </pc:spChg>
      </pc:sldChg>
      <pc:sldChg chg="modSp new mod">
        <pc:chgData name="Катерина Савчук" userId="0f2de33b28f9de65" providerId="LiveId" clId="{54C79028-88BF-4186-A470-1018E352E5AD}" dt="2025-03-19T13:28:50.806" v="168" actId="20577"/>
        <pc:sldMkLst>
          <pc:docMk/>
          <pc:sldMk cId="2005826278" sldId="261"/>
        </pc:sldMkLst>
        <pc:spChg chg="mod">
          <ac:chgData name="Катерина Савчук" userId="0f2de33b28f9de65" providerId="LiveId" clId="{54C79028-88BF-4186-A470-1018E352E5AD}" dt="2025-03-19T13:28:50.806" v="168" actId="20577"/>
          <ac:spMkLst>
            <pc:docMk/>
            <pc:sldMk cId="2005826278" sldId="261"/>
            <ac:spMk id="2" creationId="{5F81A3AF-2337-4A1E-AA55-906B490A0963}"/>
          </ac:spMkLst>
        </pc:spChg>
        <pc:spChg chg="mod">
          <ac:chgData name="Катерина Савчук" userId="0f2de33b28f9de65" providerId="LiveId" clId="{54C79028-88BF-4186-A470-1018E352E5AD}" dt="2025-03-19T13:28:20.389" v="148" actId="20577"/>
          <ac:spMkLst>
            <pc:docMk/>
            <pc:sldMk cId="2005826278" sldId="261"/>
            <ac:spMk id="3" creationId="{7A46A33F-DE35-4F2F-9C13-780CA0750AE7}"/>
          </ac:spMkLst>
        </pc:spChg>
      </pc:sldChg>
      <pc:sldChg chg="modSp new mod">
        <pc:chgData name="Катерина Савчук" userId="0f2de33b28f9de65" providerId="LiveId" clId="{54C79028-88BF-4186-A470-1018E352E5AD}" dt="2025-03-19T13:40:21.408" v="194"/>
        <pc:sldMkLst>
          <pc:docMk/>
          <pc:sldMk cId="1584625892" sldId="262"/>
        </pc:sldMkLst>
        <pc:spChg chg="mod">
          <ac:chgData name="Катерина Савчук" userId="0f2de33b28f9de65" providerId="LiveId" clId="{54C79028-88BF-4186-A470-1018E352E5AD}" dt="2025-03-19T13:36:18.172" v="193"/>
          <ac:spMkLst>
            <pc:docMk/>
            <pc:sldMk cId="1584625892" sldId="262"/>
            <ac:spMk id="2" creationId="{8CEBD177-1543-405A-AD18-3B09ACC44872}"/>
          </ac:spMkLst>
        </pc:spChg>
        <pc:spChg chg="mod">
          <ac:chgData name="Катерина Савчук" userId="0f2de33b28f9de65" providerId="LiveId" clId="{54C79028-88BF-4186-A470-1018E352E5AD}" dt="2025-03-19T13:40:21.408" v="194"/>
          <ac:spMkLst>
            <pc:docMk/>
            <pc:sldMk cId="1584625892" sldId="262"/>
            <ac:spMk id="3" creationId="{74875D53-599F-4C8C-8735-90F66DE16D91}"/>
          </ac:spMkLst>
        </pc:spChg>
      </pc:sldChg>
      <pc:sldChg chg="modSp new mod">
        <pc:chgData name="Катерина Савчук" userId="0f2de33b28f9de65" providerId="LiveId" clId="{54C79028-88BF-4186-A470-1018E352E5AD}" dt="2025-03-19T13:41:55.651" v="224" actId="20577"/>
        <pc:sldMkLst>
          <pc:docMk/>
          <pc:sldMk cId="3138980153" sldId="263"/>
        </pc:sldMkLst>
        <pc:spChg chg="mod">
          <ac:chgData name="Катерина Савчук" userId="0f2de33b28f9de65" providerId="LiveId" clId="{54C79028-88BF-4186-A470-1018E352E5AD}" dt="2025-03-19T13:40:53.095" v="223" actId="20577"/>
          <ac:spMkLst>
            <pc:docMk/>
            <pc:sldMk cId="3138980153" sldId="263"/>
            <ac:spMk id="2" creationId="{DD595755-1D7A-4D34-897E-417FBE2F64C4}"/>
          </ac:spMkLst>
        </pc:spChg>
        <pc:spChg chg="mod">
          <ac:chgData name="Катерина Савчук" userId="0f2de33b28f9de65" providerId="LiveId" clId="{54C79028-88BF-4186-A470-1018E352E5AD}" dt="2025-03-19T13:41:55.651" v="224" actId="20577"/>
          <ac:spMkLst>
            <pc:docMk/>
            <pc:sldMk cId="3138980153" sldId="263"/>
            <ac:spMk id="3" creationId="{722756D6-D00E-4953-8523-6F9356B317FA}"/>
          </ac:spMkLst>
        </pc:spChg>
      </pc:sldChg>
      <pc:sldChg chg="addSp delSp modSp new mod modClrScheme chgLayout">
        <pc:chgData name="Катерина Савчук" userId="0f2de33b28f9de65" providerId="LiveId" clId="{54C79028-88BF-4186-A470-1018E352E5AD}" dt="2025-03-20T11:43:06.319" v="280" actId="1076"/>
        <pc:sldMkLst>
          <pc:docMk/>
          <pc:sldMk cId="93620971" sldId="264"/>
        </pc:sldMkLst>
        <pc:spChg chg="del mod ord">
          <ac:chgData name="Катерина Савчук" userId="0f2de33b28f9de65" providerId="LiveId" clId="{54C79028-88BF-4186-A470-1018E352E5AD}" dt="2025-03-19T13:42:49.671" v="226" actId="700"/>
          <ac:spMkLst>
            <pc:docMk/>
            <pc:sldMk cId="93620971" sldId="264"/>
            <ac:spMk id="2" creationId="{E7D48935-4CB6-4A18-8A45-5C3AAA186D20}"/>
          </ac:spMkLst>
        </pc:spChg>
        <pc:spChg chg="del">
          <ac:chgData name="Катерина Савчук" userId="0f2de33b28f9de65" providerId="LiveId" clId="{54C79028-88BF-4186-A470-1018E352E5AD}" dt="2025-03-19T13:42:49.671" v="226" actId="700"/>
          <ac:spMkLst>
            <pc:docMk/>
            <pc:sldMk cId="93620971" sldId="264"/>
            <ac:spMk id="3" creationId="{463D791D-F79A-4D95-A6ED-F360BE7733BD}"/>
          </ac:spMkLst>
        </pc:spChg>
        <pc:spChg chg="add mod ord">
          <ac:chgData name="Катерина Савчук" userId="0f2de33b28f9de65" providerId="LiveId" clId="{54C79028-88BF-4186-A470-1018E352E5AD}" dt="2025-03-19T13:47:21.853" v="256"/>
          <ac:spMkLst>
            <pc:docMk/>
            <pc:sldMk cId="93620971" sldId="264"/>
            <ac:spMk id="4" creationId="{9AB5957B-50DD-41C1-8562-9B8EF55FECC4}"/>
          </ac:spMkLst>
        </pc:spChg>
        <pc:spChg chg="add del mod ord">
          <ac:chgData name="Катерина Савчук" userId="0f2de33b28f9de65" providerId="LiveId" clId="{54C79028-88BF-4186-A470-1018E352E5AD}" dt="2025-03-19T13:46:06.967" v="244" actId="478"/>
          <ac:spMkLst>
            <pc:docMk/>
            <pc:sldMk cId="93620971" sldId="264"/>
            <ac:spMk id="5" creationId="{FE2889B0-B4B9-4776-87C9-DB78C26780A9}"/>
          </ac:spMkLst>
        </pc:spChg>
        <pc:spChg chg="add mod ord">
          <ac:chgData name="Катерина Савчук" userId="0f2de33b28f9de65" providerId="LiveId" clId="{54C79028-88BF-4186-A470-1018E352E5AD}" dt="2025-03-20T11:43:01.915" v="279" actId="1076"/>
          <ac:spMkLst>
            <pc:docMk/>
            <pc:sldMk cId="93620971" sldId="264"/>
            <ac:spMk id="6" creationId="{1C31D303-C1D1-4BB6-9442-639D0CD403DE}"/>
          </ac:spMkLst>
        </pc:spChg>
        <pc:spChg chg="add mod ord">
          <ac:chgData name="Катерина Савчук" userId="0f2de33b28f9de65" providerId="LiveId" clId="{54C79028-88BF-4186-A470-1018E352E5AD}" dt="2025-03-20T11:42:39.906" v="276" actId="1076"/>
          <ac:spMkLst>
            <pc:docMk/>
            <pc:sldMk cId="93620971" sldId="264"/>
            <ac:spMk id="7" creationId="{C72634B8-FF52-4C1D-86B9-15C941EE4E9D}"/>
          </ac:spMkLst>
        </pc:spChg>
        <pc:spChg chg="add mod ord">
          <ac:chgData name="Катерина Савчук" userId="0f2de33b28f9de65" providerId="LiveId" clId="{54C79028-88BF-4186-A470-1018E352E5AD}" dt="2025-03-20T11:43:06.319" v="280" actId="1076"/>
          <ac:spMkLst>
            <pc:docMk/>
            <pc:sldMk cId="93620971" sldId="264"/>
            <ac:spMk id="8" creationId="{AE88190F-CBD4-4A85-BD0B-4987BDD91268}"/>
          </ac:spMkLst>
        </pc:spChg>
        <pc:spChg chg="add mod ord">
          <ac:chgData name="Катерина Савчук" userId="0f2de33b28f9de65" providerId="LiveId" clId="{54C79028-88BF-4186-A470-1018E352E5AD}" dt="2025-03-20T11:42:36.365" v="275" actId="1076"/>
          <ac:spMkLst>
            <pc:docMk/>
            <pc:sldMk cId="93620971" sldId="264"/>
            <ac:spMk id="9" creationId="{6E84E442-AEA6-407F-BF49-00DB4534014B}"/>
          </ac:spMkLst>
        </pc:spChg>
        <pc:spChg chg="add mod ord">
          <ac:chgData name="Катерина Савчук" userId="0f2de33b28f9de65" providerId="LiveId" clId="{54C79028-88BF-4186-A470-1018E352E5AD}" dt="2025-03-19T13:48:34.494" v="270" actId="1076"/>
          <ac:spMkLst>
            <pc:docMk/>
            <pc:sldMk cId="93620971" sldId="264"/>
            <ac:spMk id="10" creationId="{CDE55FEF-8EAA-4950-91C4-4F6114F06095}"/>
          </ac:spMkLst>
        </pc:spChg>
        <pc:spChg chg="add mod ord">
          <ac:chgData name="Катерина Савчук" userId="0f2de33b28f9de65" providerId="LiveId" clId="{54C79028-88BF-4186-A470-1018E352E5AD}" dt="2025-03-19T13:48:49.642" v="274" actId="167"/>
          <ac:spMkLst>
            <pc:docMk/>
            <pc:sldMk cId="93620971" sldId="264"/>
            <ac:spMk id="11" creationId="{E5BB9D4D-F739-44C9-8DE7-D660D2D678E2}"/>
          </ac:spMkLst>
        </pc:spChg>
      </pc:sldChg>
      <pc:sldChg chg="addSp delSp modSp new mod modClrScheme chgLayout">
        <pc:chgData name="Катерина Савчук" userId="0f2de33b28f9de65" providerId="LiveId" clId="{54C79028-88BF-4186-A470-1018E352E5AD}" dt="2025-03-20T11:45:38.162" v="297" actId="22"/>
        <pc:sldMkLst>
          <pc:docMk/>
          <pc:sldMk cId="2760211189" sldId="265"/>
        </pc:sldMkLst>
        <pc:spChg chg="del mod ord">
          <ac:chgData name="Катерина Савчук" userId="0f2de33b28f9de65" providerId="LiveId" clId="{54C79028-88BF-4186-A470-1018E352E5AD}" dt="2025-03-20T11:43:57.660" v="282" actId="700"/>
          <ac:spMkLst>
            <pc:docMk/>
            <pc:sldMk cId="2760211189" sldId="265"/>
            <ac:spMk id="2" creationId="{DF98BAAD-F8D8-4DD8-BD9F-A4AD602AE86E}"/>
          </ac:spMkLst>
        </pc:spChg>
        <pc:spChg chg="del mod ord">
          <ac:chgData name="Катерина Савчук" userId="0f2de33b28f9de65" providerId="LiveId" clId="{54C79028-88BF-4186-A470-1018E352E5AD}" dt="2025-03-20T11:43:57.660" v="282" actId="700"/>
          <ac:spMkLst>
            <pc:docMk/>
            <pc:sldMk cId="2760211189" sldId="265"/>
            <ac:spMk id="3" creationId="{00B8880A-3372-4344-96CE-04F7B4279127}"/>
          </ac:spMkLst>
        </pc:spChg>
        <pc:spChg chg="del mod ord">
          <ac:chgData name="Катерина Савчук" userId="0f2de33b28f9de65" providerId="LiveId" clId="{54C79028-88BF-4186-A470-1018E352E5AD}" dt="2025-03-20T11:43:57.660" v="282" actId="700"/>
          <ac:spMkLst>
            <pc:docMk/>
            <pc:sldMk cId="2760211189" sldId="265"/>
            <ac:spMk id="4" creationId="{9AFCD6F3-10D5-4C2F-A1F6-F2D893828DEA}"/>
          </ac:spMkLst>
        </pc:spChg>
        <pc:spChg chg="del">
          <ac:chgData name="Катерина Савчук" userId="0f2de33b28f9de65" providerId="LiveId" clId="{54C79028-88BF-4186-A470-1018E352E5AD}" dt="2025-03-20T11:43:57.660" v="282" actId="700"/>
          <ac:spMkLst>
            <pc:docMk/>
            <pc:sldMk cId="2760211189" sldId="265"/>
            <ac:spMk id="5" creationId="{4FEF185C-126D-47E7-AA27-12EB3E71E68F}"/>
          </ac:spMkLst>
        </pc:spChg>
        <pc:spChg chg="del">
          <ac:chgData name="Катерина Савчук" userId="0f2de33b28f9de65" providerId="LiveId" clId="{54C79028-88BF-4186-A470-1018E352E5AD}" dt="2025-03-20T11:43:57.660" v="282" actId="700"/>
          <ac:spMkLst>
            <pc:docMk/>
            <pc:sldMk cId="2760211189" sldId="265"/>
            <ac:spMk id="6" creationId="{AE6E2AEC-1C26-4931-BB6C-699B4C5E02B1}"/>
          </ac:spMkLst>
        </pc:spChg>
        <pc:spChg chg="add mod ord">
          <ac:chgData name="Катерина Савчук" userId="0f2de33b28f9de65" providerId="LiveId" clId="{54C79028-88BF-4186-A470-1018E352E5AD}" dt="2025-03-20T11:44:44.079" v="296" actId="14100"/>
          <ac:spMkLst>
            <pc:docMk/>
            <pc:sldMk cId="2760211189" sldId="265"/>
            <ac:spMk id="7" creationId="{F3C9E9D2-47B1-400E-AA60-E105B9561012}"/>
          </ac:spMkLst>
        </pc:spChg>
        <pc:spChg chg="add del mod ord">
          <ac:chgData name="Катерина Савчук" userId="0f2de33b28f9de65" providerId="LiveId" clId="{54C79028-88BF-4186-A470-1018E352E5AD}" dt="2025-03-20T11:45:38.162" v="297" actId="22"/>
          <ac:spMkLst>
            <pc:docMk/>
            <pc:sldMk cId="2760211189" sldId="265"/>
            <ac:spMk id="8" creationId="{7CEC765A-DB4D-4CCF-B41A-FF3869EFDABD}"/>
          </ac:spMkLst>
        </pc:spChg>
        <pc:spChg chg="add del mod ord">
          <ac:chgData name="Катерина Савчук" userId="0f2de33b28f9de65" providerId="LiveId" clId="{54C79028-88BF-4186-A470-1018E352E5AD}" dt="2025-03-20T11:44:24.309" v="285" actId="478"/>
          <ac:spMkLst>
            <pc:docMk/>
            <pc:sldMk cId="2760211189" sldId="265"/>
            <ac:spMk id="9" creationId="{6033579D-0D5F-41BE-8EF3-36B5D2DA955D}"/>
          </ac:spMkLst>
        </pc:spChg>
        <pc:picChg chg="add mod ord modCrop">
          <ac:chgData name="Катерина Савчук" userId="0f2de33b28f9de65" providerId="LiveId" clId="{54C79028-88BF-4186-A470-1018E352E5AD}" dt="2025-03-20T11:45:38.162" v="297" actId="22"/>
          <ac:picMkLst>
            <pc:docMk/>
            <pc:sldMk cId="2760211189" sldId="265"/>
            <ac:picMk id="11" creationId="{D0696A53-3491-4572-95B4-A2043E78D75E}"/>
          </ac:picMkLst>
        </pc:picChg>
      </pc:sldChg>
      <pc:sldChg chg="addSp delSp modSp add mod">
        <pc:chgData name="Катерина Савчук" userId="0f2de33b28f9de65" providerId="LiveId" clId="{54C79028-88BF-4186-A470-1018E352E5AD}" dt="2025-03-20T11:47:39.664" v="319" actId="1076"/>
        <pc:sldMkLst>
          <pc:docMk/>
          <pc:sldMk cId="968563757" sldId="266"/>
        </pc:sldMkLst>
        <pc:spChg chg="add del mod">
          <ac:chgData name="Катерина Савчук" userId="0f2de33b28f9de65" providerId="LiveId" clId="{54C79028-88BF-4186-A470-1018E352E5AD}" dt="2025-03-20T11:47:28.760" v="315" actId="22"/>
          <ac:spMkLst>
            <pc:docMk/>
            <pc:sldMk cId="968563757" sldId="266"/>
            <ac:spMk id="3" creationId="{6E9B4776-4C98-44D2-902B-B6E3207FB8A9}"/>
          </ac:spMkLst>
        </pc:spChg>
        <pc:spChg chg="del mod">
          <ac:chgData name="Катерина Савчук" userId="0f2de33b28f9de65" providerId="LiveId" clId="{54C79028-88BF-4186-A470-1018E352E5AD}" dt="2025-03-20T11:47:34.056" v="317" actId="478"/>
          <ac:spMkLst>
            <pc:docMk/>
            <pc:sldMk cId="968563757" sldId="266"/>
            <ac:spMk id="7" creationId="{F3C9E9D2-47B1-400E-AA60-E105B9561012}"/>
          </ac:spMkLst>
        </pc:spChg>
        <pc:spChg chg="add del mod">
          <ac:chgData name="Катерина Савчук" userId="0f2de33b28f9de65" providerId="LiveId" clId="{54C79028-88BF-4186-A470-1018E352E5AD}" dt="2025-03-20T11:47:36.662" v="318" actId="478"/>
          <ac:spMkLst>
            <pc:docMk/>
            <pc:sldMk cId="968563757" sldId="266"/>
            <ac:spMk id="15" creationId="{77F42CBD-4930-4F81-A974-9F91CBBED1C3}"/>
          </ac:spMkLst>
        </pc:spChg>
        <pc:picChg chg="add del mod ord modCrop">
          <ac:chgData name="Катерина Савчук" userId="0f2de33b28f9de65" providerId="LiveId" clId="{54C79028-88BF-4186-A470-1018E352E5AD}" dt="2025-03-20T11:46:19.888" v="303" actId="22"/>
          <ac:picMkLst>
            <pc:docMk/>
            <pc:sldMk cId="968563757" sldId="266"/>
            <ac:picMk id="5" creationId="{1B54103A-9481-4927-AA27-BCBEEC0193DE}"/>
          </ac:picMkLst>
        </pc:picChg>
        <pc:picChg chg="add del mod ord modCrop">
          <ac:chgData name="Катерина Савчук" userId="0f2de33b28f9de65" providerId="LiveId" clId="{54C79028-88BF-4186-A470-1018E352E5AD}" dt="2025-03-20T11:47:19.628" v="310" actId="22"/>
          <ac:picMkLst>
            <pc:docMk/>
            <pc:sldMk cId="968563757" sldId="266"/>
            <ac:picMk id="8" creationId="{8958A754-DEDB-4088-8FE1-5848C2293488}"/>
          </ac:picMkLst>
        </pc:picChg>
        <pc:picChg chg="add del mod ord modCrop">
          <ac:chgData name="Катерина Савчук" userId="0f2de33b28f9de65" providerId="LiveId" clId="{54C79028-88BF-4186-A470-1018E352E5AD}" dt="2025-03-20T11:47:25.222" v="313" actId="22"/>
          <ac:picMkLst>
            <pc:docMk/>
            <pc:sldMk cId="968563757" sldId="266"/>
            <ac:picMk id="10" creationId="{7469B4C6-499E-44C8-B99F-D965BB9F28EA}"/>
          </ac:picMkLst>
        </pc:picChg>
        <pc:picChg chg="del">
          <ac:chgData name="Катерина Савчук" userId="0f2de33b28f9de65" providerId="LiveId" clId="{54C79028-88BF-4186-A470-1018E352E5AD}" dt="2025-03-20T11:46:08.162" v="299" actId="478"/>
          <ac:picMkLst>
            <pc:docMk/>
            <pc:sldMk cId="968563757" sldId="266"/>
            <ac:picMk id="11" creationId="{D0696A53-3491-4572-95B4-A2043E78D75E}"/>
          </ac:picMkLst>
        </pc:picChg>
        <pc:picChg chg="add mod ord modCrop">
          <ac:chgData name="Катерина Савчук" userId="0f2de33b28f9de65" providerId="LiveId" clId="{54C79028-88BF-4186-A470-1018E352E5AD}" dt="2025-03-20T11:47:39.664" v="319" actId="1076"/>
          <ac:picMkLst>
            <pc:docMk/>
            <pc:sldMk cId="968563757" sldId="266"/>
            <ac:picMk id="13" creationId="{53268BCB-6ADE-459A-9B54-C83561E1C90F}"/>
          </ac:picMkLst>
        </pc:picChg>
      </pc:sldChg>
      <pc:sldChg chg="addSp delSp modSp new mod modClrScheme chgLayout">
        <pc:chgData name="Катерина Савчук" userId="0f2de33b28f9de65" providerId="LiveId" clId="{54C79028-88BF-4186-A470-1018E352E5AD}" dt="2025-03-20T11:51:39.907" v="463" actId="207"/>
        <pc:sldMkLst>
          <pc:docMk/>
          <pc:sldMk cId="2367171403" sldId="267"/>
        </pc:sldMkLst>
        <pc:spChg chg="del">
          <ac:chgData name="Катерина Савчук" userId="0f2de33b28f9de65" providerId="LiveId" clId="{54C79028-88BF-4186-A470-1018E352E5AD}" dt="2025-03-20T11:47:52.183" v="321" actId="700"/>
          <ac:spMkLst>
            <pc:docMk/>
            <pc:sldMk cId="2367171403" sldId="267"/>
            <ac:spMk id="2" creationId="{BD5902EB-0562-42FF-A555-A69CA87D0225}"/>
          </ac:spMkLst>
        </pc:spChg>
        <pc:spChg chg="del">
          <ac:chgData name="Катерина Савчук" userId="0f2de33b28f9de65" providerId="LiveId" clId="{54C79028-88BF-4186-A470-1018E352E5AD}" dt="2025-03-20T11:47:52.183" v="321" actId="700"/>
          <ac:spMkLst>
            <pc:docMk/>
            <pc:sldMk cId="2367171403" sldId="267"/>
            <ac:spMk id="3" creationId="{518136DF-AA0E-4968-A614-9AFB56948953}"/>
          </ac:spMkLst>
        </pc:spChg>
        <pc:spChg chg="del">
          <ac:chgData name="Катерина Савчук" userId="0f2de33b28f9de65" providerId="LiveId" clId="{54C79028-88BF-4186-A470-1018E352E5AD}" dt="2025-03-20T11:47:52.183" v="321" actId="700"/>
          <ac:spMkLst>
            <pc:docMk/>
            <pc:sldMk cId="2367171403" sldId="267"/>
            <ac:spMk id="4" creationId="{CD87DBA5-C2C0-4BAD-A24B-CE6F8D6A2401}"/>
          </ac:spMkLst>
        </pc:spChg>
        <pc:spChg chg="add">
          <ac:chgData name="Катерина Савчук" userId="0f2de33b28f9de65" providerId="LiveId" clId="{54C79028-88BF-4186-A470-1018E352E5AD}" dt="2025-03-20T11:48:15.286" v="322" actId="11529"/>
          <ac:spMkLst>
            <pc:docMk/>
            <pc:sldMk cId="2367171403" sldId="267"/>
            <ac:spMk id="5" creationId="{23DECBAF-124D-4F3E-821A-DBBE2944FE37}"/>
          </ac:spMkLst>
        </pc:spChg>
        <pc:spChg chg="add mod">
          <ac:chgData name="Катерина Савчук" userId="0f2de33b28f9de65" providerId="LiveId" clId="{54C79028-88BF-4186-A470-1018E352E5AD}" dt="2025-03-20T11:48:45.787" v="370" actId="14100"/>
          <ac:spMkLst>
            <pc:docMk/>
            <pc:sldMk cId="2367171403" sldId="267"/>
            <ac:spMk id="6" creationId="{7E10C336-99AC-4EA1-B583-D79855C4528F}"/>
          </ac:spMkLst>
        </pc:spChg>
        <pc:spChg chg="add mod">
          <ac:chgData name="Катерина Савчук" userId="0f2de33b28f9de65" providerId="LiveId" clId="{54C79028-88BF-4186-A470-1018E352E5AD}" dt="2025-03-20T11:49:12.075" v="373" actId="1076"/>
          <ac:spMkLst>
            <pc:docMk/>
            <pc:sldMk cId="2367171403" sldId="267"/>
            <ac:spMk id="7" creationId="{53A2724E-709C-4662-85C5-00CBCAA5CECF}"/>
          </ac:spMkLst>
        </pc:spChg>
        <pc:spChg chg="add mod">
          <ac:chgData name="Катерина Савчук" userId="0f2de33b28f9de65" providerId="LiveId" clId="{54C79028-88BF-4186-A470-1018E352E5AD}" dt="2025-03-20T11:51:05.936" v="458" actId="122"/>
          <ac:spMkLst>
            <pc:docMk/>
            <pc:sldMk cId="2367171403" sldId="267"/>
            <ac:spMk id="8" creationId="{28E5AA03-7301-4AC6-8A22-FCCA5723FD08}"/>
          </ac:spMkLst>
        </pc:spChg>
        <pc:spChg chg="add mod ord">
          <ac:chgData name="Катерина Савчук" userId="0f2de33b28f9de65" providerId="LiveId" clId="{54C79028-88BF-4186-A470-1018E352E5AD}" dt="2025-03-20T11:51:39.907" v="463" actId="207"/>
          <ac:spMkLst>
            <pc:docMk/>
            <pc:sldMk cId="2367171403" sldId="267"/>
            <ac:spMk id="9" creationId="{F63A7602-EF35-45B8-8390-03CECDE90B8B}"/>
          </ac:spMkLst>
        </pc:spChg>
      </pc:sldChg>
      <pc:sldChg chg="addSp delSp modSp new mod modClrScheme chgLayout">
        <pc:chgData name="Катерина Савчук" userId="0f2de33b28f9de65" providerId="LiveId" clId="{54C79028-88BF-4186-A470-1018E352E5AD}" dt="2025-03-20T11:57:54.280" v="480" actId="1076"/>
        <pc:sldMkLst>
          <pc:docMk/>
          <pc:sldMk cId="2224103414" sldId="268"/>
        </pc:sldMkLst>
        <pc:spChg chg="add del mod">
          <ac:chgData name="Катерина Савчук" userId="0f2de33b28f9de65" providerId="LiveId" clId="{54C79028-88BF-4186-A470-1018E352E5AD}" dt="2025-03-20T11:56:55.038" v="466" actId="478"/>
          <ac:spMkLst>
            <pc:docMk/>
            <pc:sldMk cId="2224103414" sldId="268"/>
            <ac:spMk id="2" creationId="{ED5429C8-DE99-47F1-A60F-E97F64E0F54B}"/>
          </ac:spMkLst>
        </pc:spChg>
        <pc:spChg chg="add mod">
          <ac:chgData name="Катерина Савчук" userId="0f2de33b28f9de65" providerId="LiveId" clId="{54C79028-88BF-4186-A470-1018E352E5AD}" dt="2025-03-20T11:57:17.325" v="471" actId="1076"/>
          <ac:spMkLst>
            <pc:docMk/>
            <pc:sldMk cId="2224103414" sldId="268"/>
            <ac:spMk id="3" creationId="{F7DB925A-3C20-403C-ADF7-90AA9368ECE1}"/>
          </ac:spMkLst>
        </pc:spChg>
        <pc:spChg chg="add mod">
          <ac:chgData name="Катерина Савчук" userId="0f2de33b28f9de65" providerId="LiveId" clId="{54C79028-88BF-4186-A470-1018E352E5AD}" dt="2025-03-20T11:57:54.280" v="480" actId="1076"/>
          <ac:spMkLst>
            <pc:docMk/>
            <pc:sldMk cId="2224103414" sldId="268"/>
            <ac:spMk id="4" creationId="{16CDC4AD-9D29-400B-80AE-27FA468E55E4}"/>
          </ac:spMkLst>
        </pc:spChg>
      </pc:sldChg>
      <pc:sldChg chg="addSp delSp modSp new mod modClrScheme chgLayout">
        <pc:chgData name="Катерина Савчук" userId="0f2de33b28f9de65" providerId="LiveId" clId="{54C79028-88BF-4186-A470-1018E352E5AD}" dt="2025-03-20T12:00:02.839" v="506" actId="1076"/>
        <pc:sldMkLst>
          <pc:docMk/>
          <pc:sldMk cId="2436661237" sldId="269"/>
        </pc:sldMkLst>
        <pc:spChg chg="del mod ord">
          <ac:chgData name="Катерина Савчук" userId="0f2de33b28f9de65" providerId="LiveId" clId="{54C79028-88BF-4186-A470-1018E352E5AD}" dt="2025-03-20T11:58:07.313" v="482" actId="700"/>
          <ac:spMkLst>
            <pc:docMk/>
            <pc:sldMk cId="2436661237" sldId="269"/>
            <ac:spMk id="2" creationId="{27FCB60F-10D5-4FA6-9526-9D1A6C2ABD0D}"/>
          </ac:spMkLst>
        </pc:spChg>
        <pc:spChg chg="del mod ord">
          <ac:chgData name="Катерина Савчук" userId="0f2de33b28f9de65" providerId="LiveId" clId="{54C79028-88BF-4186-A470-1018E352E5AD}" dt="2025-03-20T11:58:07.313" v="482" actId="700"/>
          <ac:spMkLst>
            <pc:docMk/>
            <pc:sldMk cId="2436661237" sldId="269"/>
            <ac:spMk id="3" creationId="{80E3C99D-20B4-4FBC-9DC0-E6B2963028BE}"/>
          </ac:spMkLst>
        </pc:spChg>
        <pc:spChg chg="add del mod ord">
          <ac:chgData name="Катерина Савчук" userId="0f2de33b28f9de65" providerId="LiveId" clId="{54C79028-88BF-4186-A470-1018E352E5AD}" dt="2025-03-20T11:58:55.037" v="483" actId="478"/>
          <ac:spMkLst>
            <pc:docMk/>
            <pc:sldMk cId="2436661237" sldId="269"/>
            <ac:spMk id="4" creationId="{B4113AC6-B91D-4ACA-832E-5151BB6F59DD}"/>
          </ac:spMkLst>
        </pc:spChg>
        <pc:spChg chg="add mod ord">
          <ac:chgData name="Катерина Савчук" userId="0f2de33b28f9de65" providerId="LiveId" clId="{54C79028-88BF-4186-A470-1018E352E5AD}" dt="2025-03-20T12:00:02.839" v="506" actId="1076"/>
          <ac:spMkLst>
            <pc:docMk/>
            <pc:sldMk cId="2436661237" sldId="269"/>
            <ac:spMk id="5" creationId="{EB1EE0D7-DC20-490A-8E60-CA183734315F}"/>
          </ac:spMkLst>
        </pc:spChg>
        <pc:picChg chg="add mod">
          <ac:chgData name="Катерина Савчук" userId="0f2de33b28f9de65" providerId="LiveId" clId="{54C79028-88BF-4186-A470-1018E352E5AD}" dt="2025-03-20T11:59:52.101" v="504" actId="1076"/>
          <ac:picMkLst>
            <pc:docMk/>
            <pc:sldMk cId="2436661237" sldId="269"/>
            <ac:picMk id="1026" creationId="{E3A741C5-7190-492B-8BD9-4A12AEBFAAAD}"/>
          </ac:picMkLst>
        </pc:picChg>
      </pc:sldChg>
      <pc:sldChg chg="addSp delSp modSp new mod modClrScheme chgLayout">
        <pc:chgData name="Катерина Савчук" userId="0f2de33b28f9de65" providerId="LiveId" clId="{54C79028-88BF-4186-A470-1018E352E5AD}" dt="2025-03-20T12:01:08.190" v="527" actId="14100"/>
        <pc:sldMkLst>
          <pc:docMk/>
          <pc:sldMk cId="2367871176" sldId="270"/>
        </pc:sldMkLst>
        <pc:spChg chg="del mod ord">
          <ac:chgData name="Катерина Савчук" userId="0f2de33b28f9de65" providerId="LiveId" clId="{54C79028-88BF-4186-A470-1018E352E5AD}" dt="2025-03-20T12:00:13.471" v="508" actId="700"/>
          <ac:spMkLst>
            <pc:docMk/>
            <pc:sldMk cId="2367871176" sldId="270"/>
            <ac:spMk id="2" creationId="{E611BD83-B37A-4286-80ED-D83FF4F5CEBA}"/>
          </ac:spMkLst>
        </pc:spChg>
        <pc:spChg chg="del">
          <ac:chgData name="Катерина Савчук" userId="0f2de33b28f9de65" providerId="LiveId" clId="{54C79028-88BF-4186-A470-1018E352E5AD}" dt="2025-03-20T12:00:13.471" v="508" actId="700"/>
          <ac:spMkLst>
            <pc:docMk/>
            <pc:sldMk cId="2367871176" sldId="270"/>
            <ac:spMk id="3" creationId="{6586F05E-59BA-48B0-BB4F-F0E93FB1A48F}"/>
          </ac:spMkLst>
        </pc:spChg>
        <pc:spChg chg="add mod ord">
          <ac:chgData name="Катерина Савчук" userId="0f2de33b28f9de65" providerId="LiveId" clId="{54C79028-88BF-4186-A470-1018E352E5AD}" dt="2025-03-20T12:01:08.190" v="527" actId="14100"/>
          <ac:spMkLst>
            <pc:docMk/>
            <pc:sldMk cId="2367871176" sldId="270"/>
            <ac:spMk id="4" creationId="{5DBF4424-C6F5-4D55-8FBE-C7BA0E4F2366}"/>
          </ac:spMkLst>
        </pc:spChg>
      </pc:sldChg>
      <pc:sldChg chg="addSp delSp modSp new mod modClrScheme chgLayout">
        <pc:chgData name="Катерина Савчук" userId="0f2de33b28f9de65" providerId="LiveId" clId="{54C79028-88BF-4186-A470-1018E352E5AD}" dt="2025-03-20T12:11:13.859" v="946" actId="14100"/>
        <pc:sldMkLst>
          <pc:docMk/>
          <pc:sldMk cId="2214408025" sldId="271"/>
        </pc:sldMkLst>
        <pc:spChg chg="del mod ord">
          <ac:chgData name="Катерина Савчук" userId="0f2de33b28f9de65" providerId="LiveId" clId="{54C79028-88BF-4186-A470-1018E352E5AD}" dt="2025-03-20T12:01:27.413" v="529" actId="700"/>
          <ac:spMkLst>
            <pc:docMk/>
            <pc:sldMk cId="2214408025" sldId="271"/>
            <ac:spMk id="2" creationId="{5404114B-F5DD-440E-86DD-ED255EC998B5}"/>
          </ac:spMkLst>
        </pc:spChg>
        <pc:spChg chg="add mod ord">
          <ac:chgData name="Катерина Савчук" userId="0f2de33b28f9de65" providerId="LiveId" clId="{54C79028-88BF-4186-A470-1018E352E5AD}" dt="2025-03-20T12:02:12.966" v="590" actId="1076"/>
          <ac:spMkLst>
            <pc:docMk/>
            <pc:sldMk cId="2214408025" sldId="271"/>
            <ac:spMk id="3" creationId="{42E61611-5DB2-452F-BBE6-DE01D2905742}"/>
          </ac:spMkLst>
        </pc:spChg>
        <pc:spChg chg="add mod ord">
          <ac:chgData name="Катерина Савчук" userId="0f2de33b28f9de65" providerId="LiveId" clId="{54C79028-88BF-4186-A470-1018E352E5AD}" dt="2025-03-20T12:09:26.905" v="912" actId="1076"/>
          <ac:spMkLst>
            <pc:docMk/>
            <pc:sldMk cId="2214408025" sldId="271"/>
            <ac:spMk id="4" creationId="{4D9BC18E-383E-434C-8BE2-47C90571911F}"/>
          </ac:spMkLst>
        </pc:spChg>
        <pc:spChg chg="add mod">
          <ac:chgData name="Катерина Савчук" userId="0f2de33b28f9de65" providerId="LiveId" clId="{54C79028-88BF-4186-A470-1018E352E5AD}" dt="2025-03-20T12:11:11.140" v="945" actId="1076"/>
          <ac:spMkLst>
            <pc:docMk/>
            <pc:sldMk cId="2214408025" sldId="271"/>
            <ac:spMk id="5" creationId="{028EB59C-1BB5-41DB-ADAC-B54C47400049}"/>
          </ac:spMkLst>
        </pc:spChg>
        <pc:spChg chg="add mod">
          <ac:chgData name="Катерина Савчук" userId="0f2de33b28f9de65" providerId="LiveId" clId="{54C79028-88BF-4186-A470-1018E352E5AD}" dt="2025-03-20T12:08:46.521" v="903" actId="1076"/>
          <ac:spMkLst>
            <pc:docMk/>
            <pc:sldMk cId="2214408025" sldId="271"/>
            <ac:spMk id="6" creationId="{7B1ACB6C-5936-4E26-90F8-F50805074CB4}"/>
          </ac:spMkLst>
        </pc:spChg>
        <pc:spChg chg="add mod">
          <ac:chgData name="Катерина Савчук" userId="0f2de33b28f9de65" providerId="LiveId" clId="{54C79028-88BF-4186-A470-1018E352E5AD}" dt="2025-03-20T12:08:53.051" v="905" actId="1076"/>
          <ac:spMkLst>
            <pc:docMk/>
            <pc:sldMk cId="2214408025" sldId="271"/>
            <ac:spMk id="7" creationId="{082F319A-B6B3-45F8-8FF8-C871EC61325B}"/>
          </ac:spMkLst>
        </pc:spChg>
        <pc:spChg chg="add mod">
          <ac:chgData name="Катерина Савчук" userId="0f2de33b28f9de65" providerId="LiveId" clId="{54C79028-88BF-4186-A470-1018E352E5AD}" dt="2025-03-20T12:10:40.242" v="934" actId="1076"/>
          <ac:spMkLst>
            <pc:docMk/>
            <pc:sldMk cId="2214408025" sldId="271"/>
            <ac:spMk id="8" creationId="{B7354CC8-52B5-4173-9C0E-D547EA104563}"/>
          </ac:spMkLst>
        </pc:spChg>
        <pc:spChg chg="add mod">
          <ac:chgData name="Катерина Савчук" userId="0f2de33b28f9de65" providerId="LiveId" clId="{54C79028-88BF-4186-A470-1018E352E5AD}" dt="2025-03-20T12:09:10.528" v="909" actId="1076"/>
          <ac:spMkLst>
            <pc:docMk/>
            <pc:sldMk cId="2214408025" sldId="271"/>
            <ac:spMk id="9" creationId="{CE9FB2FA-7E90-4B15-9062-0560AB517203}"/>
          </ac:spMkLst>
        </pc:spChg>
        <pc:spChg chg="add mod">
          <ac:chgData name="Катерина Савчук" userId="0f2de33b28f9de65" providerId="LiveId" clId="{54C79028-88BF-4186-A470-1018E352E5AD}" dt="2025-03-20T12:09:19.750" v="910" actId="1076"/>
          <ac:spMkLst>
            <pc:docMk/>
            <pc:sldMk cId="2214408025" sldId="271"/>
            <ac:spMk id="10" creationId="{1BF06D64-028B-472F-A9F9-96956ED2142C}"/>
          </ac:spMkLst>
        </pc:spChg>
        <pc:spChg chg="add mod">
          <ac:chgData name="Катерина Савчук" userId="0f2de33b28f9de65" providerId="LiveId" clId="{54C79028-88BF-4186-A470-1018E352E5AD}" dt="2025-03-20T12:09:23.716" v="911" actId="1076"/>
          <ac:spMkLst>
            <pc:docMk/>
            <pc:sldMk cId="2214408025" sldId="271"/>
            <ac:spMk id="11" creationId="{83EC80C4-BC03-4CB5-AB7B-BFB3860FF115}"/>
          </ac:spMkLst>
        </pc:spChg>
        <pc:cxnChg chg="add mod">
          <ac:chgData name="Катерина Савчук" userId="0f2de33b28f9de65" providerId="LiveId" clId="{54C79028-88BF-4186-A470-1018E352E5AD}" dt="2025-03-20T12:09:42.653" v="914" actId="13822"/>
          <ac:cxnSpMkLst>
            <pc:docMk/>
            <pc:sldMk cId="2214408025" sldId="271"/>
            <ac:cxnSpMk id="13" creationId="{98FEA994-F41E-4B84-B736-81CC645AAC89}"/>
          </ac:cxnSpMkLst>
        </pc:cxnChg>
        <pc:cxnChg chg="add mod">
          <ac:chgData name="Катерина Савчук" userId="0f2de33b28f9de65" providerId="LiveId" clId="{54C79028-88BF-4186-A470-1018E352E5AD}" dt="2025-03-20T12:09:54.612" v="918" actId="14100"/>
          <ac:cxnSpMkLst>
            <pc:docMk/>
            <pc:sldMk cId="2214408025" sldId="271"/>
            <ac:cxnSpMk id="14" creationId="{640C3AF9-A951-4F80-9ED9-29A90DE28F7A}"/>
          </ac:cxnSpMkLst>
        </pc:cxnChg>
        <pc:cxnChg chg="add mod">
          <ac:chgData name="Катерина Савчук" userId="0f2de33b28f9de65" providerId="LiveId" clId="{54C79028-88BF-4186-A470-1018E352E5AD}" dt="2025-03-20T12:10:26.074" v="930" actId="14100"/>
          <ac:cxnSpMkLst>
            <pc:docMk/>
            <pc:sldMk cId="2214408025" sldId="271"/>
            <ac:cxnSpMk id="17" creationId="{6BAA4B5A-0ECC-4343-B6DD-9F7C1667CEC1}"/>
          </ac:cxnSpMkLst>
        </pc:cxnChg>
        <pc:cxnChg chg="add mod">
          <ac:chgData name="Катерина Савчук" userId="0f2de33b28f9de65" providerId="LiveId" clId="{54C79028-88BF-4186-A470-1018E352E5AD}" dt="2025-03-20T12:11:01.898" v="941" actId="14100"/>
          <ac:cxnSpMkLst>
            <pc:docMk/>
            <pc:sldMk cId="2214408025" sldId="271"/>
            <ac:cxnSpMk id="18" creationId="{ECC3CE34-A5A2-4442-A570-416160D07D05}"/>
          </ac:cxnSpMkLst>
        </pc:cxnChg>
        <pc:cxnChg chg="add mod">
          <ac:chgData name="Катерина Савчук" userId="0f2de33b28f9de65" providerId="LiveId" clId="{54C79028-88BF-4186-A470-1018E352E5AD}" dt="2025-03-20T12:11:13.859" v="946" actId="14100"/>
          <ac:cxnSpMkLst>
            <pc:docMk/>
            <pc:sldMk cId="2214408025" sldId="271"/>
            <ac:cxnSpMk id="19" creationId="{A33D2F22-624A-4DB5-ADE7-427736433FD1}"/>
          </ac:cxnSpMkLst>
        </pc:cxnChg>
        <pc:cxnChg chg="add mod">
          <ac:chgData name="Катерина Савчук" userId="0f2de33b28f9de65" providerId="LiveId" clId="{54C79028-88BF-4186-A470-1018E352E5AD}" dt="2025-03-20T12:10:55.448" v="938" actId="14100"/>
          <ac:cxnSpMkLst>
            <pc:docMk/>
            <pc:sldMk cId="2214408025" sldId="271"/>
            <ac:cxnSpMk id="20" creationId="{212DCD95-B39A-43F5-ADDA-7300EB5D7F62}"/>
          </ac:cxnSpMkLst>
        </pc:cxnChg>
        <pc:cxnChg chg="add mod">
          <ac:chgData name="Катерина Савчук" userId="0f2de33b28f9de65" providerId="LiveId" clId="{54C79028-88BF-4186-A470-1018E352E5AD}" dt="2025-03-20T12:10:43.746" v="935" actId="14100"/>
          <ac:cxnSpMkLst>
            <pc:docMk/>
            <pc:sldMk cId="2214408025" sldId="271"/>
            <ac:cxnSpMk id="21" creationId="{F676B1D4-C879-4836-8877-BE1A31425975}"/>
          </ac:cxnSpMkLst>
        </pc:cxnChg>
      </pc:sldChg>
      <pc:sldChg chg="addSp delSp modSp new mod chgLayout">
        <pc:chgData name="Катерина Савчук" userId="0f2de33b28f9de65" providerId="LiveId" clId="{54C79028-88BF-4186-A470-1018E352E5AD}" dt="2025-03-20T12:12:13.061" v="957" actId="1076"/>
        <pc:sldMkLst>
          <pc:docMk/>
          <pc:sldMk cId="2201003709" sldId="272"/>
        </pc:sldMkLst>
        <pc:spChg chg="del">
          <ac:chgData name="Катерина Савчук" userId="0f2de33b28f9de65" providerId="LiveId" clId="{54C79028-88BF-4186-A470-1018E352E5AD}" dt="2025-03-20T12:11:52" v="948" actId="700"/>
          <ac:spMkLst>
            <pc:docMk/>
            <pc:sldMk cId="2201003709" sldId="272"/>
            <ac:spMk id="2" creationId="{7505C8C5-05A0-4E5E-9529-BD3AC674F9D8}"/>
          </ac:spMkLst>
        </pc:spChg>
        <pc:spChg chg="del">
          <ac:chgData name="Катерина Савчук" userId="0f2de33b28f9de65" providerId="LiveId" clId="{54C79028-88BF-4186-A470-1018E352E5AD}" dt="2025-03-20T12:11:52" v="948" actId="700"/>
          <ac:spMkLst>
            <pc:docMk/>
            <pc:sldMk cId="2201003709" sldId="272"/>
            <ac:spMk id="3" creationId="{C2C293DF-1F75-44A1-B25D-02DBD55197A9}"/>
          </ac:spMkLst>
        </pc:spChg>
        <pc:spChg chg="add del mod ord">
          <ac:chgData name="Катерина Савчук" userId="0f2de33b28f9de65" providerId="LiveId" clId="{54C79028-88BF-4186-A470-1018E352E5AD}" dt="2025-03-20T12:11:54.520" v="949" actId="478"/>
          <ac:spMkLst>
            <pc:docMk/>
            <pc:sldMk cId="2201003709" sldId="272"/>
            <ac:spMk id="4" creationId="{A5443F09-3B6E-4358-BF1F-5AE31512A5AF}"/>
          </ac:spMkLst>
        </pc:spChg>
        <pc:spChg chg="add mod ord">
          <ac:chgData name="Катерина Савчук" userId="0f2de33b28f9de65" providerId="LiveId" clId="{54C79028-88BF-4186-A470-1018E352E5AD}" dt="2025-03-20T12:12:13.061" v="957" actId="1076"/>
          <ac:spMkLst>
            <pc:docMk/>
            <pc:sldMk cId="2201003709" sldId="272"/>
            <ac:spMk id="5" creationId="{1C3FF091-70C8-4A3C-9AF8-DCDB11645D01}"/>
          </ac:spMkLst>
        </pc:spChg>
      </pc:sldChg>
      <pc:sldChg chg="addSp delSp modSp new mod modClrScheme chgLayout">
        <pc:chgData name="Катерина Савчук" userId="0f2de33b28f9de65" providerId="LiveId" clId="{54C79028-88BF-4186-A470-1018E352E5AD}" dt="2025-03-20T12:15:17.922" v="974" actId="732"/>
        <pc:sldMkLst>
          <pc:docMk/>
          <pc:sldMk cId="3832364041" sldId="273"/>
        </pc:sldMkLst>
        <pc:spChg chg="del mod ord">
          <ac:chgData name="Катерина Савчук" userId="0f2de33b28f9de65" providerId="LiveId" clId="{54C79028-88BF-4186-A470-1018E352E5AD}" dt="2025-03-20T12:13:44.197" v="959" actId="700"/>
          <ac:spMkLst>
            <pc:docMk/>
            <pc:sldMk cId="3832364041" sldId="273"/>
            <ac:spMk id="2" creationId="{5F8C03A5-05F2-4798-808D-78FC84F518C4}"/>
          </ac:spMkLst>
        </pc:spChg>
        <pc:spChg chg="del mod ord">
          <ac:chgData name="Катерина Савчук" userId="0f2de33b28f9de65" providerId="LiveId" clId="{54C79028-88BF-4186-A470-1018E352E5AD}" dt="2025-03-20T12:13:44.197" v="959" actId="700"/>
          <ac:spMkLst>
            <pc:docMk/>
            <pc:sldMk cId="3832364041" sldId="273"/>
            <ac:spMk id="3" creationId="{77C7C1E8-B670-47C9-A19C-C0A9610DAF04}"/>
          </ac:spMkLst>
        </pc:spChg>
        <pc:spChg chg="add mod ord">
          <ac:chgData name="Катерина Савчук" userId="0f2de33b28f9de65" providerId="LiveId" clId="{54C79028-88BF-4186-A470-1018E352E5AD}" dt="2025-03-20T12:13:44.197" v="959" actId="700"/>
          <ac:spMkLst>
            <pc:docMk/>
            <pc:sldMk cId="3832364041" sldId="273"/>
            <ac:spMk id="4" creationId="{885B9191-71BF-472F-BAE7-5797D6E45E98}"/>
          </ac:spMkLst>
        </pc:spChg>
        <pc:spChg chg="add mod ord">
          <ac:chgData name="Катерина Савчук" userId="0f2de33b28f9de65" providerId="LiveId" clId="{54C79028-88BF-4186-A470-1018E352E5AD}" dt="2025-03-20T12:14:07.072" v="964" actId="27636"/>
          <ac:spMkLst>
            <pc:docMk/>
            <pc:sldMk cId="3832364041" sldId="273"/>
            <ac:spMk id="5" creationId="{9FC1FEFA-B2F1-4E53-9A87-6D38DA44FE98}"/>
          </ac:spMkLst>
        </pc:spChg>
        <pc:spChg chg="add mod ord">
          <ac:chgData name="Катерина Савчук" userId="0f2de33b28f9de65" providerId="LiveId" clId="{54C79028-88BF-4186-A470-1018E352E5AD}" dt="2025-03-20T12:14:07.076" v="965" actId="27636"/>
          <ac:spMkLst>
            <pc:docMk/>
            <pc:sldMk cId="3832364041" sldId="273"/>
            <ac:spMk id="6" creationId="{3F3AC8EC-BF01-4479-84C4-0786199E5F13}"/>
          </ac:spMkLst>
        </pc:spChg>
        <pc:picChg chg="add mod">
          <ac:chgData name="Катерина Савчук" userId="0f2de33b28f9de65" providerId="LiveId" clId="{54C79028-88BF-4186-A470-1018E352E5AD}" dt="2025-03-20T12:15:17.922" v="974" actId="732"/>
          <ac:picMkLst>
            <pc:docMk/>
            <pc:sldMk cId="3832364041" sldId="273"/>
            <ac:picMk id="2050" creationId="{1D21030C-7969-4F58-88E2-1826990663F3}"/>
          </ac:picMkLst>
        </pc:picChg>
      </pc:sldChg>
      <pc:sldChg chg="addSp delSp modSp new mod modClrScheme chgLayout">
        <pc:chgData name="Катерина Савчук" userId="0f2de33b28f9de65" providerId="LiveId" clId="{54C79028-88BF-4186-A470-1018E352E5AD}" dt="2025-03-20T12:16:10.841" v="983" actId="208"/>
        <pc:sldMkLst>
          <pc:docMk/>
          <pc:sldMk cId="181372279" sldId="274"/>
        </pc:sldMkLst>
        <pc:spChg chg="del">
          <ac:chgData name="Катерина Савчук" userId="0f2de33b28f9de65" providerId="LiveId" clId="{54C79028-88BF-4186-A470-1018E352E5AD}" dt="2025-03-20T12:15:41.611" v="976" actId="700"/>
          <ac:spMkLst>
            <pc:docMk/>
            <pc:sldMk cId="181372279" sldId="274"/>
            <ac:spMk id="2" creationId="{C6E8AC7D-164A-4B5C-A558-69F68F89ED9E}"/>
          </ac:spMkLst>
        </pc:spChg>
        <pc:spChg chg="del">
          <ac:chgData name="Катерина Савчук" userId="0f2de33b28f9de65" providerId="LiveId" clId="{54C79028-88BF-4186-A470-1018E352E5AD}" dt="2025-03-20T12:15:41.611" v="976" actId="700"/>
          <ac:spMkLst>
            <pc:docMk/>
            <pc:sldMk cId="181372279" sldId="274"/>
            <ac:spMk id="3" creationId="{D6765BAA-355D-453A-AEA8-555F2BC347D9}"/>
          </ac:spMkLst>
        </pc:spChg>
        <pc:spChg chg="del">
          <ac:chgData name="Катерина Савчук" userId="0f2de33b28f9de65" providerId="LiveId" clId="{54C79028-88BF-4186-A470-1018E352E5AD}" dt="2025-03-20T12:15:41.611" v="976" actId="700"/>
          <ac:spMkLst>
            <pc:docMk/>
            <pc:sldMk cId="181372279" sldId="274"/>
            <ac:spMk id="4" creationId="{BA65CEF1-B2A7-4190-BEFF-C7EFAC04FEB5}"/>
          </ac:spMkLst>
        </pc:spChg>
        <pc:spChg chg="add mod">
          <ac:chgData name="Катерина Савчук" userId="0f2de33b28f9de65" providerId="LiveId" clId="{54C79028-88BF-4186-A470-1018E352E5AD}" dt="2025-03-20T12:16:10.841" v="983" actId="208"/>
          <ac:spMkLst>
            <pc:docMk/>
            <pc:sldMk cId="181372279" sldId="274"/>
            <ac:spMk id="5" creationId="{4B26C38A-6293-49D6-BAE3-378A626A939B}"/>
          </ac:spMkLst>
        </pc:spChg>
      </pc:sldChg>
      <pc:sldChg chg="addSp delSp modSp new mod modClrScheme chgLayout">
        <pc:chgData name="Катерина Савчук" userId="0f2de33b28f9de65" providerId="LiveId" clId="{54C79028-88BF-4186-A470-1018E352E5AD}" dt="2025-03-20T12:20:07.034" v="992" actId="14100"/>
        <pc:sldMkLst>
          <pc:docMk/>
          <pc:sldMk cId="2039256548" sldId="275"/>
        </pc:sldMkLst>
        <pc:spChg chg="add mod">
          <ac:chgData name="Катерина Савчук" userId="0f2de33b28f9de65" providerId="LiveId" clId="{54C79028-88BF-4186-A470-1018E352E5AD}" dt="2025-03-20T12:18:03.060" v="989" actId="122"/>
          <ac:spMkLst>
            <pc:docMk/>
            <pc:sldMk cId="2039256548" sldId="275"/>
            <ac:spMk id="2" creationId="{5F818EA9-1BB1-4860-A6E5-3143C960F621}"/>
          </ac:spMkLst>
        </pc:spChg>
        <pc:spChg chg="add del mod">
          <ac:chgData name="Катерина Савчук" userId="0f2de33b28f9de65" providerId="LiveId" clId="{54C79028-88BF-4186-A470-1018E352E5AD}" dt="2025-03-20T12:19:59.904" v="990"/>
          <ac:spMkLst>
            <pc:docMk/>
            <pc:sldMk cId="2039256548" sldId="275"/>
            <ac:spMk id="3" creationId="{0C70A00D-B58B-42AF-BCF2-B132F5DEC195}"/>
          </ac:spMkLst>
        </pc:spChg>
        <pc:picChg chg="add mod">
          <ac:chgData name="Катерина Савчук" userId="0f2de33b28f9de65" providerId="LiveId" clId="{54C79028-88BF-4186-A470-1018E352E5AD}" dt="2025-03-20T12:20:07.034" v="992" actId="14100"/>
          <ac:picMkLst>
            <pc:docMk/>
            <pc:sldMk cId="2039256548" sldId="275"/>
            <ac:picMk id="3074" creationId="{E976A568-5650-4273-8651-A8628F590729}"/>
          </ac:picMkLst>
        </pc:picChg>
      </pc:sldChg>
      <pc:sldChg chg="addSp delSp modSp new mod modClrScheme chgLayout">
        <pc:chgData name="Катерина Савчук" userId="0f2de33b28f9de65" providerId="LiveId" clId="{54C79028-88BF-4186-A470-1018E352E5AD}" dt="2025-03-20T12:27:30.495" v="1106" actId="1076"/>
        <pc:sldMkLst>
          <pc:docMk/>
          <pc:sldMk cId="1268511334" sldId="276"/>
        </pc:sldMkLst>
        <pc:spChg chg="del">
          <ac:chgData name="Катерина Савчук" userId="0f2de33b28f9de65" providerId="LiveId" clId="{54C79028-88BF-4186-A470-1018E352E5AD}" dt="2025-03-20T12:20:26.779" v="994" actId="700"/>
          <ac:spMkLst>
            <pc:docMk/>
            <pc:sldMk cId="1268511334" sldId="276"/>
            <ac:spMk id="2" creationId="{00BE3C49-11E4-4361-BB5D-2A6E83EBA2D9}"/>
          </ac:spMkLst>
        </pc:spChg>
        <pc:spChg chg="del">
          <ac:chgData name="Катерина Савчук" userId="0f2de33b28f9de65" providerId="LiveId" clId="{54C79028-88BF-4186-A470-1018E352E5AD}" dt="2025-03-20T12:20:26.779" v="994" actId="700"/>
          <ac:spMkLst>
            <pc:docMk/>
            <pc:sldMk cId="1268511334" sldId="276"/>
            <ac:spMk id="3" creationId="{43240B3C-A334-4883-869D-9B3CB4836743}"/>
          </ac:spMkLst>
        </pc:spChg>
        <pc:spChg chg="add mod">
          <ac:chgData name="Катерина Савчук" userId="0f2de33b28f9de65" providerId="LiveId" clId="{54C79028-88BF-4186-A470-1018E352E5AD}" dt="2025-03-20T12:27:30.495" v="1106" actId="1076"/>
          <ac:spMkLst>
            <pc:docMk/>
            <pc:sldMk cId="1268511334" sldId="276"/>
            <ac:spMk id="4" creationId="{434E0BE4-41A2-4563-8FE5-6EEEA90BF219}"/>
          </ac:spMkLst>
        </pc:spChg>
        <pc:spChg chg="add mod">
          <ac:chgData name="Катерина Савчук" userId="0f2de33b28f9de65" providerId="LiveId" clId="{54C79028-88BF-4186-A470-1018E352E5AD}" dt="2025-03-20T12:22:48.352" v="1072" actId="688"/>
          <ac:spMkLst>
            <pc:docMk/>
            <pc:sldMk cId="1268511334" sldId="276"/>
            <ac:spMk id="5" creationId="{A6BEB4F4-9800-4F11-B96F-4FF439209AC4}"/>
          </ac:spMkLst>
        </pc:spChg>
        <pc:spChg chg="add mod">
          <ac:chgData name="Катерина Савчук" userId="0f2de33b28f9de65" providerId="LiveId" clId="{54C79028-88BF-4186-A470-1018E352E5AD}" dt="2025-03-20T12:23:17.001" v="1079" actId="13822"/>
          <ac:spMkLst>
            <pc:docMk/>
            <pc:sldMk cId="1268511334" sldId="276"/>
            <ac:spMk id="6" creationId="{AC5B00B8-DF80-4122-B722-CEFFA7FC16AC}"/>
          </ac:spMkLst>
        </pc:spChg>
        <pc:spChg chg="add mod">
          <ac:chgData name="Катерина Савчук" userId="0f2de33b28f9de65" providerId="LiveId" clId="{54C79028-88BF-4186-A470-1018E352E5AD}" dt="2025-03-20T12:23:19.045" v="1080" actId="13822"/>
          <ac:spMkLst>
            <pc:docMk/>
            <pc:sldMk cId="1268511334" sldId="276"/>
            <ac:spMk id="7" creationId="{D019807F-0636-4F6E-87B5-C16A478B325B}"/>
          </ac:spMkLst>
        </pc:spChg>
        <pc:spChg chg="add mod">
          <ac:chgData name="Катерина Савчук" userId="0f2de33b28f9de65" providerId="LiveId" clId="{54C79028-88BF-4186-A470-1018E352E5AD}" dt="2025-03-20T12:23:20.837" v="1081" actId="13822"/>
          <ac:spMkLst>
            <pc:docMk/>
            <pc:sldMk cId="1268511334" sldId="276"/>
            <ac:spMk id="8" creationId="{B2786EC9-33B3-48B7-A732-6EE6545CDDE4}"/>
          </ac:spMkLst>
        </pc:spChg>
        <pc:spChg chg="add">
          <ac:chgData name="Катерина Савчук" userId="0f2de33b28f9de65" providerId="LiveId" clId="{54C79028-88BF-4186-A470-1018E352E5AD}" dt="2025-03-20T12:22:13.506" v="1066" actId="11529"/>
          <ac:spMkLst>
            <pc:docMk/>
            <pc:sldMk cId="1268511334" sldId="276"/>
            <ac:spMk id="9" creationId="{B6C9D333-1AE2-4570-ADF7-5602B6D48523}"/>
          </ac:spMkLst>
        </pc:spChg>
        <pc:spChg chg="add mod">
          <ac:chgData name="Катерина Савчук" userId="0f2de33b28f9de65" providerId="LiveId" clId="{54C79028-88BF-4186-A470-1018E352E5AD}" dt="2025-03-20T12:22:36.315" v="1070" actId="14100"/>
          <ac:spMkLst>
            <pc:docMk/>
            <pc:sldMk cId="1268511334" sldId="276"/>
            <ac:spMk id="10" creationId="{E971FF42-32F4-41DC-82DA-F3CEAA22B243}"/>
          </ac:spMkLst>
        </pc:spChg>
      </pc:sldChg>
      <pc:sldChg chg="addSp delSp modSp new mod modClrScheme chgLayout">
        <pc:chgData name="Катерина Савчук" userId="0f2de33b28f9de65" providerId="LiveId" clId="{54C79028-88BF-4186-A470-1018E352E5AD}" dt="2025-03-20T12:36:18.849" v="1252"/>
        <pc:sldMkLst>
          <pc:docMk/>
          <pc:sldMk cId="3909436261" sldId="277"/>
        </pc:sldMkLst>
        <pc:spChg chg="add del mod">
          <ac:chgData name="Катерина Савчук" userId="0f2de33b28f9de65" providerId="LiveId" clId="{54C79028-88BF-4186-A470-1018E352E5AD}" dt="2025-03-20T12:28:00.985" v="1110" actId="700"/>
          <ac:spMkLst>
            <pc:docMk/>
            <pc:sldMk cId="3909436261" sldId="277"/>
            <ac:spMk id="2" creationId="{A876F3EA-808C-4585-B650-AD748E1A1A32}"/>
          </ac:spMkLst>
        </pc:spChg>
        <pc:spChg chg="add del mod">
          <ac:chgData name="Катерина Савчук" userId="0f2de33b28f9de65" providerId="LiveId" clId="{54C79028-88BF-4186-A470-1018E352E5AD}" dt="2025-03-20T12:28:00.985" v="1110" actId="700"/>
          <ac:spMkLst>
            <pc:docMk/>
            <pc:sldMk cId="3909436261" sldId="277"/>
            <ac:spMk id="3" creationId="{3AE283F3-DC07-4496-B426-459919489762}"/>
          </ac:spMkLst>
        </pc:spChg>
        <pc:spChg chg="add del mod">
          <ac:chgData name="Катерина Савчук" userId="0f2de33b28f9de65" providerId="LiveId" clId="{54C79028-88BF-4186-A470-1018E352E5AD}" dt="2025-03-20T12:28:00.985" v="1110" actId="700"/>
          <ac:spMkLst>
            <pc:docMk/>
            <pc:sldMk cId="3909436261" sldId="277"/>
            <ac:spMk id="4" creationId="{73649AE1-286D-4EA9-8470-8A75F43336ED}"/>
          </ac:spMkLst>
        </pc:spChg>
        <pc:spChg chg="add del mod">
          <ac:chgData name="Катерина Савчук" userId="0f2de33b28f9de65" providerId="LiveId" clId="{54C79028-88BF-4186-A470-1018E352E5AD}" dt="2025-03-20T12:28:00.985" v="1110" actId="700"/>
          <ac:spMkLst>
            <pc:docMk/>
            <pc:sldMk cId="3909436261" sldId="277"/>
            <ac:spMk id="5" creationId="{C895E594-AEFB-45F5-8431-BC9B8AB31D11}"/>
          </ac:spMkLst>
        </pc:spChg>
        <pc:spChg chg="add del mod">
          <ac:chgData name="Катерина Савчук" userId="0f2de33b28f9de65" providerId="LiveId" clId="{54C79028-88BF-4186-A470-1018E352E5AD}" dt="2025-03-20T12:28:00.985" v="1110" actId="700"/>
          <ac:spMkLst>
            <pc:docMk/>
            <pc:sldMk cId="3909436261" sldId="277"/>
            <ac:spMk id="6" creationId="{D0EC6D9F-6A76-4F10-AA7A-6B249F9E94F3}"/>
          </ac:spMkLst>
        </pc:spChg>
        <pc:spChg chg="add del mod">
          <ac:chgData name="Катерина Савчук" userId="0f2de33b28f9de65" providerId="LiveId" clId="{54C79028-88BF-4186-A470-1018E352E5AD}" dt="2025-03-20T12:33:52.245" v="1218" actId="478"/>
          <ac:spMkLst>
            <pc:docMk/>
            <pc:sldMk cId="3909436261" sldId="277"/>
            <ac:spMk id="7" creationId="{A7AD61EE-8D09-4133-A75E-3C7D0B98A3A2}"/>
          </ac:spMkLst>
        </pc:spChg>
        <pc:spChg chg="add del mod">
          <ac:chgData name="Катерина Савчук" userId="0f2de33b28f9de65" providerId="LiveId" clId="{54C79028-88BF-4186-A470-1018E352E5AD}" dt="2025-03-20T12:33:49.766" v="1217" actId="478"/>
          <ac:spMkLst>
            <pc:docMk/>
            <pc:sldMk cId="3909436261" sldId="277"/>
            <ac:spMk id="8" creationId="{9EFF1E88-604F-47CE-AD8C-0F2FFFA16A24}"/>
          </ac:spMkLst>
        </pc:spChg>
        <pc:spChg chg="add del mod">
          <ac:chgData name="Катерина Савчук" userId="0f2de33b28f9de65" providerId="LiveId" clId="{54C79028-88BF-4186-A470-1018E352E5AD}" dt="2025-03-20T12:28:43.272" v="1140" actId="478"/>
          <ac:spMkLst>
            <pc:docMk/>
            <pc:sldMk cId="3909436261" sldId="277"/>
            <ac:spMk id="9" creationId="{A2821323-8C99-4F34-BA4E-E4F5817BDA17}"/>
          </ac:spMkLst>
        </pc:spChg>
        <pc:spChg chg="add mod">
          <ac:chgData name="Катерина Савчук" userId="0f2de33b28f9de65" providerId="LiveId" clId="{54C79028-88BF-4186-A470-1018E352E5AD}" dt="2025-03-20T12:34:06.420" v="1220" actId="207"/>
          <ac:spMkLst>
            <pc:docMk/>
            <pc:sldMk cId="3909436261" sldId="277"/>
            <ac:spMk id="10" creationId="{F6DD82D5-A08F-450A-AE96-F7D3673C2D86}"/>
          </ac:spMkLst>
        </pc:spChg>
        <pc:spChg chg="add del mod">
          <ac:chgData name="Катерина Савчук" userId="0f2de33b28f9de65" providerId="LiveId" clId="{54C79028-88BF-4186-A470-1018E352E5AD}" dt="2025-03-20T12:28:40.837" v="1138" actId="478"/>
          <ac:spMkLst>
            <pc:docMk/>
            <pc:sldMk cId="3909436261" sldId="277"/>
            <ac:spMk id="11" creationId="{6BB286D3-C5D1-4252-8C9E-94978D2FDCE0}"/>
          </ac:spMkLst>
        </pc:spChg>
        <pc:spChg chg="add del mod">
          <ac:chgData name="Катерина Савчук" userId="0f2de33b28f9de65" providerId="LiveId" clId="{54C79028-88BF-4186-A470-1018E352E5AD}" dt="2025-03-20T12:33:09.649" v="1201" actId="478"/>
          <ac:spMkLst>
            <pc:docMk/>
            <pc:sldMk cId="3909436261" sldId="277"/>
            <ac:spMk id="12" creationId="{53AD0A60-E819-42C7-9322-2BE6347E1F7B}"/>
          </ac:spMkLst>
        </pc:spChg>
        <pc:spChg chg="add del mod">
          <ac:chgData name="Катерина Савчук" userId="0f2de33b28f9de65" providerId="LiveId" clId="{54C79028-88BF-4186-A470-1018E352E5AD}" dt="2025-03-20T12:33:11.086" v="1202" actId="478"/>
          <ac:spMkLst>
            <pc:docMk/>
            <pc:sldMk cId="3909436261" sldId="277"/>
            <ac:spMk id="13" creationId="{E33E4EFC-DC31-4839-9E72-8ACA4E44CB7F}"/>
          </ac:spMkLst>
        </pc:spChg>
        <pc:spChg chg="add mod">
          <ac:chgData name="Катерина Савчук" userId="0f2de33b28f9de65" providerId="LiveId" clId="{54C79028-88BF-4186-A470-1018E352E5AD}" dt="2025-03-20T12:36:18.849" v="1252"/>
          <ac:spMkLst>
            <pc:docMk/>
            <pc:sldMk cId="3909436261" sldId="277"/>
            <ac:spMk id="14" creationId="{9B205F88-4A9A-4A36-BD38-05C170F5BFFF}"/>
          </ac:spMkLst>
        </pc:spChg>
        <pc:spChg chg="add mod ord">
          <ac:chgData name="Катерина Савчук" userId="0f2de33b28f9de65" providerId="LiveId" clId="{54C79028-88BF-4186-A470-1018E352E5AD}" dt="2025-03-20T12:33:41.413" v="1214" actId="1076"/>
          <ac:spMkLst>
            <pc:docMk/>
            <pc:sldMk cId="3909436261" sldId="277"/>
            <ac:spMk id="15" creationId="{56368BDA-630E-4CA5-B2A6-0629F677CAB8}"/>
          </ac:spMkLst>
        </pc:spChg>
      </pc:sldChg>
      <pc:sldChg chg="addSp delSp modSp new mod">
        <pc:chgData name="Катерина Савчук" userId="0f2de33b28f9de65" providerId="LiveId" clId="{54C79028-88BF-4186-A470-1018E352E5AD}" dt="2025-03-20T12:36:05.260" v="1251" actId="167"/>
        <pc:sldMkLst>
          <pc:docMk/>
          <pc:sldMk cId="518138949" sldId="278"/>
        </pc:sldMkLst>
        <pc:spChg chg="add del">
          <ac:chgData name="Катерина Савчук" userId="0f2de33b28f9de65" providerId="LiveId" clId="{54C79028-88BF-4186-A470-1018E352E5AD}" dt="2025-03-20T12:32:58.910" v="1197" actId="478"/>
          <ac:spMkLst>
            <pc:docMk/>
            <pc:sldMk cId="518138949" sldId="278"/>
            <ac:spMk id="3" creationId="{3636C676-E92F-4961-AC51-ED9F5AF57C64}"/>
          </ac:spMkLst>
        </pc:spChg>
        <pc:spChg chg="add mod">
          <ac:chgData name="Катерина Савчук" userId="0f2de33b28f9de65" providerId="LiveId" clId="{54C79028-88BF-4186-A470-1018E352E5AD}" dt="2025-03-20T12:35:16.260" v="1238" actId="1076"/>
          <ac:spMkLst>
            <pc:docMk/>
            <pc:sldMk cId="518138949" sldId="278"/>
            <ac:spMk id="4" creationId="{D15D41F5-8B08-4C25-B3FA-3D459035BFFB}"/>
          </ac:spMkLst>
        </pc:spChg>
        <pc:spChg chg="add mod">
          <ac:chgData name="Катерина Савчук" userId="0f2de33b28f9de65" providerId="LiveId" clId="{54C79028-88BF-4186-A470-1018E352E5AD}" dt="2025-03-20T12:35:51.137" v="1247" actId="207"/>
          <ac:spMkLst>
            <pc:docMk/>
            <pc:sldMk cId="518138949" sldId="278"/>
            <ac:spMk id="5" creationId="{B1C90218-5A18-4ADE-AE06-2BF891C2BFA3}"/>
          </ac:spMkLst>
        </pc:spChg>
        <pc:spChg chg="add mod ord">
          <ac:chgData name="Катерина Савчук" userId="0f2de33b28f9de65" providerId="LiveId" clId="{54C79028-88BF-4186-A470-1018E352E5AD}" dt="2025-03-20T12:36:05.260" v="1251" actId="167"/>
          <ac:spMkLst>
            <pc:docMk/>
            <pc:sldMk cId="518138949" sldId="278"/>
            <ac:spMk id="6" creationId="{CF82E06B-E221-45D6-B17E-FB9C4C40CCC5}"/>
          </ac:spMkLst>
        </pc:spChg>
      </pc:sldChg>
      <pc:sldChg chg="addSp modSp new mod">
        <pc:chgData name="Катерина Савчук" userId="0f2de33b28f9de65" providerId="LiveId" clId="{54C79028-88BF-4186-A470-1018E352E5AD}" dt="2025-03-20T12:39:28.012" v="1294" actId="167"/>
        <pc:sldMkLst>
          <pc:docMk/>
          <pc:sldMk cId="2106301139" sldId="279"/>
        </pc:sldMkLst>
        <pc:spChg chg="add mod">
          <ac:chgData name="Катерина Савчук" userId="0f2de33b28f9de65" providerId="LiveId" clId="{54C79028-88BF-4186-A470-1018E352E5AD}" dt="2025-03-20T12:39:19.158" v="1292" actId="1076"/>
          <ac:spMkLst>
            <pc:docMk/>
            <pc:sldMk cId="2106301139" sldId="279"/>
            <ac:spMk id="2" creationId="{225BB40B-419A-49B3-B3E9-8FCDAE7D625D}"/>
          </ac:spMkLst>
        </pc:spChg>
        <pc:spChg chg="add mod">
          <ac:chgData name="Катерина Савчук" userId="0f2de33b28f9de65" providerId="LiveId" clId="{54C79028-88BF-4186-A470-1018E352E5AD}" dt="2025-03-20T12:39:16.690" v="1291" actId="1076"/>
          <ac:spMkLst>
            <pc:docMk/>
            <pc:sldMk cId="2106301139" sldId="279"/>
            <ac:spMk id="3" creationId="{C1F60DFF-D5B1-45AB-BC33-BE5B7E6C631C}"/>
          </ac:spMkLst>
        </pc:spChg>
        <pc:spChg chg="add ord">
          <ac:chgData name="Катерина Савчук" userId="0f2de33b28f9de65" providerId="LiveId" clId="{54C79028-88BF-4186-A470-1018E352E5AD}" dt="2025-03-20T12:39:28.012" v="1294" actId="167"/>
          <ac:spMkLst>
            <pc:docMk/>
            <pc:sldMk cId="2106301139" sldId="279"/>
            <ac:spMk id="4" creationId="{32ECB283-8AE1-45F9-BACA-5D7BF83DDA93}"/>
          </ac:spMkLst>
        </pc:spChg>
      </pc:sldChg>
      <pc:sldChg chg="addSp delSp modSp new mod modClrScheme chgLayout">
        <pc:chgData name="Катерина Савчук" userId="0f2de33b28f9de65" providerId="LiveId" clId="{54C79028-88BF-4186-A470-1018E352E5AD}" dt="2025-03-20T12:41:51.418" v="1321" actId="1076"/>
        <pc:sldMkLst>
          <pc:docMk/>
          <pc:sldMk cId="502869271" sldId="280"/>
        </pc:sldMkLst>
        <pc:spChg chg="add del mod">
          <ac:chgData name="Катерина Савчук" userId="0f2de33b28f9de65" providerId="LiveId" clId="{54C79028-88BF-4186-A470-1018E352E5AD}" dt="2025-03-20T12:40:25.394" v="1298" actId="478"/>
          <ac:spMkLst>
            <pc:docMk/>
            <pc:sldMk cId="502869271" sldId="280"/>
            <ac:spMk id="2" creationId="{A9D30EDC-210C-4CBD-B9B4-1DBDA954E29F}"/>
          </ac:spMkLst>
        </pc:spChg>
        <pc:spChg chg="add mod">
          <ac:chgData name="Катерина Савчук" userId="0f2de33b28f9de65" providerId="LiveId" clId="{54C79028-88BF-4186-A470-1018E352E5AD}" dt="2025-03-20T12:41:51.418" v="1321" actId="1076"/>
          <ac:spMkLst>
            <pc:docMk/>
            <pc:sldMk cId="502869271" sldId="280"/>
            <ac:spMk id="3" creationId="{5BCBB841-7EDC-41B5-B257-D84F556A269B}"/>
          </ac:spMkLst>
        </pc:spChg>
        <pc:picChg chg="add mod">
          <ac:chgData name="Катерина Савчук" userId="0f2de33b28f9de65" providerId="LiveId" clId="{54C79028-88BF-4186-A470-1018E352E5AD}" dt="2025-03-20T12:41:24.166" v="1310" actId="1076"/>
          <ac:picMkLst>
            <pc:docMk/>
            <pc:sldMk cId="502869271" sldId="280"/>
            <ac:picMk id="4098" creationId="{A8A3CF5F-A22F-4A38-AB4F-3096B09D7E14}"/>
          </ac:picMkLst>
        </pc:picChg>
      </pc:sldChg>
      <pc:sldChg chg="addSp delSp modSp new mod modClrScheme chgLayout">
        <pc:chgData name="Катерина Савчук" userId="0f2de33b28f9de65" providerId="LiveId" clId="{54C79028-88BF-4186-A470-1018E352E5AD}" dt="2025-03-20T12:43:06.268" v="1326"/>
        <pc:sldMkLst>
          <pc:docMk/>
          <pc:sldMk cId="2699790180" sldId="281"/>
        </pc:sldMkLst>
        <pc:spChg chg="del mod ord">
          <ac:chgData name="Катерина Савчук" userId="0f2de33b28f9de65" providerId="LiveId" clId="{54C79028-88BF-4186-A470-1018E352E5AD}" dt="2025-03-20T12:42:24.304" v="1323" actId="700"/>
          <ac:spMkLst>
            <pc:docMk/>
            <pc:sldMk cId="2699790180" sldId="281"/>
            <ac:spMk id="2" creationId="{1AE0819D-61DF-4CE9-8903-A869E4B0141D}"/>
          </ac:spMkLst>
        </pc:spChg>
        <pc:spChg chg="del mod ord">
          <ac:chgData name="Катерина Савчук" userId="0f2de33b28f9de65" providerId="LiveId" clId="{54C79028-88BF-4186-A470-1018E352E5AD}" dt="2025-03-20T12:42:24.304" v="1323" actId="700"/>
          <ac:spMkLst>
            <pc:docMk/>
            <pc:sldMk cId="2699790180" sldId="281"/>
            <ac:spMk id="3" creationId="{6942F20A-FBCB-4167-B826-8C9BE0B0BDBD}"/>
          </ac:spMkLst>
        </pc:spChg>
        <pc:spChg chg="add mod ord">
          <ac:chgData name="Катерина Савчук" userId="0f2de33b28f9de65" providerId="LiveId" clId="{54C79028-88BF-4186-A470-1018E352E5AD}" dt="2025-03-20T12:42:27.921" v="1325" actId="122"/>
          <ac:spMkLst>
            <pc:docMk/>
            <pc:sldMk cId="2699790180" sldId="281"/>
            <ac:spMk id="4" creationId="{99C98B99-A599-4BA5-A30F-41A337649E8D}"/>
          </ac:spMkLst>
        </pc:spChg>
        <pc:spChg chg="add mod ord">
          <ac:chgData name="Катерина Савчук" userId="0f2de33b28f9de65" providerId="LiveId" clId="{54C79028-88BF-4186-A470-1018E352E5AD}" dt="2025-03-20T12:43:06.268" v="1326"/>
          <ac:spMkLst>
            <pc:docMk/>
            <pc:sldMk cId="2699790180" sldId="281"/>
            <ac:spMk id="5" creationId="{96B94647-A569-4CAE-B0EB-223B272EBC60}"/>
          </ac:spMkLst>
        </pc:spChg>
      </pc:sldChg>
      <pc:sldChg chg="addSp delSp modSp new mod modClrScheme chgLayout">
        <pc:chgData name="Катерина Савчук" userId="0f2de33b28f9de65" providerId="LiveId" clId="{54C79028-88BF-4186-A470-1018E352E5AD}" dt="2025-03-20T12:47:32.666" v="1354" actId="27636"/>
        <pc:sldMkLst>
          <pc:docMk/>
          <pc:sldMk cId="2928444759" sldId="282"/>
        </pc:sldMkLst>
        <pc:spChg chg="del mod ord">
          <ac:chgData name="Катерина Савчук" userId="0f2de33b28f9de65" providerId="LiveId" clId="{54C79028-88BF-4186-A470-1018E352E5AD}" dt="2025-03-20T12:43:14.905" v="1328" actId="700"/>
          <ac:spMkLst>
            <pc:docMk/>
            <pc:sldMk cId="2928444759" sldId="282"/>
            <ac:spMk id="2" creationId="{AF992BFD-EC92-4D2F-BA0B-5FAA9F8A61C9}"/>
          </ac:spMkLst>
        </pc:spChg>
        <pc:spChg chg="del mod ord">
          <ac:chgData name="Катерина Савчук" userId="0f2de33b28f9de65" providerId="LiveId" clId="{54C79028-88BF-4186-A470-1018E352E5AD}" dt="2025-03-20T12:43:14.905" v="1328" actId="700"/>
          <ac:spMkLst>
            <pc:docMk/>
            <pc:sldMk cId="2928444759" sldId="282"/>
            <ac:spMk id="3" creationId="{476E2A7E-815D-48D3-A73C-C14DBBA0427F}"/>
          </ac:spMkLst>
        </pc:spChg>
        <pc:spChg chg="add del mod ord">
          <ac:chgData name="Катерина Савчук" userId="0f2de33b28f9de65" providerId="LiveId" clId="{54C79028-88BF-4186-A470-1018E352E5AD}" dt="2025-03-20T12:43:30.149" v="1329" actId="478"/>
          <ac:spMkLst>
            <pc:docMk/>
            <pc:sldMk cId="2928444759" sldId="282"/>
            <ac:spMk id="4" creationId="{135CCF60-6113-47DB-8392-B49F830D3A79}"/>
          </ac:spMkLst>
        </pc:spChg>
        <pc:spChg chg="add mod ord">
          <ac:chgData name="Катерина Савчук" userId="0f2de33b28f9de65" providerId="LiveId" clId="{54C79028-88BF-4186-A470-1018E352E5AD}" dt="2025-03-20T12:47:32.666" v="1354" actId="27636"/>
          <ac:spMkLst>
            <pc:docMk/>
            <pc:sldMk cId="2928444759" sldId="282"/>
            <ac:spMk id="5" creationId="{BF3369F4-DCB4-4301-8DB0-FE098A85C050}"/>
          </ac:spMkLst>
        </pc:spChg>
        <pc:picChg chg="add mod">
          <ac:chgData name="Катерина Савчук" userId="0f2de33b28f9de65" providerId="LiveId" clId="{54C79028-88BF-4186-A470-1018E352E5AD}" dt="2025-03-20T12:44:00.101" v="1339" actId="1076"/>
          <ac:picMkLst>
            <pc:docMk/>
            <pc:sldMk cId="2928444759" sldId="282"/>
            <ac:picMk id="5122" creationId="{E699B767-BE93-497A-BD4B-82DB8E24A66C}"/>
          </ac:picMkLst>
        </pc:picChg>
      </pc:sldChg>
      <pc:sldChg chg="addSp delSp modSp new mod modClrScheme chgLayout">
        <pc:chgData name="Катерина Савчук" userId="0f2de33b28f9de65" providerId="LiveId" clId="{54C79028-88BF-4186-A470-1018E352E5AD}" dt="2025-03-20T12:49:02.377" v="1382" actId="1076"/>
        <pc:sldMkLst>
          <pc:docMk/>
          <pc:sldMk cId="414700177" sldId="283"/>
        </pc:sldMkLst>
        <pc:spChg chg="del">
          <ac:chgData name="Катерина Савчук" userId="0f2de33b28f9de65" providerId="LiveId" clId="{54C79028-88BF-4186-A470-1018E352E5AD}" dt="2025-03-20T12:47:52.416" v="1357" actId="478"/>
          <ac:spMkLst>
            <pc:docMk/>
            <pc:sldMk cId="414700177" sldId="283"/>
            <ac:spMk id="2" creationId="{48B30397-B8E3-4106-B7EE-0D93F7960020}"/>
          </ac:spMkLst>
        </pc:spChg>
        <pc:spChg chg="mod ord">
          <ac:chgData name="Катерина Савчук" userId="0f2de33b28f9de65" providerId="LiveId" clId="{54C79028-88BF-4186-A470-1018E352E5AD}" dt="2025-03-20T12:48:59.944" v="1381" actId="1076"/>
          <ac:spMkLst>
            <pc:docMk/>
            <pc:sldMk cId="414700177" sldId="283"/>
            <ac:spMk id="3" creationId="{ED42417A-278A-4828-9228-18FDE245CE1D}"/>
          </ac:spMkLst>
        </pc:spChg>
        <pc:picChg chg="add del mod">
          <ac:chgData name="Катерина Савчук" userId="0f2de33b28f9de65" providerId="LiveId" clId="{54C79028-88BF-4186-A470-1018E352E5AD}" dt="2025-03-20T12:48:31.784" v="1372"/>
          <ac:picMkLst>
            <pc:docMk/>
            <pc:sldMk cId="414700177" sldId="283"/>
            <ac:picMk id="6146" creationId="{6F783E12-85E7-439A-8272-4498BB80583D}"/>
          </ac:picMkLst>
        </pc:picChg>
        <pc:picChg chg="add mod">
          <ac:chgData name="Катерина Савчук" userId="0f2de33b28f9de65" providerId="LiveId" clId="{54C79028-88BF-4186-A470-1018E352E5AD}" dt="2025-03-20T12:49:02.377" v="1382" actId="1076"/>
          <ac:picMkLst>
            <pc:docMk/>
            <pc:sldMk cId="414700177" sldId="283"/>
            <ac:picMk id="6148" creationId="{3688EA51-6973-4682-A66E-026EA6DAD786}"/>
          </ac:picMkLst>
        </pc:picChg>
      </pc:sldChg>
      <pc:sldChg chg="addSp modSp new mod">
        <pc:chgData name="Катерина Савчук" userId="0f2de33b28f9de65" providerId="LiveId" clId="{54C79028-88BF-4186-A470-1018E352E5AD}" dt="2025-03-20T12:50:35.825" v="1398" actId="167"/>
        <pc:sldMkLst>
          <pc:docMk/>
          <pc:sldMk cId="3854857128" sldId="284"/>
        </pc:sldMkLst>
        <pc:spChg chg="add mod">
          <ac:chgData name="Катерина Савчук" userId="0f2de33b28f9de65" providerId="LiveId" clId="{54C79028-88BF-4186-A470-1018E352E5AD}" dt="2025-03-20T12:50:30.040" v="1396" actId="1076"/>
          <ac:spMkLst>
            <pc:docMk/>
            <pc:sldMk cId="3854857128" sldId="284"/>
            <ac:spMk id="2" creationId="{81D19786-FFB2-44B0-8684-6869ED0DC9C6}"/>
          </ac:spMkLst>
        </pc:spChg>
        <pc:spChg chg="add ord">
          <ac:chgData name="Катерина Савчук" userId="0f2de33b28f9de65" providerId="LiveId" clId="{54C79028-88BF-4186-A470-1018E352E5AD}" dt="2025-03-20T12:50:35.825" v="1398" actId="167"/>
          <ac:spMkLst>
            <pc:docMk/>
            <pc:sldMk cId="3854857128" sldId="284"/>
            <ac:spMk id="3" creationId="{8188E6F3-4097-4B67-99D1-D221A6345CF4}"/>
          </ac:spMkLst>
        </pc:spChg>
      </pc:sldChg>
      <pc:sldChg chg="addSp delSp modSp new mod">
        <pc:chgData name="Катерина Савчук" userId="0f2de33b28f9de65" providerId="LiveId" clId="{54C79028-88BF-4186-A470-1018E352E5AD}" dt="2025-03-20T12:54:33.050" v="1406" actId="732"/>
        <pc:sldMkLst>
          <pc:docMk/>
          <pc:sldMk cId="3134204104" sldId="285"/>
        </pc:sldMkLst>
        <pc:spChg chg="del">
          <ac:chgData name="Катерина Савчук" userId="0f2de33b28f9de65" providerId="LiveId" clId="{54C79028-88BF-4186-A470-1018E352E5AD}" dt="2025-03-20T12:54:22.159" v="1404" actId="478"/>
          <ac:spMkLst>
            <pc:docMk/>
            <pc:sldMk cId="3134204104" sldId="285"/>
            <ac:spMk id="2" creationId="{73D6654F-0EFC-481C-98D7-E9B5B083D2DE}"/>
          </ac:spMkLst>
        </pc:spChg>
        <pc:spChg chg="mod">
          <ac:chgData name="Катерина Савчук" userId="0f2de33b28f9de65" providerId="LiveId" clId="{54C79028-88BF-4186-A470-1018E352E5AD}" dt="2025-03-20T12:53:18.758" v="1401" actId="27636"/>
          <ac:spMkLst>
            <pc:docMk/>
            <pc:sldMk cId="3134204104" sldId="285"/>
            <ac:spMk id="3" creationId="{866537E3-4676-4472-A7D3-9633645E0827}"/>
          </ac:spMkLst>
        </pc:spChg>
        <pc:picChg chg="add mod">
          <ac:chgData name="Катерина Савчук" userId="0f2de33b28f9de65" providerId="LiveId" clId="{54C79028-88BF-4186-A470-1018E352E5AD}" dt="2025-03-20T12:54:33.050" v="1406" actId="732"/>
          <ac:picMkLst>
            <pc:docMk/>
            <pc:sldMk cId="3134204104" sldId="285"/>
            <ac:picMk id="7170" creationId="{DEE4A858-B89A-467A-B28C-223D8BDAC73A}"/>
          </ac:picMkLst>
        </pc:picChg>
      </pc:sldChg>
      <pc:sldChg chg="addSp modSp new mod modClrScheme chgLayout">
        <pc:chgData name="Катерина Савчук" userId="0f2de33b28f9de65" providerId="LiveId" clId="{54C79028-88BF-4186-A470-1018E352E5AD}" dt="2025-03-20T13:12:51.916" v="1495" actId="2711"/>
        <pc:sldMkLst>
          <pc:docMk/>
          <pc:sldMk cId="1330338541" sldId="286"/>
        </pc:sldMkLst>
        <pc:spChg chg="add mod">
          <ac:chgData name="Катерина Савчук" userId="0f2de33b28f9de65" providerId="LiveId" clId="{54C79028-88BF-4186-A470-1018E352E5AD}" dt="2025-03-20T12:56:02.912" v="1462" actId="20577"/>
          <ac:spMkLst>
            <pc:docMk/>
            <pc:sldMk cId="1330338541" sldId="286"/>
            <ac:spMk id="2" creationId="{2ACA9552-2398-4886-910C-BE66C4479450}"/>
          </ac:spMkLst>
        </pc:spChg>
        <pc:spChg chg="add mod">
          <ac:chgData name="Катерина Савчук" userId="0f2de33b28f9de65" providerId="LiveId" clId="{54C79028-88BF-4186-A470-1018E352E5AD}" dt="2025-03-20T13:12:51.916" v="1495" actId="2711"/>
          <ac:spMkLst>
            <pc:docMk/>
            <pc:sldMk cId="1330338541" sldId="286"/>
            <ac:spMk id="3" creationId="{E95CB3F8-8A21-4F0D-BC83-AB6402B1C3F2}"/>
          </ac:spMkLst>
        </pc:spChg>
      </pc:sldChg>
      <pc:sldMasterChg chg="addSldLayout">
        <pc:chgData name="Катерина Савчук" userId="0f2de33b28f9de65" providerId="LiveId" clId="{54C79028-88BF-4186-A470-1018E352E5AD}" dt="2025-03-19T13:15:25.243" v="0" actId="680"/>
        <pc:sldMasterMkLst>
          <pc:docMk/>
          <pc:sldMasterMk cId="2642796524" sldId="2147483648"/>
        </pc:sldMasterMkLst>
        <pc:sldLayoutChg chg="add">
          <pc:chgData name="Катерина Савчук" userId="0f2de33b28f9de65" providerId="LiveId" clId="{54C79028-88BF-4186-A470-1018E352E5AD}" dt="2025-03-19T13:15:25.243" v="0" actId="680"/>
          <pc:sldLayoutMkLst>
            <pc:docMk/>
            <pc:sldMasterMk cId="2642796524" sldId="2147483648"/>
            <pc:sldLayoutMk cId="3225436144" sldId="214748364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881985"/>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28600"/>
            <a:ext cx="27432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28600"/>
            <a:ext cx="80264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0398685"/>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1"/>
            <a:ext cx="98552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1228726"/>
            <a:ext cx="10972800" cy="5095875"/>
          </a:xfrm>
        </p:spPr>
        <p:txBody>
          <a:bodyPr/>
          <a:lstStyle/>
          <a:p>
            <a:pPr lvl="0"/>
            <a:r>
              <a:rPr lang="ru-RU" noProof="0" smtClean="0"/>
              <a:t>Вставка таблицы</a:t>
            </a:r>
            <a:endParaRPr lang="ru-RU" noProof="0"/>
          </a:p>
        </p:txBody>
      </p:sp>
      <p:sp>
        <p:nvSpPr>
          <p:cNvPr id="4"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8147353"/>
      </p:ext>
    </p:extLst>
  </p:cSld>
  <p:clrMapOvr>
    <a:masterClrMapping/>
  </p:clrMapOvr>
  <p:transition>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9942812"/>
      </p:ext>
    </p:extLst>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228726"/>
            <a:ext cx="53848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228726"/>
            <a:ext cx="53848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2335475"/>
      </p:ext>
    </p:extLst>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2994240"/>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09584"/>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76136659"/>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68877130"/>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3174158"/>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586B75A-687E-405C-8A0B-8D00578BA2C3}" type="datetimeFigureOut">
              <a:rPr lang="en-US" smtClean="0"/>
              <a:pPr/>
              <a:t>3/28/2025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8426494"/>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2117" y="4763"/>
            <a:ext cx="12192000" cy="931862"/>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grpSp>
        <p:nvGrpSpPr>
          <p:cNvPr id="1027" name="Group 16"/>
          <p:cNvGrpSpPr>
            <a:grpSpLocks/>
          </p:cNvGrpSpPr>
          <p:nvPr/>
        </p:nvGrpSpPr>
        <p:grpSpPr bwMode="auto">
          <a:xfrm>
            <a:off x="-16934" y="1"/>
            <a:ext cx="12200467" cy="1012825"/>
            <a:chOff x="476" y="-638"/>
            <a:chExt cx="5764" cy="638"/>
          </a:xfrm>
        </p:grpSpPr>
        <p:sp>
          <p:nvSpPr>
            <p:cNvPr id="1035" name="Oval 17"/>
            <p:cNvSpPr>
              <a:spLocks noChangeArrowheads="1"/>
            </p:cNvSpPr>
            <p:nvPr userDrawn="1"/>
          </p:nvSpPr>
          <p:spPr bwMode="gray">
            <a:xfrm>
              <a:off x="555"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6" name="Oval 18"/>
            <p:cNvSpPr>
              <a:spLocks noChangeArrowheads="1"/>
            </p:cNvSpPr>
            <p:nvPr userDrawn="1"/>
          </p:nvSpPr>
          <p:spPr bwMode="gray">
            <a:xfrm>
              <a:off x="553"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7" name="Oval 19"/>
            <p:cNvSpPr>
              <a:spLocks noChangeArrowheads="1"/>
            </p:cNvSpPr>
            <p:nvPr userDrawn="1"/>
          </p:nvSpPr>
          <p:spPr bwMode="gray">
            <a:xfrm>
              <a:off x="843" y="-42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8" name="Oval 20"/>
            <p:cNvSpPr>
              <a:spLocks noChangeArrowheads="1"/>
            </p:cNvSpPr>
            <p:nvPr userDrawn="1"/>
          </p:nvSpPr>
          <p:spPr bwMode="gray">
            <a:xfrm>
              <a:off x="843" y="-13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2" name="Oval 21"/>
            <p:cNvSpPr>
              <a:spLocks noChangeArrowheads="1"/>
            </p:cNvSpPr>
            <p:nvPr userDrawn="1"/>
          </p:nvSpPr>
          <p:spPr bwMode="gray">
            <a:xfrm>
              <a:off x="1113"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0" name="Oval 22"/>
            <p:cNvSpPr>
              <a:spLocks noChangeArrowheads="1"/>
            </p:cNvSpPr>
            <p:nvPr userDrawn="1"/>
          </p:nvSpPr>
          <p:spPr bwMode="gray">
            <a:xfrm>
              <a:off x="1249"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1" name="Line 23"/>
            <p:cNvSpPr>
              <a:spLocks noChangeShapeType="1"/>
            </p:cNvSpPr>
            <p:nvPr userDrawn="1"/>
          </p:nvSpPr>
          <p:spPr bwMode="gray">
            <a:xfrm>
              <a:off x="577"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2" name="Line 24"/>
            <p:cNvSpPr>
              <a:spLocks noChangeShapeType="1"/>
            </p:cNvSpPr>
            <p:nvPr userDrawn="1"/>
          </p:nvSpPr>
          <p:spPr bwMode="gray">
            <a:xfrm>
              <a:off x="71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3" name="Line 25"/>
            <p:cNvSpPr>
              <a:spLocks noChangeShapeType="1"/>
            </p:cNvSpPr>
            <p:nvPr userDrawn="1"/>
          </p:nvSpPr>
          <p:spPr bwMode="gray">
            <a:xfrm>
              <a:off x="864"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4" name="Line 26"/>
            <p:cNvSpPr>
              <a:spLocks noChangeShapeType="1"/>
            </p:cNvSpPr>
            <p:nvPr userDrawn="1"/>
          </p:nvSpPr>
          <p:spPr bwMode="gray">
            <a:xfrm>
              <a:off x="1000"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5" name="Line 27"/>
            <p:cNvSpPr>
              <a:spLocks noChangeShapeType="1"/>
            </p:cNvSpPr>
            <p:nvPr userDrawn="1"/>
          </p:nvSpPr>
          <p:spPr bwMode="gray">
            <a:xfrm>
              <a:off x="1136"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6" name="Line 28"/>
            <p:cNvSpPr>
              <a:spLocks noChangeShapeType="1"/>
            </p:cNvSpPr>
            <p:nvPr userDrawn="1"/>
          </p:nvSpPr>
          <p:spPr bwMode="gray">
            <a:xfrm>
              <a:off x="1272" y="-635"/>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7" name="Line 29"/>
            <p:cNvSpPr>
              <a:spLocks noChangeShapeType="1"/>
            </p:cNvSpPr>
            <p:nvPr userDrawn="1"/>
          </p:nvSpPr>
          <p:spPr bwMode="gray">
            <a:xfrm>
              <a:off x="1414"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8" name="Line 30"/>
            <p:cNvSpPr>
              <a:spLocks noChangeShapeType="1"/>
            </p:cNvSpPr>
            <p:nvPr userDrawn="1"/>
          </p:nvSpPr>
          <p:spPr bwMode="gray">
            <a:xfrm>
              <a:off x="1565"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9" name="Line 31"/>
            <p:cNvSpPr>
              <a:spLocks noChangeShapeType="1"/>
            </p:cNvSpPr>
            <p:nvPr userDrawn="1"/>
          </p:nvSpPr>
          <p:spPr bwMode="gray">
            <a:xfrm>
              <a:off x="1701"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0" name="Line 32"/>
            <p:cNvSpPr>
              <a:spLocks noChangeShapeType="1"/>
            </p:cNvSpPr>
            <p:nvPr userDrawn="1"/>
          </p:nvSpPr>
          <p:spPr bwMode="gray">
            <a:xfrm>
              <a:off x="1837"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1" name="Line 33"/>
            <p:cNvSpPr>
              <a:spLocks noChangeShapeType="1"/>
            </p:cNvSpPr>
            <p:nvPr userDrawn="1"/>
          </p:nvSpPr>
          <p:spPr bwMode="gray">
            <a:xfrm>
              <a:off x="1973"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2" name="Line 34"/>
            <p:cNvSpPr>
              <a:spLocks noChangeShapeType="1"/>
            </p:cNvSpPr>
            <p:nvPr userDrawn="1"/>
          </p:nvSpPr>
          <p:spPr bwMode="gray">
            <a:xfrm>
              <a:off x="210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3" name="Oval 35"/>
            <p:cNvSpPr>
              <a:spLocks noChangeArrowheads="1"/>
            </p:cNvSpPr>
            <p:nvPr userDrawn="1"/>
          </p:nvSpPr>
          <p:spPr bwMode="gray">
            <a:xfrm>
              <a:off x="1392"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4" name="Oval 36"/>
            <p:cNvSpPr>
              <a:spLocks noChangeArrowheads="1"/>
            </p:cNvSpPr>
            <p:nvPr userDrawn="1"/>
          </p:nvSpPr>
          <p:spPr bwMode="gray">
            <a:xfrm>
              <a:off x="1390" y="-542"/>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5" name="Oval 37"/>
            <p:cNvSpPr>
              <a:spLocks noChangeArrowheads="1"/>
            </p:cNvSpPr>
            <p:nvPr userDrawn="1"/>
          </p:nvSpPr>
          <p:spPr bwMode="gray">
            <a:xfrm>
              <a:off x="1680"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6" name="Oval 38"/>
            <p:cNvSpPr>
              <a:spLocks noChangeArrowheads="1"/>
            </p:cNvSpPr>
            <p:nvPr userDrawn="1"/>
          </p:nvSpPr>
          <p:spPr bwMode="gray">
            <a:xfrm>
              <a:off x="1680" y="-54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7" name="Oval 39"/>
            <p:cNvSpPr>
              <a:spLocks noChangeArrowheads="1"/>
            </p:cNvSpPr>
            <p:nvPr userDrawn="1"/>
          </p:nvSpPr>
          <p:spPr bwMode="gray">
            <a:xfrm>
              <a:off x="1950" y="-28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8" name="Oval 40"/>
            <p:cNvSpPr>
              <a:spLocks noChangeArrowheads="1"/>
            </p:cNvSpPr>
            <p:nvPr userDrawn="1"/>
          </p:nvSpPr>
          <p:spPr bwMode="gray">
            <a:xfrm>
              <a:off x="2086" y="-1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9" name="Oval 41"/>
            <p:cNvSpPr>
              <a:spLocks noChangeArrowheads="1"/>
            </p:cNvSpPr>
            <p:nvPr userDrawn="1"/>
          </p:nvSpPr>
          <p:spPr bwMode="gray">
            <a:xfrm>
              <a:off x="2224"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0" name="Oval 42"/>
            <p:cNvSpPr>
              <a:spLocks noChangeArrowheads="1"/>
            </p:cNvSpPr>
            <p:nvPr userDrawn="1"/>
          </p:nvSpPr>
          <p:spPr bwMode="gray">
            <a:xfrm>
              <a:off x="2222"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1" name="Oval 43"/>
            <p:cNvSpPr>
              <a:spLocks noChangeArrowheads="1"/>
            </p:cNvSpPr>
            <p:nvPr userDrawn="1"/>
          </p:nvSpPr>
          <p:spPr bwMode="gray">
            <a:xfrm>
              <a:off x="2512"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2" name="Oval 44"/>
            <p:cNvSpPr>
              <a:spLocks noChangeArrowheads="1"/>
            </p:cNvSpPr>
            <p:nvPr userDrawn="1"/>
          </p:nvSpPr>
          <p:spPr bwMode="gray">
            <a:xfrm>
              <a:off x="2512" y="-15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3" name="Oval 45"/>
            <p:cNvSpPr>
              <a:spLocks noChangeArrowheads="1"/>
            </p:cNvSpPr>
            <p:nvPr userDrawn="1"/>
          </p:nvSpPr>
          <p:spPr bwMode="gray">
            <a:xfrm>
              <a:off x="2782"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4" name="Oval 46"/>
            <p:cNvSpPr>
              <a:spLocks noChangeArrowheads="1"/>
            </p:cNvSpPr>
            <p:nvPr userDrawn="1"/>
          </p:nvSpPr>
          <p:spPr bwMode="gray">
            <a:xfrm>
              <a:off x="2918"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65" name="Group 47"/>
            <p:cNvGrpSpPr>
              <a:grpSpLocks/>
            </p:cNvGrpSpPr>
            <p:nvPr userDrawn="1"/>
          </p:nvGrpSpPr>
          <p:grpSpPr bwMode="auto">
            <a:xfrm>
              <a:off x="2246" y="-638"/>
              <a:ext cx="1532" cy="635"/>
              <a:chOff x="-765" y="-1448"/>
              <a:chExt cx="1532" cy="2896"/>
            </a:xfrm>
          </p:grpSpPr>
          <p:sp>
            <p:nvSpPr>
              <p:cNvPr id="1111" name="Line 48"/>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2" name="Line 49"/>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3" name="Line 50"/>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4" name="Line 51"/>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5" name="Line 52"/>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6" name="Line 53"/>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7" name="Line 54"/>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8" name="Line 55"/>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9" name="Line 56"/>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0" name="Line 57"/>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1" name="Line 58"/>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2" name="Line 59"/>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66" name="Oval 60"/>
            <p:cNvSpPr>
              <a:spLocks noChangeArrowheads="1"/>
            </p:cNvSpPr>
            <p:nvPr userDrawn="1"/>
          </p:nvSpPr>
          <p:spPr bwMode="gray">
            <a:xfrm>
              <a:off x="3061" y="-41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7" name="Oval 61"/>
            <p:cNvSpPr>
              <a:spLocks noChangeArrowheads="1"/>
            </p:cNvSpPr>
            <p:nvPr userDrawn="1"/>
          </p:nvSpPr>
          <p:spPr bwMode="gray">
            <a:xfrm>
              <a:off x="3059"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8" name="Oval 62"/>
            <p:cNvSpPr>
              <a:spLocks noChangeArrowheads="1"/>
            </p:cNvSpPr>
            <p:nvPr userDrawn="1"/>
          </p:nvSpPr>
          <p:spPr bwMode="gray">
            <a:xfrm>
              <a:off x="3349" y="-41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9" name="Oval 63"/>
            <p:cNvSpPr>
              <a:spLocks noChangeArrowheads="1"/>
            </p:cNvSpPr>
            <p:nvPr userDrawn="1"/>
          </p:nvSpPr>
          <p:spPr bwMode="gray">
            <a:xfrm>
              <a:off x="3349"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0" name="Oval 64"/>
            <p:cNvSpPr>
              <a:spLocks noChangeArrowheads="1"/>
            </p:cNvSpPr>
            <p:nvPr userDrawn="1"/>
          </p:nvSpPr>
          <p:spPr bwMode="gray">
            <a:xfrm>
              <a:off x="3619"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1" name="Oval 65"/>
            <p:cNvSpPr>
              <a:spLocks noChangeArrowheads="1"/>
            </p:cNvSpPr>
            <p:nvPr userDrawn="1"/>
          </p:nvSpPr>
          <p:spPr bwMode="gray">
            <a:xfrm>
              <a:off x="3755"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2" name="Oval 66"/>
            <p:cNvSpPr>
              <a:spLocks noChangeArrowheads="1"/>
            </p:cNvSpPr>
            <p:nvPr userDrawn="1"/>
          </p:nvSpPr>
          <p:spPr bwMode="gray">
            <a:xfrm>
              <a:off x="3913" y="-27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3" name="Oval 67"/>
            <p:cNvSpPr>
              <a:spLocks noChangeArrowheads="1"/>
            </p:cNvSpPr>
            <p:nvPr userDrawn="1"/>
          </p:nvSpPr>
          <p:spPr bwMode="gray">
            <a:xfrm>
              <a:off x="3911"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4" name="Oval 68"/>
            <p:cNvSpPr>
              <a:spLocks noChangeArrowheads="1"/>
            </p:cNvSpPr>
            <p:nvPr userDrawn="1"/>
          </p:nvSpPr>
          <p:spPr bwMode="gray">
            <a:xfrm>
              <a:off x="4201" y="-45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5" name="Oval 69"/>
            <p:cNvSpPr>
              <a:spLocks noChangeArrowheads="1"/>
            </p:cNvSpPr>
            <p:nvPr userDrawn="1"/>
          </p:nvSpPr>
          <p:spPr bwMode="gray">
            <a:xfrm>
              <a:off x="4201" y="-1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6" name="Oval 70"/>
            <p:cNvSpPr>
              <a:spLocks noChangeArrowheads="1"/>
            </p:cNvSpPr>
            <p:nvPr userDrawn="1"/>
          </p:nvSpPr>
          <p:spPr bwMode="gray">
            <a:xfrm>
              <a:off x="4471" y="-29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7" name="Oval 71"/>
            <p:cNvSpPr>
              <a:spLocks noChangeArrowheads="1"/>
            </p:cNvSpPr>
            <p:nvPr userDrawn="1"/>
          </p:nvSpPr>
          <p:spPr bwMode="gray">
            <a:xfrm>
              <a:off x="4607"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78" name="Group 72"/>
            <p:cNvGrpSpPr>
              <a:grpSpLocks/>
            </p:cNvGrpSpPr>
            <p:nvPr userDrawn="1"/>
          </p:nvGrpSpPr>
          <p:grpSpPr bwMode="auto">
            <a:xfrm>
              <a:off x="3935" y="-638"/>
              <a:ext cx="1532" cy="635"/>
              <a:chOff x="-765" y="-1448"/>
              <a:chExt cx="1532" cy="2896"/>
            </a:xfrm>
          </p:grpSpPr>
          <p:sp>
            <p:nvSpPr>
              <p:cNvPr id="1099" name="Line 73"/>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0" name="Line 74"/>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1" name="Line 75"/>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2" name="Line 76"/>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3" name="Line 77"/>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4" name="Line 78"/>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5" name="Line 79"/>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6" name="Line 80"/>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7" name="Line 81"/>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8" name="Line 82"/>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9" name="Line 83"/>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0" name="Line 84"/>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79" name="Oval 85"/>
            <p:cNvSpPr>
              <a:spLocks noChangeArrowheads="1"/>
            </p:cNvSpPr>
            <p:nvPr userDrawn="1"/>
          </p:nvSpPr>
          <p:spPr bwMode="gray">
            <a:xfrm>
              <a:off x="4750" y="-36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0" name="Oval 86"/>
            <p:cNvSpPr>
              <a:spLocks noChangeArrowheads="1"/>
            </p:cNvSpPr>
            <p:nvPr userDrawn="1"/>
          </p:nvSpPr>
          <p:spPr bwMode="gray">
            <a:xfrm>
              <a:off x="4748"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1" name="Oval 87"/>
            <p:cNvSpPr>
              <a:spLocks noChangeArrowheads="1"/>
            </p:cNvSpPr>
            <p:nvPr userDrawn="1"/>
          </p:nvSpPr>
          <p:spPr bwMode="gray">
            <a:xfrm>
              <a:off x="5038" y="-42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2" name="Oval 88"/>
            <p:cNvSpPr>
              <a:spLocks noChangeArrowheads="1"/>
            </p:cNvSpPr>
            <p:nvPr userDrawn="1"/>
          </p:nvSpPr>
          <p:spPr bwMode="gray">
            <a:xfrm>
              <a:off x="5038"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3" name="Oval 89"/>
            <p:cNvSpPr>
              <a:spLocks noChangeArrowheads="1"/>
            </p:cNvSpPr>
            <p:nvPr userDrawn="1"/>
          </p:nvSpPr>
          <p:spPr bwMode="gray">
            <a:xfrm>
              <a:off x="5308"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4" name="Oval 90"/>
            <p:cNvSpPr>
              <a:spLocks noChangeArrowheads="1"/>
            </p:cNvSpPr>
            <p:nvPr userDrawn="1"/>
          </p:nvSpPr>
          <p:spPr bwMode="gray">
            <a:xfrm>
              <a:off x="5444"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5" name="Oval 91"/>
            <p:cNvSpPr>
              <a:spLocks noChangeArrowheads="1"/>
            </p:cNvSpPr>
            <p:nvPr userDrawn="1"/>
          </p:nvSpPr>
          <p:spPr bwMode="gray">
            <a:xfrm>
              <a:off x="5580" y="-28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6" name="Oval 92"/>
            <p:cNvSpPr>
              <a:spLocks noChangeArrowheads="1"/>
            </p:cNvSpPr>
            <p:nvPr userDrawn="1"/>
          </p:nvSpPr>
          <p:spPr bwMode="gray">
            <a:xfrm>
              <a:off x="5578" y="-5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7" name="Oval 93"/>
            <p:cNvSpPr>
              <a:spLocks noChangeArrowheads="1"/>
            </p:cNvSpPr>
            <p:nvPr userDrawn="1"/>
          </p:nvSpPr>
          <p:spPr bwMode="gray">
            <a:xfrm>
              <a:off x="5868" y="-42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8" name="Oval 94"/>
            <p:cNvSpPr>
              <a:spLocks noChangeArrowheads="1"/>
            </p:cNvSpPr>
            <p:nvPr userDrawn="1"/>
          </p:nvSpPr>
          <p:spPr bwMode="gray">
            <a:xfrm>
              <a:off x="5868" y="-15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9" name="Oval 95"/>
            <p:cNvSpPr>
              <a:spLocks noChangeArrowheads="1"/>
            </p:cNvSpPr>
            <p:nvPr userDrawn="1"/>
          </p:nvSpPr>
          <p:spPr bwMode="gray">
            <a:xfrm>
              <a:off x="6138" y="-28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90" name="Line 96"/>
            <p:cNvSpPr>
              <a:spLocks noChangeShapeType="1"/>
            </p:cNvSpPr>
            <p:nvPr userDrawn="1"/>
          </p:nvSpPr>
          <p:spPr bwMode="gray">
            <a:xfrm>
              <a:off x="5602"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1" name="Line 97"/>
            <p:cNvSpPr>
              <a:spLocks noChangeShapeType="1"/>
            </p:cNvSpPr>
            <p:nvPr userDrawn="1"/>
          </p:nvSpPr>
          <p:spPr bwMode="gray">
            <a:xfrm>
              <a:off x="5753"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2" name="Line 98"/>
            <p:cNvSpPr>
              <a:spLocks noChangeShapeType="1"/>
            </p:cNvSpPr>
            <p:nvPr userDrawn="1"/>
          </p:nvSpPr>
          <p:spPr bwMode="gray">
            <a:xfrm>
              <a:off x="5889"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3" name="Line 99"/>
            <p:cNvSpPr>
              <a:spLocks noChangeShapeType="1"/>
            </p:cNvSpPr>
            <p:nvPr userDrawn="1"/>
          </p:nvSpPr>
          <p:spPr bwMode="gray">
            <a:xfrm>
              <a:off x="6025"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4" name="Line 100"/>
            <p:cNvSpPr>
              <a:spLocks noChangeShapeType="1"/>
            </p:cNvSpPr>
            <p:nvPr userDrawn="1"/>
          </p:nvSpPr>
          <p:spPr bwMode="gray">
            <a:xfrm>
              <a:off x="6161"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5" name="Line 101"/>
            <p:cNvSpPr>
              <a:spLocks noChangeShapeType="1"/>
            </p:cNvSpPr>
            <p:nvPr userDrawn="1"/>
          </p:nvSpPr>
          <p:spPr bwMode="gray">
            <a:xfrm>
              <a:off x="476" y="-525"/>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6" name="Line 102"/>
            <p:cNvSpPr>
              <a:spLocks noChangeShapeType="1"/>
            </p:cNvSpPr>
            <p:nvPr userDrawn="1"/>
          </p:nvSpPr>
          <p:spPr bwMode="gray">
            <a:xfrm>
              <a:off x="477" y="-389"/>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7" name="Line 103"/>
            <p:cNvSpPr>
              <a:spLocks noChangeShapeType="1"/>
            </p:cNvSpPr>
            <p:nvPr userDrawn="1"/>
          </p:nvSpPr>
          <p:spPr bwMode="gray">
            <a:xfrm>
              <a:off x="478" y="-253"/>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8" name="Line 104"/>
            <p:cNvSpPr>
              <a:spLocks noChangeShapeType="1"/>
            </p:cNvSpPr>
            <p:nvPr userDrawn="1"/>
          </p:nvSpPr>
          <p:spPr bwMode="gray">
            <a:xfrm>
              <a:off x="480" y="-126"/>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129" name="Rectangle 105"/>
          <p:cNvSpPr>
            <a:spLocks noChangeArrowheads="1"/>
          </p:cNvSpPr>
          <p:nvPr/>
        </p:nvSpPr>
        <p:spPr bwMode="gray">
          <a:xfrm>
            <a:off x="0" y="800101"/>
            <a:ext cx="12192000" cy="301625"/>
          </a:xfrm>
          <a:prstGeom prst="rect">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sp>
        <p:nvSpPr>
          <p:cNvPr id="1029" name="Oval 106" descr="06_original_w"/>
          <p:cNvSpPr>
            <a:spLocks noChangeArrowheads="1"/>
          </p:cNvSpPr>
          <p:nvPr/>
        </p:nvSpPr>
        <p:spPr bwMode="gray">
          <a:xfrm>
            <a:off x="10608734" y="404813"/>
            <a:ext cx="1248833" cy="1008062"/>
          </a:xfrm>
          <a:prstGeom prst="ellipse">
            <a:avLst/>
          </a:prstGeom>
          <a:blipFill dpi="0" rotWithShape="1">
            <a:blip r:embed="rId14"/>
            <a:srcRect/>
            <a:stretch>
              <a:fillRect/>
            </a:stretch>
          </a:blipFill>
          <a:ln w="5715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0" name="Rectangle 3"/>
          <p:cNvSpPr>
            <a:spLocks noGrp="1" noChangeArrowheads="1"/>
          </p:cNvSpPr>
          <p:nvPr>
            <p:ph type="body" idx="1"/>
          </p:nvPr>
        </p:nvSpPr>
        <p:spPr bwMode="auto">
          <a:xfrm>
            <a:off x="609600" y="1228726"/>
            <a:ext cx="109728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smtClean="0"/>
              <a:t>Образец текста</a:t>
            </a:r>
          </a:p>
          <a:p>
            <a:pPr lvl="1"/>
            <a:r>
              <a:rPr lang="en-US" altLang="uk-UA" smtClean="0"/>
              <a:t>Второй уровень</a:t>
            </a:r>
          </a:p>
          <a:p>
            <a:pPr lvl="2"/>
            <a:r>
              <a:rPr lang="en-US" altLang="uk-UA" smtClean="0"/>
              <a:t>Третий уровень</a:t>
            </a:r>
          </a:p>
          <a:p>
            <a:pPr lvl="3"/>
            <a:r>
              <a:rPr lang="en-US" altLang="uk-UA" smtClean="0"/>
              <a:t>Четвертый уровень</a:t>
            </a:r>
          </a:p>
          <a:p>
            <a:pPr lvl="4"/>
            <a:r>
              <a:rPr lang="en-US" altLang="uk-UA" smtClean="0"/>
              <a:t>Пятый уровень</a:t>
            </a:r>
          </a:p>
        </p:txBody>
      </p:sp>
      <p:sp>
        <p:nvSpPr>
          <p:cNvPr id="1028" name="Rectangle 4"/>
          <p:cNvSpPr>
            <a:spLocks noGrp="1" noChangeArrowheads="1"/>
          </p:cNvSpPr>
          <p:nvPr>
            <p:ph type="dt" sz="half" idx="2"/>
          </p:nvPr>
        </p:nvSpPr>
        <p:spPr bwMode="auto">
          <a:xfrm>
            <a:off x="609600" y="6400801"/>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latin typeface="+mn-lt"/>
                <a:cs typeface="+mn-cs"/>
              </a:defRPr>
            </a:lvl1pPr>
          </a:lstStyle>
          <a:p>
            <a:fld id="{5586B75A-687E-405C-8A0B-8D00578BA2C3}" type="datetimeFigureOut">
              <a:rPr lang="en-US" smtClean="0"/>
              <a:pPr/>
              <a:t>3/28/2025</a:t>
            </a:fld>
            <a:endParaRPr lang="en-US" dirty="0"/>
          </a:p>
        </p:txBody>
      </p:sp>
      <p:sp>
        <p:nvSpPr>
          <p:cNvPr id="3" name="Rectangle 5"/>
          <p:cNvSpPr>
            <a:spLocks noGrp="1" noChangeArrowheads="1"/>
          </p:cNvSpPr>
          <p:nvPr>
            <p:ph type="ftr" sz="quarter" idx="3"/>
          </p:nvPr>
        </p:nvSpPr>
        <p:spPr bwMode="auto">
          <a:xfrm>
            <a:off x="4165600" y="6400801"/>
            <a:ext cx="3860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b="0">
                <a:latin typeface="+mn-lt"/>
                <a:cs typeface="+mn-cs"/>
              </a:defRPr>
            </a:lvl1pPr>
          </a:lstStyle>
          <a:p>
            <a:endParaRPr lang="en-US" dirty="0"/>
          </a:p>
        </p:txBody>
      </p:sp>
      <p:sp>
        <p:nvSpPr>
          <p:cNvPr id="4" name="Rectangle 6"/>
          <p:cNvSpPr>
            <a:spLocks noGrp="1" noChangeArrowheads="1"/>
          </p:cNvSpPr>
          <p:nvPr>
            <p:ph type="sldNum" sz="quarter" idx="4"/>
          </p:nvPr>
        </p:nvSpPr>
        <p:spPr bwMode="auto">
          <a:xfrm>
            <a:off x="8737600" y="6400801"/>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FAB73BC-B049-4115-A692-8D63A059BFB8}" type="slidenum">
              <a:rPr lang="en-US" smtClean="0"/>
              <a:pPr/>
              <a:t>‹#›</a:t>
            </a:fld>
            <a:endParaRPr lang="en-US" dirty="0"/>
          </a:p>
        </p:txBody>
      </p:sp>
      <p:sp>
        <p:nvSpPr>
          <p:cNvPr id="1034" name="Rectangle 2"/>
          <p:cNvSpPr>
            <a:spLocks noGrp="1" noChangeArrowheads="1"/>
          </p:cNvSpPr>
          <p:nvPr>
            <p:ph type="title"/>
          </p:nvPr>
        </p:nvSpPr>
        <p:spPr bwMode="black">
          <a:xfrm>
            <a:off x="609600" y="228601"/>
            <a:ext cx="9855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uk-UA" smtClean="0"/>
              <a:t>Образец заголовка</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strips dir="ld"/>
  </p:transition>
  <p:txStyles>
    <p:titleStyle>
      <a:lvl1pPr algn="r" rtl="0" eaLnBrk="1" fontAlgn="base" hangingPunct="1">
        <a:spcBef>
          <a:spcPct val="0"/>
        </a:spcBef>
        <a:spcAft>
          <a:spcPct val="0"/>
        </a:spcAft>
        <a:defRPr sz="2800" b="1" i="1">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3792-12#n142"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strikeplagiarism.com/uk/" TargetMode="External"/><Relationship Id="rId3" Type="http://schemas.openxmlformats.org/officeDocument/2006/relationships/hyperlink" Target="https://www.plagscan.com/?fbclid=IwAR1aeHq-cqbUmAdws5cyiK3g5R5FEOFFs18Kjc7SL04nnR97oZ_ZSF5wJZo" TargetMode="External"/><Relationship Id="rId7" Type="http://schemas.openxmlformats.org/officeDocument/2006/relationships/hyperlink" Target="https://l.facebook.com/l.php?u=https%3A%2F%2Fwww.plagium.com%2F%3Ffbclid%3DIwAR3Fhq9hmamJHBDfUrLf9omjybd2N2e2dlrLLCj7Zzd8Ts4nEoNx_inJ9eI&amp;h=AT2stkzcEMAr5fODeyc9YFyAmC5tsCnewRVS76ombHi1tTqTwqvGhMiZQTGgl_k1H2TzRCOdWBIo00hsXBrI4y__QKY9tyU0XhdZNH20p6byhujUZAkpN_mhNyLgzxkN98Q0&amp;__tn__=-UK-y-R&amp;c%5b0%5d=AT2scpkZnebEQmNLfUnOgeMgxET-K_PkZzJmYVF_IlcycA9aH0v5Paobz4Qn6TC-cOzEh97Ql3aPaO8fF-LFLr5tHOownKiJUmY_-o81dc7QlClErKmqVEzxi-q315ZkdjRixKZAr7cH2nNz9pHzf0TUAAdFoYp1XbJoGRDSB3MVOyLFyRvfHAJp6SmEMi7pfOaoUbdHmiH83SpVAylVO4EEnJJqtW0jFE8dEk81InbxSH7p4a-hGWoluXqRBWPBmQ" TargetMode="External"/><Relationship Id="rId2" Type="http://schemas.openxmlformats.org/officeDocument/2006/relationships/hyperlink" Target="https://www.plagtracker.com/?fbclid=IwAR1HqX0s85ob5LavEoN0KTfPu-LuujrnW4ueLtrJ7qrxXV4VvmewPiJekKc" TargetMode="External"/><Relationship Id="rId1" Type="http://schemas.openxmlformats.org/officeDocument/2006/relationships/slideLayout" Target="../slideLayouts/slideLayout6.xml"/><Relationship Id="rId6" Type="http://schemas.openxmlformats.org/officeDocument/2006/relationships/hyperlink" Target="https://l.facebook.com/l.php?u=https%3A%2F%2Fplagiarisma.net%2F%3Ffbclid%3DIwAR0X_rUevItYBn693m9skaj4zyEIa63kdyDYHl2bTqJ6mVjtN6GJ9FE6s9Y&amp;h=AT1wf949OVmUcfTY0loelIO8l7BDXTUSkXTRPW3rV_khT1_73iql7PMKZAR2USFr_jimchdglmmaw935_iL1RvJ4dN_LENsJan9GvpyAAYBBWYNjGGc0n_d_bzJ_c8-i1HHr&amp;__tn__=-UK-y-R&amp;c%5b0%5d=AT2scpkZnebEQmNLfUnOgeMgxET-K_PkZzJmYVF_IlcycA9aH0v5Paobz4Qn6TC-cOzEh97Ql3aPaO8fF-LFLr5tHOownKiJUmY_-o81dc7QlClErKmqVEzxi-q315ZkdjRixKZAr7cH2nNz9pHzf0TUAAdFoYp1XbJoGRDSB3MVOyLFyRvfHAJp6SmEMi7pfOaoUbdHmiH83SpVAylVO4EEnJJqtW0jFE8dEk81InbxSH7p4a-hGWoluXqRBWPBmQ" TargetMode="External"/><Relationship Id="rId5" Type="http://schemas.openxmlformats.org/officeDocument/2006/relationships/hyperlink" Target="https://www.duplichecker.com/?fbclid=IwAR0EBfQUhRpU4GwmCTu8AB3Brnt8bx__ncsFEg8Jd6zRRsA2tiJKBQs59JE" TargetMode="External"/><Relationship Id="rId4" Type="http://schemas.openxmlformats.org/officeDocument/2006/relationships/hyperlink" Target="https://plagiarismdetector.net/?fbclid=IwAR0X_rUevItYBn693m9skaj4zyEIa63kdyDYHl2bTqJ6mVjtN6GJ9FE6s9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1BC395-0349-4139-800B-C7F5E8688871}"/>
              </a:ext>
            </a:extLst>
          </p:cNvPr>
          <p:cNvSpPr>
            <a:spLocks noGrp="1"/>
          </p:cNvSpPr>
          <p:nvPr>
            <p:ph type="title"/>
          </p:nvPr>
        </p:nvSpPr>
        <p:spPr>
          <a:xfrm>
            <a:off x="436880" y="1549401"/>
            <a:ext cx="10922000" cy="4079239"/>
          </a:xfrm>
        </p:spPr>
        <p:txBody>
          <a:bodyPr>
            <a:noAutofit/>
          </a:bodyPr>
          <a:lstStyle/>
          <a:p>
            <a:pPr algn="ctr"/>
            <a:r>
              <a:rPr lang="ru-RU" sz="5500" i="0" dirty="0" smtClean="0">
                <a:solidFill>
                  <a:srgbClr val="222222"/>
                </a:solidFill>
                <a:effectLst/>
                <a:latin typeface="Times New Roman" panose="02020603050405020304" pitchFamily="18" charset="0"/>
                <a:cs typeface="Times New Roman" panose="02020603050405020304" pitchFamily="18" charset="0"/>
              </a:rPr>
              <a:t>ТЕМА 10.</a:t>
            </a:r>
            <a:br>
              <a:rPr lang="ru-RU" sz="5500" i="0" dirty="0" smtClean="0">
                <a:solidFill>
                  <a:srgbClr val="222222"/>
                </a:solidFill>
                <a:effectLst/>
                <a:latin typeface="Times New Roman" panose="02020603050405020304" pitchFamily="18" charset="0"/>
                <a:cs typeface="Times New Roman" panose="02020603050405020304" pitchFamily="18" charset="0"/>
              </a:rPr>
            </a:br>
            <a:r>
              <a:rPr lang="ru-RU" sz="5500" i="0" dirty="0" err="1" smtClean="0">
                <a:solidFill>
                  <a:srgbClr val="222222"/>
                </a:solidFill>
                <a:effectLst/>
                <a:latin typeface="Times New Roman" panose="02020603050405020304" pitchFamily="18" charset="0"/>
                <a:cs typeface="Times New Roman" panose="02020603050405020304" pitchFamily="18" charset="0"/>
              </a:rPr>
              <a:t>Основні</a:t>
            </a:r>
            <a:r>
              <a:rPr lang="ru-RU" sz="5500" i="0" dirty="0" smtClean="0">
                <a:solidFill>
                  <a:srgbClr val="222222"/>
                </a:solidFill>
                <a:effectLst/>
                <a:latin typeface="Times New Roman" panose="02020603050405020304" pitchFamily="18" charset="0"/>
                <a:cs typeface="Times New Roman" panose="02020603050405020304" pitchFamily="18" charset="0"/>
              </a:rPr>
              <a:t> </a:t>
            </a:r>
            <a:r>
              <a:rPr lang="ru-RU" sz="5500" i="0" dirty="0" err="1">
                <a:solidFill>
                  <a:srgbClr val="222222"/>
                </a:solidFill>
                <a:effectLst/>
                <a:latin typeface="Times New Roman" panose="02020603050405020304" pitchFamily="18" charset="0"/>
                <a:cs typeface="Times New Roman" panose="02020603050405020304" pitchFamily="18" charset="0"/>
              </a:rPr>
              <a:t>аспекти</a:t>
            </a:r>
            <a:r>
              <a:rPr lang="ru-RU" sz="5500" i="0" dirty="0">
                <a:solidFill>
                  <a:srgbClr val="222222"/>
                </a:solidFill>
                <a:effectLst/>
                <a:latin typeface="Times New Roman" panose="02020603050405020304" pitchFamily="18" charset="0"/>
                <a:cs typeface="Times New Roman" panose="02020603050405020304" pitchFamily="18" charset="0"/>
              </a:rPr>
              <a:t> </a:t>
            </a:r>
            <a:r>
              <a:rPr lang="ru-RU" sz="5500" i="0" dirty="0" err="1">
                <a:solidFill>
                  <a:srgbClr val="222222"/>
                </a:solidFill>
                <a:effectLst/>
                <a:latin typeface="Times New Roman" panose="02020603050405020304" pitchFamily="18" charset="0"/>
                <a:cs typeface="Times New Roman" panose="02020603050405020304" pitchFamily="18" charset="0"/>
              </a:rPr>
              <a:t>авторського</a:t>
            </a:r>
            <a:r>
              <a:rPr lang="ru-RU" sz="5500" i="0" dirty="0">
                <a:solidFill>
                  <a:srgbClr val="222222"/>
                </a:solidFill>
                <a:effectLst/>
                <a:latin typeface="Times New Roman" panose="02020603050405020304" pitchFamily="18" charset="0"/>
                <a:cs typeface="Times New Roman" panose="02020603050405020304" pitchFamily="18" charset="0"/>
              </a:rPr>
              <a:t> права. </a:t>
            </a:r>
            <a:r>
              <a:rPr lang="ru-RU" sz="5500" i="0" dirty="0" smtClean="0">
                <a:solidFill>
                  <a:srgbClr val="222222"/>
                </a:solidFill>
                <a:effectLst/>
                <a:latin typeface="Times New Roman" panose="02020603050405020304" pitchFamily="18" charset="0"/>
                <a:cs typeface="Times New Roman" panose="02020603050405020304" pitchFamily="18" charset="0"/>
              </a:rPr>
              <a:t/>
            </a:r>
            <a:br>
              <a:rPr lang="ru-RU" sz="5500" i="0" dirty="0" smtClean="0">
                <a:solidFill>
                  <a:srgbClr val="222222"/>
                </a:solidFill>
                <a:effectLst/>
                <a:latin typeface="Times New Roman" panose="02020603050405020304" pitchFamily="18" charset="0"/>
                <a:cs typeface="Times New Roman" panose="02020603050405020304" pitchFamily="18" charset="0"/>
              </a:rPr>
            </a:br>
            <a:r>
              <a:rPr lang="ru-RU" sz="5500" i="0" dirty="0" err="1" smtClean="0">
                <a:solidFill>
                  <a:srgbClr val="222222"/>
                </a:solidFill>
                <a:effectLst/>
                <a:latin typeface="Times New Roman" panose="02020603050405020304" pitchFamily="18" charset="0"/>
                <a:cs typeface="Times New Roman" panose="02020603050405020304" pitchFamily="18" charset="0"/>
              </a:rPr>
              <a:t>Ще</a:t>
            </a:r>
            <a:r>
              <a:rPr lang="ru-RU" sz="5500" i="0" dirty="0" smtClean="0">
                <a:solidFill>
                  <a:srgbClr val="222222"/>
                </a:solidFill>
                <a:effectLst/>
                <a:latin typeface="Times New Roman" panose="02020603050405020304" pitchFamily="18" charset="0"/>
                <a:cs typeface="Times New Roman" panose="02020603050405020304" pitchFamily="18" charset="0"/>
              </a:rPr>
              <a:t> </a:t>
            </a:r>
            <a:r>
              <a:rPr lang="ru-RU" sz="5500" i="0" dirty="0">
                <a:solidFill>
                  <a:srgbClr val="222222"/>
                </a:solidFill>
                <a:effectLst/>
                <a:latin typeface="Times New Roman" panose="02020603050405020304" pitchFamily="18" charset="0"/>
                <a:cs typeface="Times New Roman" panose="02020603050405020304" pitchFamily="18" charset="0"/>
              </a:rPr>
              <a:t>раз про </a:t>
            </a:r>
            <a:r>
              <a:rPr lang="ru-RU" sz="5500" i="0" dirty="0" err="1" smtClean="0">
                <a:solidFill>
                  <a:srgbClr val="222222"/>
                </a:solidFill>
                <a:effectLst/>
                <a:latin typeface="Times New Roman" panose="02020603050405020304" pitchFamily="18" charset="0"/>
                <a:cs typeface="Times New Roman" panose="02020603050405020304" pitchFamily="18" charset="0"/>
              </a:rPr>
              <a:t>плагіат</a:t>
            </a:r>
            <a:endParaRPr lang="x-none" sz="5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208999"/>
      </p:ext>
    </p:extLst>
  </p:cSld>
  <p:clrMapOvr>
    <a:masterClrMapping/>
  </p:clrMapOvr>
  <p:transition>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xmlns="" id="{F63A7602-EF35-45B8-8390-03CECDE90B8B}"/>
              </a:ext>
            </a:extLst>
          </p:cNvPr>
          <p:cNvSpPr/>
          <p:nvPr/>
        </p:nvSpPr>
        <p:spPr>
          <a:xfrm>
            <a:off x="2105025" y="4393495"/>
            <a:ext cx="8301037" cy="13573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Овал 4">
            <a:extLst>
              <a:ext uri="{FF2B5EF4-FFF2-40B4-BE49-F238E27FC236}">
                <a16:creationId xmlns:a16="http://schemas.microsoft.com/office/drawing/2014/main" xmlns="" id="{23DECBAF-124D-4F3E-821A-DBBE2944FE37}"/>
              </a:ext>
            </a:extLst>
          </p:cNvPr>
          <p:cNvSpPr/>
          <p:nvPr/>
        </p:nvSpPr>
        <p:spPr>
          <a:xfrm>
            <a:off x="3100388" y="714375"/>
            <a:ext cx="6143625" cy="1785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xmlns="" id="{7E10C336-99AC-4EA1-B583-D79855C4528F}"/>
              </a:ext>
            </a:extLst>
          </p:cNvPr>
          <p:cNvSpPr txBox="1"/>
          <p:nvPr/>
        </p:nvSpPr>
        <p:spPr>
          <a:xfrm>
            <a:off x="4586289" y="1185863"/>
            <a:ext cx="3200400" cy="830997"/>
          </a:xfrm>
          <a:prstGeom prst="rect">
            <a:avLst/>
          </a:prstGeom>
          <a:noFill/>
        </p:spPr>
        <p:txBody>
          <a:bodyPr wrap="square" rtlCol="0">
            <a:spAutoFit/>
          </a:bodyPr>
          <a:lstStyle/>
          <a:p>
            <a:pPr algn="ctr"/>
            <a:r>
              <a:rPr lang="uk-UA" sz="2400" b="1" dirty="0"/>
              <a:t>Суб’єкти авторського права</a:t>
            </a:r>
            <a:endParaRPr lang="x-none" sz="2400" b="1" dirty="0"/>
          </a:p>
        </p:txBody>
      </p:sp>
      <p:sp>
        <p:nvSpPr>
          <p:cNvPr id="7" name="Стрелка: вниз 6">
            <a:extLst>
              <a:ext uri="{FF2B5EF4-FFF2-40B4-BE49-F238E27FC236}">
                <a16:creationId xmlns:a16="http://schemas.microsoft.com/office/drawing/2014/main" xmlns="" id="{53A2724E-709C-4662-85C5-00CBCAA5CECF}"/>
              </a:ext>
            </a:extLst>
          </p:cNvPr>
          <p:cNvSpPr/>
          <p:nvPr/>
        </p:nvSpPr>
        <p:spPr>
          <a:xfrm>
            <a:off x="5779293" y="2750343"/>
            <a:ext cx="785813" cy="1357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28E5AA03-7301-4AC6-8A22-FCCA5723FD08}"/>
              </a:ext>
            </a:extLst>
          </p:cNvPr>
          <p:cNvSpPr txBox="1"/>
          <p:nvPr/>
        </p:nvSpPr>
        <p:spPr>
          <a:xfrm>
            <a:off x="2243138" y="4471988"/>
            <a:ext cx="7843837" cy="1200329"/>
          </a:xfrm>
          <a:prstGeom prst="rect">
            <a:avLst/>
          </a:prstGeom>
          <a:noFill/>
        </p:spPr>
        <p:txBody>
          <a:bodyPr wrap="square" rtlCol="0">
            <a:spAutoFit/>
          </a:bodyPr>
          <a:lstStyle/>
          <a:p>
            <a:pPr algn="ctr"/>
            <a:r>
              <a:rPr lang="uk-UA" dirty="0"/>
              <a:t>Згідно статті 7 Закону «Про авторське право», </a:t>
            </a:r>
            <a:r>
              <a:rPr lang="ru-RU" dirty="0" err="1">
                <a:solidFill>
                  <a:srgbClr val="333333"/>
                </a:solidFill>
                <a:latin typeface="Times New Roman" panose="02020603050405020304" pitchFamily="18" charset="0"/>
              </a:rPr>
              <a:t>с</a:t>
            </a:r>
            <a:r>
              <a:rPr lang="ru-RU" b="0" i="0" dirty="0" err="1">
                <a:solidFill>
                  <a:srgbClr val="333333"/>
                </a:solidFill>
                <a:effectLst/>
                <a:latin typeface="Times New Roman" panose="02020603050405020304" pitchFamily="18" charset="0"/>
              </a:rPr>
              <a:t>уб’єктами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авторського</a:t>
            </a:r>
            <a:r>
              <a:rPr lang="ru-RU" b="0" i="0" dirty="0">
                <a:solidFill>
                  <a:srgbClr val="333333"/>
                </a:solidFill>
                <a:effectLst/>
                <a:latin typeface="Times New Roman" panose="02020603050405020304" pitchFamily="18" charset="0"/>
              </a:rPr>
              <a:t> права є </a:t>
            </a:r>
            <a:r>
              <a:rPr lang="ru-RU" b="0" i="0" dirty="0" err="1">
                <a:solidFill>
                  <a:srgbClr val="333333"/>
                </a:solidFill>
                <a:effectLst/>
                <a:latin typeface="Times New Roman" panose="02020603050405020304" pitchFamily="18" charset="0"/>
              </a:rPr>
              <a:t>автори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творів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зазначених</a:t>
            </a:r>
            <a:r>
              <a:rPr lang="ru-RU" b="0" i="0" dirty="0">
                <a:solidFill>
                  <a:srgbClr val="333333"/>
                </a:solidFill>
                <a:effectLst/>
                <a:latin typeface="Times New Roman" panose="02020603050405020304" pitchFamily="18" charset="0"/>
              </a:rPr>
              <a:t> у </a:t>
            </a:r>
            <a:r>
              <a:rPr lang="ru-RU" b="0" i="0" u="sng" dirty="0" err="1">
                <a:solidFill>
                  <a:srgbClr val="006600"/>
                </a:solidFill>
                <a:effectLst/>
                <a:latin typeface="Times New Roman" panose="02020603050405020304" pitchFamily="18" charset="0"/>
                <a:hlinkClick r:id="rId2"/>
              </a:rPr>
              <a:t>частині</a:t>
            </a:r>
            <a:r>
              <a:rPr lang="ru-RU" b="0" i="0" u="sng" dirty="0">
                <a:solidFill>
                  <a:srgbClr val="006600"/>
                </a:solidFill>
                <a:effectLst/>
                <a:latin typeface="Times New Roman" panose="02020603050405020304" pitchFamily="18" charset="0"/>
                <a:hlinkClick r:id="rId2"/>
              </a:rPr>
              <a:t> </a:t>
            </a:r>
            <a:r>
              <a:rPr lang="ru-RU" b="0" i="0" u="sng" dirty="0" err="1">
                <a:solidFill>
                  <a:srgbClr val="006600"/>
                </a:solidFill>
                <a:effectLst/>
                <a:latin typeface="Times New Roman" panose="02020603050405020304" pitchFamily="18" charset="0"/>
                <a:hlinkClick r:id="rId2"/>
              </a:rPr>
              <a:t>першій</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статті</a:t>
            </a:r>
            <a:r>
              <a:rPr lang="ru-RU" b="0" i="0" dirty="0">
                <a:solidFill>
                  <a:srgbClr val="333333"/>
                </a:solidFill>
                <a:effectLst/>
                <a:latin typeface="Times New Roman" panose="02020603050405020304" pitchFamily="18" charset="0"/>
              </a:rPr>
              <a:t> 8 </a:t>
            </a:r>
            <a:r>
              <a:rPr lang="ru-RU" b="0" i="0" dirty="0" err="1">
                <a:solidFill>
                  <a:srgbClr val="333333"/>
                </a:solidFill>
                <a:effectLst/>
                <a:latin typeface="Times New Roman" panose="02020603050405020304" pitchFamily="18" charset="0"/>
              </a:rPr>
              <a:t>цього</a:t>
            </a:r>
            <a:r>
              <a:rPr lang="ru-RU" b="0" i="0" dirty="0">
                <a:solidFill>
                  <a:srgbClr val="333333"/>
                </a:solidFill>
                <a:effectLst/>
                <a:latin typeface="Times New Roman" panose="02020603050405020304" pitchFamily="18" charset="0"/>
              </a:rPr>
              <a:t> Закону, та </a:t>
            </a:r>
            <a:r>
              <a:rPr lang="ru-RU" b="0" i="0" dirty="0" err="1">
                <a:solidFill>
                  <a:srgbClr val="333333"/>
                </a:solidFill>
                <a:effectLst/>
                <a:latin typeface="Times New Roman" panose="02020603050405020304" pitchFamily="18" charset="0"/>
              </a:rPr>
              <a:t>інші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фізичні</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юридичні</a:t>
            </a:r>
            <a:r>
              <a:rPr lang="ru-RU" b="0" i="0" dirty="0">
                <a:solidFill>
                  <a:srgbClr val="333333"/>
                </a:solidFill>
                <a:effectLst/>
                <a:latin typeface="Times New Roman" panose="02020603050405020304" pitchFamily="18" charset="0"/>
              </a:rPr>
              <a:t> особи, </a:t>
            </a:r>
            <a:r>
              <a:rPr lang="ru-RU" b="0" i="0" dirty="0" err="1">
                <a:solidFill>
                  <a:srgbClr val="333333"/>
                </a:solidFill>
                <a:effectLst/>
                <a:latin typeface="Times New Roman" panose="02020603050405020304" pitchFamily="18" charset="0"/>
              </a:rPr>
              <a:t>які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набули</a:t>
            </a:r>
            <a:r>
              <a:rPr lang="ru-RU" b="0" i="0" dirty="0">
                <a:solidFill>
                  <a:srgbClr val="333333"/>
                </a:solidFill>
                <a:effectLst/>
                <a:latin typeface="Times New Roman" panose="02020603050405020304" pitchFamily="18" charset="0"/>
              </a:rPr>
              <a:t> прав на твори </a:t>
            </a:r>
            <a:r>
              <a:rPr lang="ru-RU" b="0" i="0" dirty="0" err="1">
                <a:solidFill>
                  <a:srgbClr val="333333"/>
                </a:solidFill>
                <a:effectLst/>
                <a:latin typeface="Times New Roman" panose="02020603050405020304" pitchFamily="18" charset="0"/>
              </a:rPr>
              <a:t>відповідно</a:t>
            </a:r>
            <a:r>
              <a:rPr lang="ru-RU" b="0" i="0" dirty="0">
                <a:solidFill>
                  <a:srgbClr val="333333"/>
                </a:solidFill>
                <a:effectLst/>
                <a:latin typeface="Times New Roman" panose="02020603050405020304" pitchFamily="18" charset="0"/>
              </a:rPr>
              <a:t> до </a:t>
            </a:r>
            <a:r>
              <a:rPr lang="ru-RU" b="0" i="0" dirty="0" err="1">
                <a:solidFill>
                  <a:srgbClr val="333333"/>
                </a:solidFill>
                <a:effectLst/>
                <a:latin typeface="Times New Roman" panose="02020603050405020304" pitchFamily="18" charset="0"/>
              </a:rPr>
              <a:t>правочину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або</a:t>
            </a:r>
            <a:r>
              <a:rPr lang="ru-RU" b="0" i="0" dirty="0">
                <a:solidFill>
                  <a:srgbClr val="333333"/>
                </a:solidFill>
                <a:effectLst/>
                <a:latin typeface="Times New Roman" panose="02020603050405020304" pitchFamily="18" charset="0"/>
              </a:rPr>
              <a:t> закону.</a:t>
            </a:r>
            <a:endParaRPr lang="x-none" dirty="0"/>
          </a:p>
        </p:txBody>
      </p:sp>
    </p:spTree>
    <p:extLst>
      <p:ext uri="{BB962C8B-B14F-4D97-AF65-F5344CB8AC3E}">
        <p14:creationId xmlns:p14="http://schemas.microsoft.com/office/powerpoint/2010/main" val="2367171403"/>
      </p:ext>
    </p:extLst>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F7DB925A-3C20-403C-ADF7-90AA9368ECE1}"/>
              </a:ext>
            </a:extLst>
          </p:cNvPr>
          <p:cNvSpPr>
            <a:spLocks noGrp="1"/>
          </p:cNvSpPr>
          <p:nvPr>
            <p:ph type="body" idx="1"/>
          </p:nvPr>
        </p:nvSpPr>
        <p:spPr>
          <a:xfrm>
            <a:off x="3886200" y="1457325"/>
            <a:ext cx="7315200" cy="3943350"/>
          </a:xfrm>
        </p:spPr>
        <p:txBody>
          <a:bodyPr>
            <a:normAutofit/>
          </a:bodyPr>
          <a:lstStyle/>
          <a:p>
            <a:r>
              <a:rPr lang="ru-RU" dirty="0" err="1"/>
              <a:t>Інтерне́т</a:t>
            </a:r>
            <a:r>
              <a:rPr lang="ru-RU" dirty="0"/>
              <a:t> (</a:t>
            </a:r>
            <a:r>
              <a:rPr lang="ru-RU" dirty="0" err="1"/>
              <a:t>від</a:t>
            </a:r>
            <a:r>
              <a:rPr lang="ru-RU" dirty="0"/>
              <a:t> англ. </a:t>
            </a:r>
            <a:r>
              <a:rPr lang="en-US" dirty="0"/>
              <a:t>Internet) – </a:t>
            </a:r>
            <a:r>
              <a:rPr lang="ru-RU" dirty="0" err="1"/>
              <a:t>всесвітня</a:t>
            </a:r>
            <a:r>
              <a:rPr lang="ru-RU" dirty="0"/>
              <a:t> система </a:t>
            </a:r>
            <a:r>
              <a:rPr lang="ru-RU" dirty="0" err="1"/>
              <a:t>взаємосполучених</a:t>
            </a:r>
            <a:r>
              <a:rPr lang="ru-RU" dirty="0"/>
              <a:t> </a:t>
            </a:r>
            <a:r>
              <a:rPr lang="ru-RU" dirty="0" err="1"/>
              <a:t>комп'ютерних</a:t>
            </a:r>
            <a:r>
              <a:rPr lang="ru-RU" dirty="0"/>
              <a:t> мереж, </a:t>
            </a:r>
            <a:r>
              <a:rPr lang="ru-RU" dirty="0" err="1"/>
              <a:t>що</a:t>
            </a:r>
            <a:r>
              <a:rPr lang="ru-RU" dirty="0"/>
              <a:t> </a:t>
            </a:r>
            <a:r>
              <a:rPr lang="ru-RU" dirty="0" err="1"/>
              <a:t>базуються</a:t>
            </a:r>
            <a:r>
              <a:rPr lang="ru-RU" dirty="0"/>
              <a:t> на </a:t>
            </a:r>
            <a:r>
              <a:rPr lang="ru-RU" dirty="0" err="1"/>
              <a:t>комплекті</a:t>
            </a:r>
            <a:r>
              <a:rPr lang="ru-RU" dirty="0"/>
              <a:t> </a:t>
            </a:r>
            <a:r>
              <a:rPr lang="ru-RU" dirty="0" err="1"/>
              <a:t>Інтернет-протоколів</a:t>
            </a:r>
            <a:r>
              <a:rPr lang="ru-RU" dirty="0"/>
              <a:t>. </a:t>
            </a:r>
            <a:r>
              <a:rPr lang="ru-RU" dirty="0" err="1"/>
              <a:t>Інтернет</a:t>
            </a:r>
            <a:r>
              <a:rPr lang="ru-RU" dirty="0"/>
              <a:t> </a:t>
            </a:r>
            <a:r>
              <a:rPr lang="ru-RU" dirty="0" err="1"/>
              <a:t>також</a:t>
            </a:r>
            <a:r>
              <a:rPr lang="ru-RU" dirty="0"/>
              <a:t> </a:t>
            </a:r>
            <a:r>
              <a:rPr lang="ru-RU" dirty="0" err="1"/>
              <a:t>називають</a:t>
            </a:r>
            <a:r>
              <a:rPr lang="ru-RU" dirty="0"/>
              <a:t> мережею мереж. </a:t>
            </a:r>
          </a:p>
          <a:p>
            <a:r>
              <a:rPr lang="ru-RU" dirty="0" err="1"/>
              <a:t>Інтернет</a:t>
            </a:r>
            <a:r>
              <a:rPr lang="ru-RU" dirty="0"/>
              <a:t> </a:t>
            </a:r>
            <a:r>
              <a:rPr lang="ru-RU" dirty="0" err="1"/>
              <a:t>складається</a:t>
            </a:r>
            <a:r>
              <a:rPr lang="ru-RU" dirty="0"/>
              <a:t> з </a:t>
            </a:r>
            <a:r>
              <a:rPr lang="ru-RU" dirty="0" err="1"/>
              <a:t>мільйонів</a:t>
            </a:r>
            <a:r>
              <a:rPr lang="ru-RU" dirty="0"/>
              <a:t> </a:t>
            </a:r>
            <a:r>
              <a:rPr lang="ru-RU" dirty="0" err="1"/>
              <a:t>локальних</a:t>
            </a:r>
            <a:r>
              <a:rPr lang="ru-RU" dirty="0"/>
              <a:t> і </a:t>
            </a:r>
            <a:r>
              <a:rPr lang="ru-RU" dirty="0" err="1"/>
              <a:t>глобальних</a:t>
            </a:r>
            <a:r>
              <a:rPr lang="ru-RU" dirty="0"/>
              <a:t> </a:t>
            </a:r>
            <a:r>
              <a:rPr lang="ru-RU" dirty="0" err="1"/>
              <a:t>приватних</a:t>
            </a:r>
            <a:r>
              <a:rPr lang="ru-RU" dirty="0"/>
              <a:t>, </a:t>
            </a:r>
            <a:r>
              <a:rPr lang="ru-RU" dirty="0" err="1"/>
              <a:t>публічних</a:t>
            </a:r>
            <a:r>
              <a:rPr lang="ru-RU" dirty="0"/>
              <a:t>, </a:t>
            </a:r>
            <a:r>
              <a:rPr lang="ru-RU" dirty="0" err="1"/>
              <a:t>академічних</a:t>
            </a:r>
            <a:r>
              <a:rPr lang="ru-RU" dirty="0"/>
              <a:t>, </a:t>
            </a:r>
            <a:r>
              <a:rPr lang="ru-RU" dirty="0" err="1"/>
              <a:t>ділових</a:t>
            </a:r>
            <a:r>
              <a:rPr lang="ru-RU" dirty="0"/>
              <a:t> і </a:t>
            </a:r>
            <a:r>
              <a:rPr lang="ru-RU" dirty="0" err="1"/>
              <a:t>урядових</a:t>
            </a:r>
            <a:r>
              <a:rPr lang="ru-RU" dirty="0"/>
              <a:t> мереж, </a:t>
            </a:r>
            <a:r>
              <a:rPr lang="ru-RU" dirty="0" err="1"/>
              <a:t>пов'язаних</a:t>
            </a:r>
            <a:r>
              <a:rPr lang="ru-RU" dirty="0"/>
              <a:t> </a:t>
            </a:r>
            <a:r>
              <a:rPr lang="ru-RU" dirty="0" err="1"/>
              <a:t>між</a:t>
            </a:r>
            <a:r>
              <a:rPr lang="ru-RU" dirty="0"/>
              <a:t> собою з </a:t>
            </a:r>
            <a:r>
              <a:rPr lang="ru-RU" dirty="0" err="1"/>
              <a:t>використанням</a:t>
            </a:r>
            <a:r>
              <a:rPr lang="ru-RU" dirty="0"/>
              <a:t> </a:t>
            </a:r>
            <a:r>
              <a:rPr lang="ru-RU" dirty="0" err="1"/>
              <a:t>різноманітних</a:t>
            </a:r>
            <a:r>
              <a:rPr lang="ru-RU" dirty="0"/>
              <a:t> </a:t>
            </a:r>
            <a:r>
              <a:rPr lang="ru-RU" dirty="0" err="1"/>
              <a:t>дротових</a:t>
            </a:r>
            <a:r>
              <a:rPr lang="ru-RU" dirty="0"/>
              <a:t>, </a:t>
            </a:r>
            <a:r>
              <a:rPr lang="ru-RU" dirty="0" err="1"/>
              <a:t>оптичних</a:t>
            </a:r>
            <a:r>
              <a:rPr lang="ru-RU" dirty="0"/>
              <a:t> і </a:t>
            </a:r>
            <a:r>
              <a:rPr lang="ru-RU" dirty="0" err="1"/>
              <a:t>бездротових</a:t>
            </a:r>
            <a:r>
              <a:rPr lang="ru-RU" dirty="0"/>
              <a:t> </a:t>
            </a:r>
            <a:r>
              <a:rPr lang="ru-RU" dirty="0" err="1"/>
              <a:t>технологій</a:t>
            </a:r>
            <a:r>
              <a:rPr lang="ru-RU" dirty="0"/>
              <a:t>. </a:t>
            </a:r>
            <a:r>
              <a:rPr lang="ru-RU" dirty="0" err="1"/>
              <a:t>Інтернет</a:t>
            </a:r>
            <a:r>
              <a:rPr lang="ru-RU" dirty="0"/>
              <a:t> становить </a:t>
            </a:r>
            <a:r>
              <a:rPr lang="ru-RU" dirty="0" err="1"/>
              <a:t>фізичну</a:t>
            </a:r>
            <a:r>
              <a:rPr lang="ru-RU" dirty="0"/>
              <a:t> основу для </a:t>
            </a:r>
            <a:r>
              <a:rPr lang="ru-RU" dirty="0" err="1"/>
              <a:t>розміщення</a:t>
            </a:r>
            <a:r>
              <a:rPr lang="ru-RU" dirty="0"/>
              <a:t> </a:t>
            </a:r>
            <a:r>
              <a:rPr lang="ru-RU" dirty="0" err="1"/>
              <a:t>величезної</a:t>
            </a:r>
            <a:r>
              <a:rPr lang="ru-RU" dirty="0"/>
              <a:t> </a:t>
            </a:r>
            <a:r>
              <a:rPr lang="ru-RU" dirty="0" err="1"/>
              <a:t>кількості</a:t>
            </a:r>
            <a:r>
              <a:rPr lang="ru-RU" dirty="0"/>
              <a:t> </a:t>
            </a:r>
            <a:r>
              <a:rPr lang="ru-RU" dirty="0" err="1"/>
              <a:t>інформаційних</a:t>
            </a:r>
            <a:r>
              <a:rPr lang="ru-RU" dirty="0"/>
              <a:t> </a:t>
            </a:r>
            <a:r>
              <a:rPr lang="ru-RU" dirty="0" err="1"/>
              <a:t>ресурсів</a:t>
            </a:r>
            <a:r>
              <a:rPr lang="ru-RU" dirty="0"/>
              <a:t> і </a:t>
            </a:r>
            <a:r>
              <a:rPr lang="ru-RU" dirty="0" err="1"/>
              <a:t>послуг</a:t>
            </a:r>
            <a:r>
              <a:rPr lang="ru-RU" dirty="0"/>
              <a:t>, таких як </a:t>
            </a:r>
            <a:r>
              <a:rPr lang="ru-RU" dirty="0" err="1"/>
              <a:t>взаємопов'язані</a:t>
            </a:r>
            <a:r>
              <a:rPr lang="ru-RU" dirty="0"/>
              <a:t> </a:t>
            </a:r>
            <a:r>
              <a:rPr lang="ru-RU" dirty="0" err="1"/>
              <a:t>гіпертекстові</a:t>
            </a:r>
            <a:r>
              <a:rPr lang="ru-RU" dirty="0"/>
              <a:t> </a:t>
            </a:r>
            <a:r>
              <a:rPr lang="ru-RU" dirty="0" err="1"/>
              <a:t>документи</a:t>
            </a:r>
            <a:r>
              <a:rPr lang="ru-RU" dirty="0"/>
              <a:t> </a:t>
            </a:r>
            <a:r>
              <a:rPr lang="ru-RU" dirty="0" err="1"/>
              <a:t>Всесвітньої</a:t>
            </a:r>
            <a:r>
              <a:rPr lang="ru-RU" dirty="0"/>
              <a:t> </a:t>
            </a:r>
            <a:r>
              <a:rPr lang="ru-RU" dirty="0" err="1"/>
              <a:t>павутини</a:t>
            </a:r>
            <a:r>
              <a:rPr lang="ru-RU" dirty="0"/>
              <a:t>.</a:t>
            </a:r>
            <a:endParaRPr lang="x-none" dirty="0"/>
          </a:p>
        </p:txBody>
      </p:sp>
      <p:sp>
        <p:nvSpPr>
          <p:cNvPr id="4" name="TextBox 3">
            <a:extLst>
              <a:ext uri="{FF2B5EF4-FFF2-40B4-BE49-F238E27FC236}">
                <a16:creationId xmlns:a16="http://schemas.microsoft.com/office/drawing/2014/main" xmlns="" id="{16CDC4AD-9D29-400B-80AE-27FA468E55E4}"/>
              </a:ext>
            </a:extLst>
          </p:cNvPr>
          <p:cNvSpPr txBox="1"/>
          <p:nvPr/>
        </p:nvSpPr>
        <p:spPr>
          <a:xfrm>
            <a:off x="442912" y="2274838"/>
            <a:ext cx="2514600" cy="2308324"/>
          </a:xfrm>
          <a:prstGeom prst="rect">
            <a:avLst/>
          </a:prstGeom>
          <a:noFill/>
        </p:spPr>
        <p:txBody>
          <a:bodyPr wrap="square" rtlCol="0">
            <a:spAutoFit/>
          </a:bodyPr>
          <a:lstStyle/>
          <a:p>
            <a:pPr algn="ctr"/>
            <a:r>
              <a:rPr lang="ru-RU" sz="2400" b="0" i="0" dirty="0" err="1">
                <a:solidFill>
                  <a:srgbClr val="222222"/>
                </a:solidFill>
                <a:effectLst/>
                <a:latin typeface="Arial" panose="020B0604020202020204" pitchFamily="34" charset="0"/>
              </a:rPr>
              <a:t>Авторське</a:t>
            </a:r>
            <a:r>
              <a:rPr lang="ru-RU" sz="2400" b="0" i="0" dirty="0">
                <a:solidFill>
                  <a:srgbClr val="222222"/>
                </a:solidFill>
                <a:effectLst/>
                <a:latin typeface="Arial" panose="020B0604020202020204" pitchFamily="34" charset="0"/>
              </a:rPr>
              <a:t> право у </a:t>
            </a:r>
            <a:r>
              <a:rPr lang="ru-RU" sz="2400" b="0" i="0" dirty="0" err="1">
                <a:solidFill>
                  <a:srgbClr val="222222"/>
                </a:solidFill>
                <a:effectLst/>
                <a:latin typeface="Arial" panose="020B0604020202020204" pitchFamily="34" charset="0"/>
              </a:rPr>
              <a:t>сфері</a:t>
            </a:r>
            <a:r>
              <a:rPr lang="ru-RU" sz="2400" b="0" i="0" dirty="0">
                <a:solidFill>
                  <a:srgbClr val="222222"/>
                </a:solidFill>
                <a:effectLst/>
                <a:latin typeface="Arial" panose="020B0604020202020204" pitchFamily="34" charset="0"/>
              </a:rPr>
              <a:t> </a:t>
            </a:r>
            <a:r>
              <a:rPr lang="ru-RU" sz="2400" b="0" i="0" dirty="0" err="1">
                <a:solidFill>
                  <a:srgbClr val="222222"/>
                </a:solidFill>
                <a:effectLst/>
                <a:latin typeface="Arial" panose="020B0604020202020204" pitchFamily="34" charset="0"/>
              </a:rPr>
              <a:t>функціонування</a:t>
            </a:r>
            <a:r>
              <a:rPr lang="ru-RU" sz="2400" b="0" i="0" dirty="0">
                <a:solidFill>
                  <a:srgbClr val="222222"/>
                </a:solidFill>
                <a:effectLst/>
                <a:latin typeface="Arial" panose="020B0604020202020204" pitchFamily="34" charset="0"/>
              </a:rPr>
              <a:t> </a:t>
            </a:r>
            <a:r>
              <a:rPr lang="ru-RU" sz="2400" b="0" i="0" dirty="0" err="1">
                <a:solidFill>
                  <a:srgbClr val="222222"/>
                </a:solidFill>
                <a:effectLst/>
                <a:latin typeface="Arial" panose="020B0604020202020204" pitchFamily="34" charset="0"/>
              </a:rPr>
              <a:t>всесвітньої</a:t>
            </a:r>
            <a:r>
              <a:rPr lang="ru-RU" sz="2400" b="0" i="0" dirty="0">
                <a:solidFill>
                  <a:srgbClr val="222222"/>
                </a:solidFill>
                <a:effectLst/>
                <a:latin typeface="Arial" panose="020B0604020202020204" pitchFamily="34" charset="0"/>
              </a:rPr>
              <a:t> </a:t>
            </a:r>
            <a:r>
              <a:rPr lang="ru-RU" sz="2400" b="0" i="0" dirty="0" err="1">
                <a:solidFill>
                  <a:srgbClr val="222222"/>
                </a:solidFill>
                <a:effectLst/>
                <a:latin typeface="Arial" panose="020B0604020202020204" pitchFamily="34" charset="0"/>
              </a:rPr>
              <a:t>інформаційної</a:t>
            </a:r>
            <a:r>
              <a:rPr lang="ru-RU" sz="2400" b="0" i="0" dirty="0">
                <a:solidFill>
                  <a:srgbClr val="222222"/>
                </a:solidFill>
                <a:effectLst/>
                <a:latin typeface="Arial" panose="020B0604020202020204" pitchFamily="34" charset="0"/>
              </a:rPr>
              <a:t> </a:t>
            </a:r>
            <a:r>
              <a:rPr lang="ru-RU" sz="2400" b="0" i="0" dirty="0" err="1">
                <a:solidFill>
                  <a:srgbClr val="222222"/>
                </a:solidFill>
                <a:effectLst/>
                <a:latin typeface="Arial" panose="020B0604020202020204" pitchFamily="34" charset="0"/>
              </a:rPr>
              <a:t>мережі</a:t>
            </a:r>
            <a:r>
              <a:rPr lang="ru-RU" sz="2400" b="0" i="0" dirty="0">
                <a:solidFill>
                  <a:srgbClr val="222222"/>
                </a:solidFill>
                <a:effectLst/>
                <a:latin typeface="Arial" panose="020B0604020202020204" pitchFamily="34" charset="0"/>
              </a:rPr>
              <a:t> </a:t>
            </a:r>
            <a:r>
              <a:rPr lang="ru-RU" sz="2400" b="0" i="0" dirty="0" err="1">
                <a:solidFill>
                  <a:srgbClr val="222222"/>
                </a:solidFill>
                <a:effectLst/>
                <a:latin typeface="Arial" panose="020B0604020202020204" pitchFamily="34" charset="0"/>
              </a:rPr>
              <a:t>Інтернет</a:t>
            </a:r>
            <a:endParaRPr lang="x-none" sz="2400" dirty="0"/>
          </a:p>
        </p:txBody>
      </p:sp>
    </p:spTree>
    <p:extLst>
      <p:ext uri="{BB962C8B-B14F-4D97-AF65-F5344CB8AC3E}">
        <p14:creationId xmlns:p14="http://schemas.microsoft.com/office/powerpoint/2010/main" val="2224103414"/>
      </p:ext>
    </p:extLst>
  </p:cSld>
  <p:clrMapOvr>
    <a:masterClrMapping/>
  </p:clrMapOvr>
  <p:transition>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xmlns="" id="{EB1EE0D7-DC20-490A-8E60-CA183734315F}"/>
              </a:ext>
            </a:extLst>
          </p:cNvPr>
          <p:cNvSpPr>
            <a:spLocks noGrp="1"/>
          </p:cNvSpPr>
          <p:nvPr>
            <p:ph type="subTitle" idx="1"/>
          </p:nvPr>
        </p:nvSpPr>
        <p:spPr>
          <a:xfrm>
            <a:off x="152912" y="576580"/>
            <a:ext cx="7315200" cy="3171825"/>
          </a:xfrm>
        </p:spPr>
        <p:txBody>
          <a:bodyPr>
            <a:normAutofit lnSpcReduction="10000"/>
          </a:bodyPr>
          <a:lstStyle/>
          <a:p>
            <a:pPr algn="ctr"/>
            <a:r>
              <a:rPr lang="ru-RU" sz="2400" dirty="0" err="1">
                <a:solidFill>
                  <a:schemeClr val="tx1"/>
                </a:solidFill>
              </a:rPr>
              <a:t>Інтелектуальна</a:t>
            </a:r>
            <a:r>
              <a:rPr lang="ru-RU" sz="2400" dirty="0">
                <a:solidFill>
                  <a:schemeClr val="tx1"/>
                </a:solidFill>
              </a:rPr>
              <a:t> </a:t>
            </a:r>
            <a:r>
              <a:rPr lang="ru-RU" sz="2400" dirty="0" err="1">
                <a:solidFill>
                  <a:schemeClr val="tx1"/>
                </a:solidFill>
              </a:rPr>
              <a:t>власність</a:t>
            </a:r>
            <a:r>
              <a:rPr lang="ru-RU" sz="2400" dirty="0">
                <a:solidFill>
                  <a:schemeClr val="tx1"/>
                </a:solidFill>
              </a:rPr>
              <a:t> є </a:t>
            </a:r>
            <a:r>
              <a:rPr lang="ru-RU" sz="2400" dirty="0" err="1">
                <a:solidFill>
                  <a:schemeClr val="tx1"/>
                </a:solidFill>
              </a:rPr>
              <a:t>безпосереднім</a:t>
            </a:r>
            <a:r>
              <a:rPr lang="ru-RU" sz="2400" dirty="0">
                <a:solidFill>
                  <a:schemeClr val="tx1"/>
                </a:solidFill>
              </a:rPr>
              <a:t> </a:t>
            </a:r>
            <a:r>
              <a:rPr lang="ru-RU" sz="2400" dirty="0" err="1">
                <a:solidFill>
                  <a:schemeClr val="tx1"/>
                </a:solidFill>
              </a:rPr>
              <a:t>об'єктом</a:t>
            </a:r>
            <a:r>
              <a:rPr lang="ru-RU" sz="2400" dirty="0">
                <a:solidFill>
                  <a:schemeClr val="tx1"/>
                </a:solidFill>
              </a:rPr>
              <a:t> </a:t>
            </a:r>
            <a:r>
              <a:rPr lang="ru-RU" sz="2400" dirty="0" err="1">
                <a:solidFill>
                  <a:schemeClr val="tx1"/>
                </a:solidFill>
              </a:rPr>
              <a:t>міжнародної</a:t>
            </a:r>
            <a:r>
              <a:rPr lang="ru-RU" sz="2400" dirty="0">
                <a:solidFill>
                  <a:schemeClr val="tx1"/>
                </a:solidFill>
              </a:rPr>
              <a:t> </a:t>
            </a:r>
            <a:r>
              <a:rPr lang="ru-RU" sz="2400" dirty="0" err="1">
                <a:solidFill>
                  <a:schemeClr val="tx1"/>
                </a:solidFill>
              </a:rPr>
              <a:t>торгівлі</a:t>
            </a:r>
            <a:r>
              <a:rPr lang="ru-RU" sz="2400" dirty="0">
                <a:solidFill>
                  <a:schemeClr val="tx1"/>
                </a:solidFill>
              </a:rPr>
              <a:t> та становить </a:t>
            </a:r>
            <a:r>
              <a:rPr lang="ru-RU" sz="2400" dirty="0" err="1">
                <a:solidFill>
                  <a:schemeClr val="tx1"/>
                </a:solidFill>
              </a:rPr>
              <a:t>близько</a:t>
            </a:r>
            <a:r>
              <a:rPr lang="ru-RU" sz="2400" dirty="0">
                <a:solidFill>
                  <a:schemeClr val="tx1"/>
                </a:solidFill>
              </a:rPr>
              <a:t> 2% </a:t>
            </a:r>
            <a:r>
              <a:rPr lang="ru-RU" sz="2400" dirty="0" err="1">
                <a:solidFill>
                  <a:schemeClr val="tx1"/>
                </a:solidFill>
              </a:rPr>
              <a:t>від</a:t>
            </a:r>
            <a:r>
              <a:rPr lang="ru-RU" sz="2400" dirty="0">
                <a:solidFill>
                  <a:schemeClr val="tx1"/>
                </a:solidFill>
              </a:rPr>
              <a:t> </a:t>
            </a:r>
            <a:r>
              <a:rPr lang="ru-RU" sz="2400" dirty="0" err="1">
                <a:solidFill>
                  <a:schemeClr val="tx1"/>
                </a:solidFill>
              </a:rPr>
              <a:t>усього</a:t>
            </a:r>
            <a:r>
              <a:rPr lang="ru-RU" sz="2400" dirty="0">
                <a:solidFill>
                  <a:schemeClr val="tx1"/>
                </a:solidFill>
              </a:rPr>
              <a:t> </a:t>
            </a:r>
            <a:r>
              <a:rPr lang="ru-RU" sz="2400" dirty="0" err="1">
                <a:solidFill>
                  <a:schemeClr val="tx1"/>
                </a:solidFill>
              </a:rPr>
              <a:t>світового</a:t>
            </a:r>
            <a:r>
              <a:rPr lang="ru-RU" sz="2400" dirty="0">
                <a:solidFill>
                  <a:schemeClr val="tx1"/>
                </a:solidFill>
              </a:rPr>
              <a:t> </a:t>
            </a:r>
            <a:r>
              <a:rPr lang="ru-RU" sz="2400" dirty="0" err="1">
                <a:solidFill>
                  <a:schemeClr val="tx1"/>
                </a:solidFill>
              </a:rPr>
              <a:t>товарообігу</a:t>
            </a:r>
            <a:r>
              <a:rPr lang="ru-RU" sz="2400" dirty="0">
                <a:solidFill>
                  <a:schemeClr val="tx1"/>
                </a:solidFill>
              </a:rPr>
              <a:t>, </a:t>
            </a:r>
            <a:r>
              <a:rPr lang="ru-RU" sz="2400" dirty="0" err="1">
                <a:solidFill>
                  <a:schemeClr val="tx1"/>
                </a:solidFill>
              </a:rPr>
              <a:t>більшість</a:t>
            </a:r>
            <a:r>
              <a:rPr lang="ru-RU" sz="2400" dirty="0">
                <a:solidFill>
                  <a:schemeClr val="tx1"/>
                </a:solidFill>
              </a:rPr>
              <a:t> </a:t>
            </a:r>
            <a:r>
              <a:rPr lang="ru-RU" sz="2400" dirty="0" err="1">
                <a:solidFill>
                  <a:schemeClr val="tx1"/>
                </a:solidFill>
              </a:rPr>
              <a:t>якого</a:t>
            </a:r>
            <a:r>
              <a:rPr lang="ru-RU" sz="2400" dirty="0">
                <a:solidFill>
                  <a:schemeClr val="tx1"/>
                </a:solidFill>
              </a:rPr>
              <a:t> </a:t>
            </a:r>
            <a:r>
              <a:rPr lang="ru-RU" sz="2400" dirty="0" err="1">
                <a:solidFill>
                  <a:schemeClr val="tx1"/>
                </a:solidFill>
              </a:rPr>
              <a:t>регулюється</a:t>
            </a:r>
            <a:r>
              <a:rPr lang="ru-RU" sz="2400" dirty="0">
                <a:solidFill>
                  <a:schemeClr val="tx1"/>
                </a:solidFill>
              </a:rPr>
              <a:t> правом </a:t>
            </a:r>
            <a:r>
              <a:rPr lang="ru-RU" sz="2400" dirty="0" err="1">
                <a:solidFill>
                  <a:schemeClr val="tx1"/>
                </a:solidFill>
              </a:rPr>
              <a:t>Світової</a:t>
            </a:r>
            <a:r>
              <a:rPr lang="ru-RU" sz="2400" dirty="0">
                <a:solidFill>
                  <a:schemeClr val="tx1"/>
                </a:solidFill>
              </a:rPr>
              <a:t> </a:t>
            </a:r>
            <a:r>
              <a:rPr lang="ru-RU" sz="2400" dirty="0" err="1">
                <a:solidFill>
                  <a:schemeClr val="tx1"/>
                </a:solidFill>
              </a:rPr>
              <a:t>організації</a:t>
            </a:r>
            <a:r>
              <a:rPr lang="ru-RU" sz="2400" dirty="0">
                <a:solidFill>
                  <a:schemeClr val="tx1"/>
                </a:solidFill>
              </a:rPr>
              <a:t> </a:t>
            </a:r>
            <a:r>
              <a:rPr lang="ru-RU" sz="2400" dirty="0" err="1">
                <a:solidFill>
                  <a:schemeClr val="tx1"/>
                </a:solidFill>
              </a:rPr>
              <a:t>торгівлі</a:t>
            </a:r>
            <a:r>
              <a:rPr lang="ru-RU" sz="2400" dirty="0">
                <a:solidFill>
                  <a:schemeClr val="tx1"/>
                </a:solidFill>
              </a:rPr>
              <a:t>, членом </a:t>
            </a:r>
            <a:r>
              <a:rPr lang="ru-RU" sz="2400" dirty="0" err="1">
                <a:solidFill>
                  <a:schemeClr val="tx1"/>
                </a:solidFill>
              </a:rPr>
              <a:t>якої</a:t>
            </a:r>
            <a:r>
              <a:rPr lang="ru-RU" sz="2400" dirty="0">
                <a:solidFill>
                  <a:schemeClr val="tx1"/>
                </a:solidFill>
              </a:rPr>
              <a:t> є й </a:t>
            </a:r>
            <a:r>
              <a:rPr lang="ru-RU" sz="2400" dirty="0" err="1">
                <a:solidFill>
                  <a:schemeClr val="tx1"/>
                </a:solidFill>
              </a:rPr>
              <a:t>Україна</a:t>
            </a:r>
            <a:r>
              <a:rPr lang="ru-RU" sz="2400" dirty="0">
                <a:solidFill>
                  <a:schemeClr val="tx1"/>
                </a:solidFill>
              </a:rPr>
              <a:t>. </a:t>
            </a:r>
            <a:r>
              <a:rPr lang="ru-RU" sz="2400" dirty="0" err="1">
                <a:solidFill>
                  <a:schemeClr val="tx1"/>
                </a:solidFill>
              </a:rPr>
              <a:t>Вступ</a:t>
            </a:r>
            <a:r>
              <a:rPr lang="ru-RU" sz="2400" dirty="0">
                <a:solidFill>
                  <a:schemeClr val="tx1"/>
                </a:solidFill>
              </a:rPr>
              <a:t> до </a:t>
            </a:r>
            <a:r>
              <a:rPr lang="ru-RU" sz="2400" dirty="0" err="1">
                <a:solidFill>
                  <a:schemeClr val="tx1"/>
                </a:solidFill>
              </a:rPr>
              <a:t>Світової</a:t>
            </a:r>
            <a:r>
              <a:rPr lang="ru-RU" sz="2400" dirty="0">
                <a:solidFill>
                  <a:schemeClr val="tx1"/>
                </a:solidFill>
              </a:rPr>
              <a:t> </a:t>
            </a:r>
            <a:r>
              <a:rPr lang="ru-RU" sz="2400" dirty="0" err="1">
                <a:solidFill>
                  <a:schemeClr val="tx1"/>
                </a:solidFill>
              </a:rPr>
              <a:t>організації</a:t>
            </a:r>
            <a:r>
              <a:rPr lang="ru-RU" sz="2400" dirty="0">
                <a:solidFill>
                  <a:schemeClr val="tx1"/>
                </a:solidFill>
              </a:rPr>
              <a:t> </a:t>
            </a:r>
            <a:r>
              <a:rPr lang="ru-RU" sz="2400" dirty="0" err="1">
                <a:solidFill>
                  <a:schemeClr val="tx1"/>
                </a:solidFill>
              </a:rPr>
              <a:t>торгівлі</a:t>
            </a:r>
            <a:r>
              <a:rPr lang="ru-RU" sz="2400" dirty="0">
                <a:solidFill>
                  <a:schemeClr val="tx1"/>
                </a:solidFill>
              </a:rPr>
              <a:t> (</a:t>
            </a:r>
            <a:r>
              <a:rPr lang="ru-RU" sz="2400" dirty="0" err="1">
                <a:solidFill>
                  <a:schemeClr val="tx1"/>
                </a:solidFill>
              </a:rPr>
              <a:t>далі</a:t>
            </a:r>
            <a:r>
              <a:rPr lang="ru-RU" sz="2400" dirty="0">
                <a:solidFill>
                  <a:schemeClr val="tx1"/>
                </a:solidFill>
              </a:rPr>
              <a:t> – СОТ) </a:t>
            </a:r>
            <a:r>
              <a:rPr lang="ru-RU" sz="2400" dirty="0" err="1">
                <a:solidFill>
                  <a:schemeClr val="tx1"/>
                </a:solidFill>
              </a:rPr>
              <a:t>зумовив</a:t>
            </a:r>
            <a:r>
              <a:rPr lang="ru-RU" sz="2400" dirty="0">
                <a:solidFill>
                  <a:schemeClr val="tx1"/>
                </a:solidFill>
              </a:rPr>
              <a:t> </a:t>
            </a:r>
            <a:r>
              <a:rPr lang="ru-RU" sz="2400" dirty="0" err="1">
                <a:solidFill>
                  <a:schemeClr val="tx1"/>
                </a:solidFill>
              </a:rPr>
              <a:t>необхідність</a:t>
            </a:r>
            <a:r>
              <a:rPr lang="ru-RU" sz="2400" dirty="0">
                <a:solidFill>
                  <a:schemeClr val="tx1"/>
                </a:solidFill>
              </a:rPr>
              <a:t> </a:t>
            </a:r>
            <a:r>
              <a:rPr lang="ru-RU" sz="2400" dirty="0" err="1">
                <a:solidFill>
                  <a:schemeClr val="tx1"/>
                </a:solidFill>
              </a:rPr>
              <a:t>ретельного</a:t>
            </a:r>
            <a:r>
              <a:rPr lang="ru-RU" sz="2400" dirty="0">
                <a:solidFill>
                  <a:schemeClr val="tx1"/>
                </a:solidFill>
              </a:rPr>
              <a:t> </a:t>
            </a:r>
            <a:r>
              <a:rPr lang="ru-RU" sz="2400" dirty="0" err="1">
                <a:solidFill>
                  <a:schemeClr val="tx1"/>
                </a:solidFill>
              </a:rPr>
              <a:t>вивчення</a:t>
            </a:r>
            <a:r>
              <a:rPr lang="ru-RU" sz="2400" dirty="0">
                <a:solidFill>
                  <a:schemeClr val="tx1"/>
                </a:solidFill>
              </a:rPr>
              <a:t> права </a:t>
            </a:r>
            <a:r>
              <a:rPr lang="ru-RU" sz="2400" dirty="0" err="1">
                <a:solidFill>
                  <a:schemeClr val="tx1"/>
                </a:solidFill>
              </a:rPr>
              <a:t>цієї</a:t>
            </a:r>
            <a:r>
              <a:rPr lang="ru-RU" sz="2400" dirty="0">
                <a:solidFill>
                  <a:schemeClr val="tx1"/>
                </a:solidFill>
              </a:rPr>
              <a:t> </a:t>
            </a:r>
            <a:r>
              <a:rPr lang="ru-RU" sz="2400" dirty="0" err="1">
                <a:solidFill>
                  <a:schemeClr val="tx1"/>
                </a:solidFill>
              </a:rPr>
              <a:t>організації</a:t>
            </a:r>
            <a:r>
              <a:rPr lang="ru-RU" sz="2400" dirty="0">
                <a:solidFill>
                  <a:schemeClr val="tx1"/>
                </a:solidFill>
              </a:rPr>
              <a:t> та </a:t>
            </a:r>
            <a:r>
              <a:rPr lang="ru-RU" sz="2400" dirty="0" err="1">
                <a:solidFill>
                  <a:schemeClr val="tx1"/>
                </a:solidFill>
              </a:rPr>
              <a:t>зокрема</a:t>
            </a:r>
            <a:r>
              <a:rPr lang="ru-RU" sz="2400" dirty="0">
                <a:solidFill>
                  <a:schemeClr val="tx1"/>
                </a:solidFill>
              </a:rPr>
              <a:t> Угоди про </a:t>
            </a:r>
            <a:r>
              <a:rPr lang="ru-RU" sz="2400" dirty="0" err="1">
                <a:solidFill>
                  <a:schemeClr val="tx1"/>
                </a:solidFill>
              </a:rPr>
              <a:t>торговельні</a:t>
            </a:r>
            <a:r>
              <a:rPr lang="ru-RU" sz="2400" dirty="0">
                <a:solidFill>
                  <a:schemeClr val="tx1"/>
                </a:solidFill>
              </a:rPr>
              <a:t> </a:t>
            </a:r>
            <a:r>
              <a:rPr lang="ru-RU" sz="2400" dirty="0" err="1">
                <a:solidFill>
                  <a:schemeClr val="tx1"/>
                </a:solidFill>
              </a:rPr>
              <a:t>аспекти</a:t>
            </a:r>
            <a:r>
              <a:rPr lang="ru-RU" sz="2400" dirty="0">
                <a:solidFill>
                  <a:schemeClr val="tx1"/>
                </a:solidFill>
              </a:rPr>
              <a:t> прав </a:t>
            </a:r>
            <a:r>
              <a:rPr lang="ru-RU" sz="2400" dirty="0" err="1">
                <a:solidFill>
                  <a:schemeClr val="tx1"/>
                </a:solidFill>
              </a:rPr>
              <a:t>інтелектуальної</a:t>
            </a:r>
            <a:r>
              <a:rPr lang="ru-RU" sz="2400" dirty="0">
                <a:solidFill>
                  <a:schemeClr val="tx1"/>
                </a:solidFill>
              </a:rPr>
              <a:t> </a:t>
            </a:r>
            <a:r>
              <a:rPr lang="ru-RU" sz="2400" dirty="0" err="1">
                <a:solidFill>
                  <a:schemeClr val="tx1"/>
                </a:solidFill>
              </a:rPr>
              <a:t>власності</a:t>
            </a:r>
            <a:r>
              <a:rPr lang="ru-RU" sz="2400" dirty="0">
                <a:solidFill>
                  <a:schemeClr val="tx1"/>
                </a:solidFill>
              </a:rPr>
              <a:t>.</a:t>
            </a:r>
            <a:endParaRPr lang="x-none" sz="2400" dirty="0">
              <a:solidFill>
                <a:schemeClr val="tx1"/>
              </a:solidFill>
            </a:endParaRPr>
          </a:p>
        </p:txBody>
      </p:sp>
      <p:pic>
        <p:nvPicPr>
          <p:cNvPr id="1026" name="Picture 2" descr="Захист прав інтелектуальної власності в мережі Інтернет">
            <a:extLst>
              <a:ext uri="{FF2B5EF4-FFF2-40B4-BE49-F238E27FC236}">
                <a16:creationId xmlns:a16="http://schemas.microsoft.com/office/drawing/2014/main" xmlns="" id="{E3A741C5-7190-492B-8BD9-4A12AEBFA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080" y="3779520"/>
            <a:ext cx="6096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66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5DBF4424-C6F5-4D55-8FBE-C7BA0E4F2366}"/>
              </a:ext>
            </a:extLst>
          </p:cNvPr>
          <p:cNvSpPr>
            <a:spLocks noGrp="1"/>
          </p:cNvSpPr>
          <p:nvPr>
            <p:ph type="title"/>
          </p:nvPr>
        </p:nvSpPr>
        <p:spPr>
          <a:xfrm>
            <a:off x="436881" y="671208"/>
            <a:ext cx="11121708" cy="5686730"/>
          </a:xfrm>
        </p:spPr>
        <p:txBody>
          <a:bodyPr>
            <a:noAutofit/>
          </a:bodyPr>
          <a:lstStyle/>
          <a:p>
            <a:pPr algn="r"/>
            <a:r>
              <a:rPr lang="ru-RU" sz="2800" dirty="0">
                <a:solidFill>
                  <a:schemeClr val="tx1"/>
                </a:solidFill>
              </a:rPr>
              <a:t>Угода про </a:t>
            </a:r>
            <a:r>
              <a:rPr lang="ru-RU" sz="2800" dirty="0" err="1">
                <a:solidFill>
                  <a:schemeClr val="tx1"/>
                </a:solidFill>
              </a:rPr>
              <a:t>торгівельні</a:t>
            </a:r>
            <a:r>
              <a:rPr lang="ru-RU" sz="2800" dirty="0">
                <a:solidFill>
                  <a:schemeClr val="tx1"/>
                </a:solidFill>
              </a:rPr>
              <a:t> </a:t>
            </a:r>
            <a:r>
              <a:rPr lang="ru-RU" sz="2800" dirty="0" err="1">
                <a:solidFill>
                  <a:schemeClr val="tx1"/>
                </a:solidFill>
              </a:rPr>
              <a:t>аспекти</a:t>
            </a:r>
            <a:r>
              <a:rPr lang="ru-RU" sz="2800" dirty="0">
                <a:solidFill>
                  <a:schemeClr val="tx1"/>
                </a:solidFill>
              </a:rPr>
              <a:t> прав </a:t>
            </a:r>
            <a:r>
              <a:rPr lang="ru-RU" sz="2800" dirty="0" err="1">
                <a:solidFill>
                  <a:schemeClr val="tx1"/>
                </a:solidFill>
              </a:rPr>
              <a:t>інтелектуаальної</a:t>
            </a:r>
            <a:r>
              <a:rPr lang="ru-RU" sz="2800" dirty="0">
                <a:solidFill>
                  <a:schemeClr val="tx1"/>
                </a:solidFill>
              </a:rPr>
              <a:t> </a:t>
            </a:r>
            <a:r>
              <a:rPr lang="ru-RU" sz="2800" dirty="0" err="1">
                <a:solidFill>
                  <a:schemeClr val="tx1"/>
                </a:solidFill>
              </a:rPr>
              <a:t>власності</a:t>
            </a:r>
            <a:r>
              <a:rPr lang="ru-RU" sz="2800" dirty="0">
                <a:solidFill>
                  <a:schemeClr val="tx1"/>
                </a:solidFill>
              </a:rPr>
              <a:t> (англ. </a:t>
            </a:r>
            <a:r>
              <a:rPr lang="en-US" sz="2800" dirty="0">
                <a:solidFill>
                  <a:schemeClr val="tx1"/>
                </a:solidFill>
              </a:rPr>
              <a:t>Agreement on Trade-Related Aspects of Intellectual Property Rights, </a:t>
            </a:r>
            <a:r>
              <a:rPr lang="ru-RU" sz="2800" dirty="0" err="1">
                <a:solidFill>
                  <a:schemeClr val="tx1"/>
                </a:solidFill>
              </a:rPr>
              <a:t>скорочено</a:t>
            </a:r>
            <a:r>
              <a:rPr lang="ru-RU" sz="2800" dirty="0">
                <a:solidFill>
                  <a:schemeClr val="tx1"/>
                </a:solidFill>
              </a:rPr>
              <a:t> </a:t>
            </a:r>
            <a:r>
              <a:rPr lang="en-US" sz="2800" dirty="0">
                <a:solidFill>
                  <a:schemeClr val="tx1"/>
                </a:solidFill>
              </a:rPr>
              <a:t>TRIPS, </a:t>
            </a:r>
            <a:r>
              <a:rPr lang="ru-RU" sz="2800" dirty="0" err="1">
                <a:solidFill>
                  <a:schemeClr val="tx1"/>
                </a:solidFill>
              </a:rPr>
              <a:t>звідки</a:t>
            </a:r>
            <a:r>
              <a:rPr lang="ru-RU" sz="2800" dirty="0">
                <a:solidFill>
                  <a:schemeClr val="tx1"/>
                </a:solidFill>
              </a:rPr>
              <a:t> походить </a:t>
            </a:r>
            <a:r>
              <a:rPr lang="ru-RU" sz="2800" dirty="0" err="1">
                <a:solidFill>
                  <a:schemeClr val="tx1"/>
                </a:solidFill>
              </a:rPr>
              <a:t>український</a:t>
            </a:r>
            <a:r>
              <a:rPr lang="ru-RU" sz="2800" dirty="0">
                <a:solidFill>
                  <a:schemeClr val="tx1"/>
                </a:solidFill>
              </a:rPr>
              <a:t> </a:t>
            </a:r>
            <a:r>
              <a:rPr lang="ru-RU" sz="2800" dirty="0" err="1">
                <a:solidFill>
                  <a:schemeClr val="tx1"/>
                </a:solidFill>
              </a:rPr>
              <a:t>варіант</a:t>
            </a:r>
            <a:r>
              <a:rPr lang="ru-RU" sz="2800" dirty="0">
                <a:solidFill>
                  <a:schemeClr val="tx1"/>
                </a:solidFill>
              </a:rPr>
              <a:t> </a:t>
            </a:r>
            <a:r>
              <a:rPr lang="ru-RU" sz="2800" dirty="0" err="1">
                <a:solidFill>
                  <a:schemeClr val="tx1"/>
                </a:solidFill>
              </a:rPr>
              <a:t>назви</a:t>
            </a:r>
            <a:r>
              <a:rPr lang="ru-RU" sz="2800" dirty="0">
                <a:solidFill>
                  <a:schemeClr val="tx1"/>
                </a:solidFill>
              </a:rPr>
              <a:t> ТРІПС) – </a:t>
            </a:r>
            <a:r>
              <a:rPr lang="ru-RU" sz="2800" dirty="0" err="1">
                <a:solidFill>
                  <a:schemeClr val="tx1"/>
                </a:solidFill>
              </a:rPr>
              <a:t>міжнародна</a:t>
            </a:r>
            <a:r>
              <a:rPr lang="ru-RU" sz="2800" dirty="0">
                <a:solidFill>
                  <a:schemeClr val="tx1"/>
                </a:solidFill>
              </a:rPr>
              <a:t> угода, </a:t>
            </a:r>
            <a:r>
              <a:rPr lang="ru-RU" sz="2800" dirty="0" err="1">
                <a:solidFill>
                  <a:schemeClr val="tx1"/>
                </a:solidFill>
              </a:rPr>
              <a:t>що</a:t>
            </a:r>
            <a:r>
              <a:rPr lang="ru-RU" sz="2800" dirty="0">
                <a:solidFill>
                  <a:schemeClr val="tx1"/>
                </a:solidFill>
              </a:rPr>
              <a:t> </a:t>
            </a:r>
            <a:r>
              <a:rPr lang="ru-RU" sz="2800" dirty="0" err="1">
                <a:solidFill>
                  <a:schemeClr val="tx1"/>
                </a:solidFill>
              </a:rPr>
              <a:t>адмініструється</a:t>
            </a:r>
            <a:r>
              <a:rPr lang="ru-RU" sz="2800" dirty="0">
                <a:solidFill>
                  <a:schemeClr val="tx1"/>
                </a:solidFill>
              </a:rPr>
              <a:t> </a:t>
            </a:r>
            <a:r>
              <a:rPr lang="ru-RU" sz="2800" dirty="0" err="1">
                <a:solidFill>
                  <a:schemeClr val="tx1"/>
                </a:solidFill>
              </a:rPr>
              <a:t>Світовою</a:t>
            </a:r>
            <a:r>
              <a:rPr lang="ru-RU" sz="2800" dirty="0">
                <a:solidFill>
                  <a:schemeClr val="tx1"/>
                </a:solidFill>
              </a:rPr>
              <a:t> </a:t>
            </a:r>
            <a:r>
              <a:rPr lang="ru-RU" sz="2800" dirty="0" err="1">
                <a:solidFill>
                  <a:schemeClr val="tx1"/>
                </a:solidFill>
              </a:rPr>
              <a:t>організацією</a:t>
            </a:r>
            <a:r>
              <a:rPr lang="ru-RU" sz="2800" dirty="0">
                <a:solidFill>
                  <a:schemeClr val="tx1"/>
                </a:solidFill>
              </a:rPr>
              <a:t> </a:t>
            </a:r>
            <a:r>
              <a:rPr lang="ru-RU" sz="2800" dirty="0" err="1">
                <a:solidFill>
                  <a:schemeClr val="tx1"/>
                </a:solidFill>
              </a:rPr>
              <a:t>торгівлі</a:t>
            </a:r>
            <a:r>
              <a:rPr lang="ru-RU" sz="2800" dirty="0">
                <a:solidFill>
                  <a:schemeClr val="tx1"/>
                </a:solidFill>
              </a:rPr>
              <a:t> та </a:t>
            </a:r>
            <a:r>
              <a:rPr lang="ru-RU" sz="2800" dirty="0" err="1">
                <a:solidFill>
                  <a:schemeClr val="tx1"/>
                </a:solidFill>
              </a:rPr>
              <a:t>встановлює</a:t>
            </a:r>
            <a:r>
              <a:rPr lang="ru-RU" sz="2800" dirty="0">
                <a:solidFill>
                  <a:schemeClr val="tx1"/>
                </a:solidFill>
              </a:rPr>
              <a:t> </a:t>
            </a:r>
            <a:r>
              <a:rPr lang="ru-RU" sz="2800" dirty="0" err="1">
                <a:solidFill>
                  <a:schemeClr val="tx1"/>
                </a:solidFill>
              </a:rPr>
              <a:t>мінімальні</a:t>
            </a:r>
            <a:r>
              <a:rPr lang="ru-RU" sz="2800" dirty="0">
                <a:solidFill>
                  <a:schemeClr val="tx1"/>
                </a:solidFill>
              </a:rPr>
              <a:t> </a:t>
            </a:r>
            <a:r>
              <a:rPr lang="ru-RU" sz="2800" dirty="0" err="1">
                <a:solidFill>
                  <a:schemeClr val="tx1"/>
                </a:solidFill>
              </a:rPr>
              <a:t>стандарти</a:t>
            </a:r>
            <a:r>
              <a:rPr lang="ru-RU" sz="2800" dirty="0">
                <a:solidFill>
                  <a:schemeClr val="tx1"/>
                </a:solidFill>
              </a:rPr>
              <a:t> для </a:t>
            </a:r>
            <a:r>
              <a:rPr lang="ru-RU" sz="2800" dirty="0" err="1">
                <a:solidFill>
                  <a:schemeClr val="tx1"/>
                </a:solidFill>
              </a:rPr>
              <a:t>визнання</a:t>
            </a:r>
            <a:r>
              <a:rPr lang="ru-RU" sz="2800" dirty="0">
                <a:solidFill>
                  <a:schemeClr val="tx1"/>
                </a:solidFill>
              </a:rPr>
              <a:t> та </a:t>
            </a:r>
            <a:r>
              <a:rPr lang="ru-RU" sz="2800" dirty="0" err="1">
                <a:solidFill>
                  <a:schemeClr val="tx1"/>
                </a:solidFill>
              </a:rPr>
              <a:t>захисту</a:t>
            </a:r>
            <a:r>
              <a:rPr lang="ru-RU" sz="2800" dirty="0">
                <a:solidFill>
                  <a:schemeClr val="tx1"/>
                </a:solidFill>
              </a:rPr>
              <a:t> </a:t>
            </a:r>
            <a:r>
              <a:rPr lang="ru-RU" sz="2800" dirty="0" err="1">
                <a:solidFill>
                  <a:schemeClr val="tx1"/>
                </a:solidFill>
              </a:rPr>
              <a:t>основних</a:t>
            </a:r>
            <a:r>
              <a:rPr lang="ru-RU" sz="2800" dirty="0">
                <a:solidFill>
                  <a:schemeClr val="tx1"/>
                </a:solidFill>
              </a:rPr>
              <a:t> </a:t>
            </a:r>
            <a:r>
              <a:rPr lang="ru-RU" sz="2800" dirty="0" err="1">
                <a:solidFill>
                  <a:schemeClr val="tx1"/>
                </a:solidFill>
              </a:rPr>
              <a:t>об'єктів</a:t>
            </a:r>
            <a:r>
              <a:rPr lang="ru-RU" sz="2800" dirty="0">
                <a:solidFill>
                  <a:schemeClr val="tx1"/>
                </a:solidFill>
              </a:rPr>
              <a:t> </a:t>
            </a:r>
            <a:r>
              <a:rPr lang="ru-RU" sz="2800" dirty="0" err="1">
                <a:solidFill>
                  <a:schemeClr val="tx1"/>
                </a:solidFill>
              </a:rPr>
              <a:t>інтелектуальної</a:t>
            </a:r>
            <a:r>
              <a:rPr lang="ru-RU" sz="2800" dirty="0">
                <a:solidFill>
                  <a:schemeClr val="tx1"/>
                </a:solidFill>
              </a:rPr>
              <a:t> </a:t>
            </a:r>
            <a:r>
              <a:rPr lang="ru-RU" sz="2800" dirty="0" err="1">
                <a:solidFill>
                  <a:schemeClr val="tx1"/>
                </a:solidFill>
              </a:rPr>
              <a:t>власності</a:t>
            </a:r>
            <a:r>
              <a:rPr lang="ru-RU" sz="2800" dirty="0">
                <a:solidFill>
                  <a:schemeClr val="tx1"/>
                </a:solidFill>
              </a:rPr>
              <a:t>. </a:t>
            </a:r>
            <a:r>
              <a:rPr lang="ru-RU" sz="2800" dirty="0" err="1">
                <a:solidFill>
                  <a:schemeClr val="tx1"/>
                </a:solidFill>
              </a:rPr>
              <a:t>Цю</a:t>
            </a:r>
            <a:r>
              <a:rPr lang="ru-RU" sz="2800" dirty="0">
                <a:solidFill>
                  <a:schemeClr val="tx1"/>
                </a:solidFill>
              </a:rPr>
              <a:t> угоду </a:t>
            </a:r>
            <a:r>
              <a:rPr lang="ru-RU" sz="2800" dirty="0" err="1">
                <a:solidFill>
                  <a:schemeClr val="tx1"/>
                </a:solidFill>
              </a:rPr>
              <a:t>було</a:t>
            </a:r>
            <a:r>
              <a:rPr lang="ru-RU" sz="2800" dirty="0">
                <a:solidFill>
                  <a:schemeClr val="tx1"/>
                </a:solidFill>
              </a:rPr>
              <a:t> </a:t>
            </a:r>
            <a:r>
              <a:rPr lang="ru-RU" sz="2800" dirty="0" err="1">
                <a:solidFill>
                  <a:schemeClr val="tx1"/>
                </a:solidFill>
              </a:rPr>
              <a:t>прийнято</a:t>
            </a:r>
            <a:r>
              <a:rPr lang="ru-RU" sz="2800" dirty="0">
                <a:solidFill>
                  <a:schemeClr val="tx1"/>
                </a:solidFill>
              </a:rPr>
              <a:t> </a:t>
            </a:r>
            <a:r>
              <a:rPr lang="ru-RU" sz="2800" dirty="0" err="1">
                <a:solidFill>
                  <a:schemeClr val="tx1"/>
                </a:solidFill>
              </a:rPr>
              <a:t>під</a:t>
            </a:r>
            <a:r>
              <a:rPr lang="ru-RU" sz="2800" dirty="0">
                <a:solidFill>
                  <a:schemeClr val="tx1"/>
                </a:solidFill>
              </a:rPr>
              <a:t> час </a:t>
            </a:r>
            <a:r>
              <a:rPr lang="ru-RU" sz="2800" dirty="0" err="1">
                <a:solidFill>
                  <a:schemeClr val="tx1"/>
                </a:solidFill>
              </a:rPr>
              <a:t>Уругвайського</a:t>
            </a:r>
            <a:r>
              <a:rPr lang="ru-RU" sz="2800" dirty="0">
                <a:solidFill>
                  <a:schemeClr val="tx1"/>
                </a:solidFill>
              </a:rPr>
              <a:t> раунду </a:t>
            </a:r>
            <a:r>
              <a:rPr lang="ru-RU" sz="2800" dirty="0" err="1">
                <a:solidFill>
                  <a:schemeClr val="tx1"/>
                </a:solidFill>
              </a:rPr>
              <a:t>Генеральної</a:t>
            </a:r>
            <a:r>
              <a:rPr lang="ru-RU" sz="2800" dirty="0">
                <a:solidFill>
                  <a:schemeClr val="tx1"/>
                </a:solidFill>
              </a:rPr>
              <a:t> угоди по тарифам та </a:t>
            </a:r>
            <a:r>
              <a:rPr lang="ru-RU" sz="2800" dirty="0" err="1">
                <a:solidFill>
                  <a:schemeClr val="tx1"/>
                </a:solidFill>
              </a:rPr>
              <a:t>торгівлі</a:t>
            </a:r>
            <a:r>
              <a:rPr lang="ru-RU" sz="2800" dirty="0">
                <a:solidFill>
                  <a:schemeClr val="tx1"/>
                </a:solidFill>
              </a:rPr>
              <a:t> (ГАТТ) у 1994 </a:t>
            </a:r>
            <a:r>
              <a:rPr lang="ru-RU" sz="2800" dirty="0" err="1">
                <a:solidFill>
                  <a:schemeClr val="tx1"/>
                </a:solidFill>
              </a:rPr>
              <a:t>році</a:t>
            </a:r>
            <a:r>
              <a:rPr lang="ru-RU" sz="2800" dirty="0">
                <a:solidFill>
                  <a:schemeClr val="tx1"/>
                </a:solidFill>
              </a:rPr>
              <a:t>.</a:t>
            </a:r>
            <a:endParaRPr lang="x-none" sz="2800" dirty="0">
              <a:solidFill>
                <a:schemeClr val="tx1"/>
              </a:solidFill>
            </a:endParaRPr>
          </a:p>
        </p:txBody>
      </p:sp>
    </p:spTree>
    <p:extLst>
      <p:ext uri="{BB962C8B-B14F-4D97-AF65-F5344CB8AC3E}">
        <p14:creationId xmlns:p14="http://schemas.microsoft.com/office/powerpoint/2010/main" val="2367871176"/>
      </p:ext>
    </p:extLst>
  </p:cSld>
  <p:clrMapOvr>
    <a:masterClrMapping/>
  </p:clrMapOvr>
  <p:transition>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42E61611-5DB2-452F-BBE6-DE01D2905742}"/>
              </a:ext>
            </a:extLst>
          </p:cNvPr>
          <p:cNvSpPr>
            <a:spLocks noGrp="1"/>
          </p:cNvSpPr>
          <p:nvPr>
            <p:ph type="title"/>
          </p:nvPr>
        </p:nvSpPr>
        <p:spPr>
          <a:xfrm>
            <a:off x="428625" y="2586038"/>
            <a:ext cx="2614613" cy="1081850"/>
          </a:xfrm>
        </p:spPr>
        <p:txBody>
          <a:bodyPr>
            <a:normAutofit fontScale="90000"/>
          </a:bodyPr>
          <a:lstStyle/>
          <a:p>
            <a:r>
              <a:rPr lang="uk-UA" sz="2800" dirty="0"/>
              <a:t>До базових стандартів ТРІПС відносять:</a:t>
            </a:r>
            <a:endParaRPr lang="x-none" sz="2800" dirty="0"/>
          </a:p>
        </p:txBody>
      </p:sp>
      <p:sp>
        <p:nvSpPr>
          <p:cNvPr id="4" name="Текст 3">
            <a:extLst>
              <a:ext uri="{FF2B5EF4-FFF2-40B4-BE49-F238E27FC236}">
                <a16:creationId xmlns:a16="http://schemas.microsoft.com/office/drawing/2014/main" xmlns="" id="{4D9BC18E-383E-434C-8BE2-47C90571911F}"/>
              </a:ext>
            </a:extLst>
          </p:cNvPr>
          <p:cNvSpPr>
            <a:spLocks noGrp="1"/>
          </p:cNvSpPr>
          <p:nvPr>
            <p:ph type="body" idx="1"/>
          </p:nvPr>
        </p:nvSpPr>
        <p:spPr>
          <a:xfrm>
            <a:off x="3414712" y="450092"/>
            <a:ext cx="7315200" cy="810767"/>
          </a:xfrm>
        </p:spPr>
        <p:txBody>
          <a:bodyPr>
            <a:normAutofit lnSpcReduction="10000"/>
          </a:bodyPr>
          <a:lstStyle/>
          <a:p>
            <a:r>
              <a:rPr lang="ru-RU" sz="1600" dirty="0"/>
              <a:t>– </a:t>
            </a:r>
            <a:r>
              <a:rPr lang="ru-RU" sz="1600" dirty="0" err="1"/>
              <a:t>термін</a:t>
            </a:r>
            <a:r>
              <a:rPr lang="ru-RU" sz="1600" dirty="0"/>
              <a:t> </a:t>
            </a:r>
            <a:r>
              <a:rPr lang="ru-RU" sz="1600" dirty="0" err="1"/>
              <a:t>захисту</a:t>
            </a:r>
            <a:r>
              <a:rPr lang="ru-RU" sz="1600" dirty="0"/>
              <a:t> </a:t>
            </a:r>
            <a:r>
              <a:rPr lang="ru-RU" sz="1600" dirty="0" err="1"/>
              <a:t>майнових</a:t>
            </a:r>
            <a:r>
              <a:rPr lang="ru-RU" sz="1600" dirty="0"/>
              <a:t> </a:t>
            </a:r>
            <a:r>
              <a:rPr lang="ru-RU" sz="1600" dirty="0" err="1"/>
              <a:t>авторських</a:t>
            </a:r>
            <a:r>
              <a:rPr lang="ru-RU" sz="1600" dirty="0"/>
              <a:t> прав </a:t>
            </a:r>
            <a:r>
              <a:rPr lang="ru-RU" sz="1600" dirty="0" err="1"/>
              <a:t>має</a:t>
            </a:r>
            <a:r>
              <a:rPr lang="ru-RU" sz="1600" dirty="0"/>
              <a:t> бути не </a:t>
            </a:r>
            <a:r>
              <a:rPr lang="ru-RU" sz="1600" dirty="0" err="1"/>
              <a:t>менше</a:t>
            </a:r>
            <a:r>
              <a:rPr lang="ru-RU" sz="1600" dirty="0"/>
              <a:t> 50 </a:t>
            </a:r>
            <a:r>
              <a:rPr lang="ru-RU" sz="1600" dirty="0" err="1"/>
              <a:t>років</a:t>
            </a:r>
            <a:r>
              <a:rPr lang="ru-RU" sz="1600" dirty="0"/>
              <a:t> </a:t>
            </a:r>
            <a:r>
              <a:rPr lang="ru-RU" sz="1600" dirty="0" err="1"/>
              <a:t>після</a:t>
            </a:r>
            <a:r>
              <a:rPr lang="ru-RU" sz="1600" dirty="0"/>
              <a:t> </a:t>
            </a:r>
            <a:r>
              <a:rPr lang="ru-RU" sz="1600" dirty="0" err="1"/>
              <a:t>смерті</a:t>
            </a:r>
            <a:r>
              <a:rPr lang="ru-RU" sz="1600" dirty="0"/>
              <a:t> автора, для </a:t>
            </a:r>
            <a:r>
              <a:rPr lang="ru-RU" sz="1600" dirty="0" err="1"/>
              <a:t>фільмів</a:t>
            </a:r>
            <a:r>
              <a:rPr lang="ru-RU" sz="1600" dirty="0"/>
              <a:t> та </a:t>
            </a:r>
            <a:r>
              <a:rPr lang="ru-RU" sz="1600" dirty="0" err="1"/>
              <a:t>фотографій</a:t>
            </a:r>
            <a:r>
              <a:rPr lang="ru-RU" sz="1600" dirty="0"/>
              <a:t> </a:t>
            </a:r>
            <a:r>
              <a:rPr lang="ru-RU" sz="1600" dirty="0" err="1"/>
              <a:t>цей</a:t>
            </a:r>
            <a:r>
              <a:rPr lang="ru-RU" sz="1600" dirty="0"/>
              <a:t> строк становить </a:t>
            </a:r>
            <a:r>
              <a:rPr lang="ru-RU" sz="1600" dirty="0" err="1"/>
              <a:t>відповідно</a:t>
            </a:r>
            <a:r>
              <a:rPr lang="ru-RU" sz="1600" dirty="0"/>
              <a:t> 50 та 25 </a:t>
            </a:r>
            <a:r>
              <a:rPr lang="ru-RU" sz="1600" dirty="0" err="1"/>
              <a:t>років</a:t>
            </a:r>
            <a:r>
              <a:rPr lang="ru-RU" sz="1600" dirty="0"/>
              <a:t> з моменту </a:t>
            </a:r>
            <a:r>
              <a:rPr lang="ru-RU" sz="1600" dirty="0" err="1"/>
              <a:t>створення</a:t>
            </a:r>
            <a:r>
              <a:rPr lang="ru-RU" sz="1600" dirty="0"/>
              <a:t>;</a:t>
            </a:r>
            <a:endParaRPr lang="x-none" sz="1600" dirty="0"/>
          </a:p>
        </p:txBody>
      </p:sp>
      <p:sp>
        <p:nvSpPr>
          <p:cNvPr id="5" name="Текст 3">
            <a:extLst>
              <a:ext uri="{FF2B5EF4-FFF2-40B4-BE49-F238E27FC236}">
                <a16:creationId xmlns:a16="http://schemas.microsoft.com/office/drawing/2014/main" xmlns="" id="{028EB59C-1BB5-41DB-ADAC-B54C47400049}"/>
              </a:ext>
            </a:extLst>
          </p:cNvPr>
          <p:cNvSpPr txBox="1">
            <a:spLocks/>
          </p:cNvSpPr>
          <p:nvPr/>
        </p:nvSpPr>
        <p:spPr>
          <a:xfrm>
            <a:off x="5066110" y="5574356"/>
            <a:ext cx="7315200"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ru-RU" sz="1600" dirty="0"/>
              <a:t>– </a:t>
            </a:r>
            <a:r>
              <a:rPr lang="ru-RU" sz="1600" dirty="0" err="1"/>
              <a:t>кожна</a:t>
            </a:r>
            <a:r>
              <a:rPr lang="ru-RU" sz="1600" dirty="0"/>
              <a:t> держава </a:t>
            </a:r>
            <a:r>
              <a:rPr lang="ru-RU" sz="1600" dirty="0" err="1"/>
              <a:t>має</a:t>
            </a:r>
            <a:r>
              <a:rPr lang="ru-RU" sz="1600" dirty="0"/>
              <a:t> </a:t>
            </a:r>
            <a:r>
              <a:rPr lang="ru-RU" sz="1600" dirty="0" err="1"/>
              <a:t>надавати</a:t>
            </a:r>
            <a:r>
              <a:rPr lang="ru-RU" sz="1600" dirty="0"/>
              <a:t> </a:t>
            </a:r>
            <a:r>
              <a:rPr lang="ru-RU" sz="1600" dirty="0" err="1"/>
              <a:t>громадянам</a:t>
            </a:r>
            <a:r>
              <a:rPr lang="ru-RU" sz="1600" dirty="0"/>
              <a:t> </a:t>
            </a:r>
            <a:r>
              <a:rPr lang="ru-RU" sz="1600" dirty="0" err="1"/>
              <a:t>інших</a:t>
            </a:r>
            <a:r>
              <a:rPr lang="ru-RU" sz="1600" dirty="0"/>
              <a:t> </a:t>
            </a:r>
            <a:r>
              <a:rPr lang="ru-RU" sz="1600" dirty="0" err="1"/>
              <a:t>країн</a:t>
            </a:r>
            <a:r>
              <a:rPr lang="ru-RU" sz="1600" dirty="0"/>
              <a:t>, </a:t>
            </a:r>
            <a:r>
              <a:rPr lang="ru-RU" sz="1600" dirty="0" err="1"/>
              <a:t>що</a:t>
            </a:r>
            <a:r>
              <a:rPr lang="ru-RU" sz="1600" dirty="0"/>
              <a:t> </a:t>
            </a:r>
            <a:r>
              <a:rPr lang="ru-RU" sz="1600" dirty="0" err="1"/>
              <a:t>приєднались</a:t>
            </a:r>
            <a:r>
              <a:rPr lang="ru-RU" sz="1600" dirty="0"/>
              <a:t> до ТРІПС, </a:t>
            </a:r>
            <a:r>
              <a:rPr lang="ru-RU" sz="1600" dirty="0" err="1"/>
              <a:t>такий</a:t>
            </a:r>
            <a:r>
              <a:rPr lang="ru-RU" sz="1600" dirty="0"/>
              <a:t> </a:t>
            </a:r>
            <a:r>
              <a:rPr lang="ru-RU" sz="1600" dirty="0" err="1"/>
              <a:t>рівень</a:t>
            </a:r>
            <a:r>
              <a:rPr lang="ru-RU" sz="1600" dirty="0"/>
              <a:t> прав у </a:t>
            </a:r>
            <a:r>
              <a:rPr lang="ru-RU" sz="1600" dirty="0" err="1"/>
              <a:t>галузі</a:t>
            </a:r>
            <a:r>
              <a:rPr lang="ru-RU" sz="1600" dirty="0"/>
              <a:t> </a:t>
            </a:r>
            <a:r>
              <a:rPr lang="ru-RU" sz="1600" dirty="0" err="1"/>
              <a:t>інтелектуальної</a:t>
            </a:r>
            <a:r>
              <a:rPr lang="ru-RU" sz="1600" dirty="0"/>
              <a:t> </a:t>
            </a:r>
            <a:r>
              <a:rPr lang="ru-RU" sz="1600" dirty="0" err="1"/>
              <a:t>власності</a:t>
            </a:r>
            <a:r>
              <a:rPr lang="ru-RU" sz="1600" dirty="0"/>
              <a:t>, </a:t>
            </a:r>
            <a:r>
              <a:rPr lang="ru-RU" sz="1600" dirty="0" err="1"/>
              <a:t>який</a:t>
            </a:r>
            <a:r>
              <a:rPr lang="ru-RU" sz="1600" dirty="0"/>
              <a:t> вона </a:t>
            </a:r>
            <a:r>
              <a:rPr lang="ru-RU" sz="1600" dirty="0" err="1"/>
              <a:t>надає</a:t>
            </a:r>
            <a:r>
              <a:rPr lang="ru-RU" sz="1600" dirty="0"/>
              <a:t> </a:t>
            </a:r>
            <a:r>
              <a:rPr lang="ru-RU" sz="1600" dirty="0" err="1"/>
              <a:t>своїм</a:t>
            </a:r>
            <a:r>
              <a:rPr lang="ru-RU" sz="1600" dirty="0"/>
              <a:t> </a:t>
            </a:r>
            <a:r>
              <a:rPr lang="ru-RU" sz="1600" dirty="0" err="1"/>
              <a:t>власним</a:t>
            </a:r>
            <a:r>
              <a:rPr lang="ru-RU" sz="1600" dirty="0"/>
              <a:t> </a:t>
            </a:r>
            <a:r>
              <a:rPr lang="ru-RU" sz="1600" dirty="0" err="1"/>
              <a:t>громадянам</a:t>
            </a:r>
            <a:r>
              <a:rPr lang="ru-RU" sz="1600" dirty="0"/>
              <a:t>.</a:t>
            </a:r>
            <a:endParaRPr lang="x-none" sz="1600" dirty="0"/>
          </a:p>
        </p:txBody>
      </p:sp>
      <p:sp>
        <p:nvSpPr>
          <p:cNvPr id="6" name="Текст 3">
            <a:extLst>
              <a:ext uri="{FF2B5EF4-FFF2-40B4-BE49-F238E27FC236}">
                <a16:creationId xmlns:a16="http://schemas.microsoft.com/office/drawing/2014/main" xmlns="" id="{7B1ACB6C-5936-4E26-90F8-F50805074CB4}"/>
              </a:ext>
            </a:extLst>
          </p:cNvPr>
          <p:cNvSpPr txBox="1">
            <a:spLocks/>
          </p:cNvSpPr>
          <p:nvPr/>
        </p:nvSpPr>
        <p:spPr>
          <a:xfrm>
            <a:off x="4876800" y="4884944"/>
            <a:ext cx="7315200" cy="58864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ru-RU" sz="1600" dirty="0"/>
              <a:t>– </a:t>
            </a:r>
            <a:r>
              <a:rPr lang="ru-RU" sz="1600" dirty="0" err="1"/>
              <a:t>перелік</a:t>
            </a:r>
            <a:r>
              <a:rPr lang="ru-RU" sz="1600" dirty="0"/>
              <a:t> </a:t>
            </a:r>
            <a:r>
              <a:rPr lang="ru-RU" sz="1600" dirty="0" err="1"/>
              <a:t>об'єктів</a:t>
            </a:r>
            <a:r>
              <a:rPr lang="ru-RU" sz="1600" dirty="0"/>
              <a:t>, </a:t>
            </a:r>
            <a:r>
              <a:rPr lang="ru-RU" sz="1600" dirty="0" err="1"/>
              <a:t>що</a:t>
            </a:r>
            <a:r>
              <a:rPr lang="ru-RU" sz="1600" dirty="0"/>
              <a:t> не </a:t>
            </a:r>
            <a:r>
              <a:rPr lang="ru-RU" sz="1600" dirty="0" err="1"/>
              <a:t>можуть</a:t>
            </a:r>
            <a:r>
              <a:rPr lang="ru-RU" sz="1600" dirty="0"/>
              <a:t> бути </a:t>
            </a:r>
            <a:r>
              <a:rPr lang="ru-RU" sz="1600" dirty="0" err="1"/>
              <a:t>запатентовані</a:t>
            </a:r>
            <a:r>
              <a:rPr lang="ru-RU" sz="1600" dirty="0"/>
              <a:t>, </a:t>
            </a:r>
            <a:r>
              <a:rPr lang="ru-RU" sz="1600" dirty="0" err="1"/>
              <a:t>має</a:t>
            </a:r>
            <a:r>
              <a:rPr lang="ru-RU" sz="1600" dirty="0"/>
              <a:t> бути </a:t>
            </a:r>
            <a:r>
              <a:rPr lang="ru-RU" sz="1600" dirty="0" err="1"/>
              <a:t>обмежений</a:t>
            </a:r>
            <a:r>
              <a:rPr lang="ru-RU" sz="1600" dirty="0"/>
              <a:t> так само, як і </a:t>
            </a:r>
            <a:r>
              <a:rPr lang="ru-RU" sz="1600" dirty="0" err="1"/>
              <a:t>обмеження</a:t>
            </a:r>
            <a:r>
              <a:rPr lang="ru-RU" sz="1600" dirty="0"/>
              <a:t> </a:t>
            </a:r>
            <a:r>
              <a:rPr lang="ru-RU" sz="1600" dirty="0" err="1"/>
              <a:t>авторського</a:t>
            </a:r>
            <a:r>
              <a:rPr lang="ru-RU" sz="1600" dirty="0"/>
              <a:t> права;</a:t>
            </a:r>
            <a:endParaRPr lang="x-none" sz="1600" dirty="0"/>
          </a:p>
        </p:txBody>
      </p:sp>
      <p:sp>
        <p:nvSpPr>
          <p:cNvPr id="7" name="Текст 3">
            <a:extLst>
              <a:ext uri="{FF2B5EF4-FFF2-40B4-BE49-F238E27FC236}">
                <a16:creationId xmlns:a16="http://schemas.microsoft.com/office/drawing/2014/main" xmlns="" id="{082F319A-B6B3-45F8-8FF8-C871EC61325B}"/>
              </a:ext>
            </a:extLst>
          </p:cNvPr>
          <p:cNvSpPr txBox="1">
            <a:spLocks/>
          </p:cNvSpPr>
          <p:nvPr/>
        </p:nvSpPr>
        <p:spPr>
          <a:xfrm>
            <a:off x="4672012" y="4183647"/>
            <a:ext cx="7315200" cy="56083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ru-RU" sz="1600" dirty="0"/>
              <a:t>– </a:t>
            </a:r>
            <a:r>
              <a:rPr lang="ru-RU" sz="1600" dirty="0" err="1"/>
              <a:t>термін</a:t>
            </a:r>
            <a:r>
              <a:rPr lang="ru-RU" sz="1600" dirty="0"/>
              <a:t> </a:t>
            </a:r>
            <a:r>
              <a:rPr lang="ru-RU" sz="1600" dirty="0" err="1"/>
              <a:t>захисту</a:t>
            </a:r>
            <a:r>
              <a:rPr lang="ru-RU" sz="1600" dirty="0"/>
              <a:t> </a:t>
            </a:r>
            <a:r>
              <a:rPr lang="ru-RU" sz="1600" dirty="0" err="1"/>
              <a:t>майнових</a:t>
            </a:r>
            <a:r>
              <a:rPr lang="ru-RU" sz="1600" dirty="0"/>
              <a:t> прав, </a:t>
            </a:r>
            <a:r>
              <a:rPr lang="ru-RU" sz="1600" dirty="0" err="1"/>
              <a:t>що</a:t>
            </a:r>
            <a:r>
              <a:rPr lang="ru-RU" sz="1600" dirty="0"/>
              <a:t> </a:t>
            </a:r>
            <a:r>
              <a:rPr lang="ru-RU" sz="1600" dirty="0" err="1"/>
              <a:t>надаються</a:t>
            </a:r>
            <a:r>
              <a:rPr lang="ru-RU" sz="1600" dirty="0"/>
              <a:t> патентом, </a:t>
            </a:r>
            <a:r>
              <a:rPr lang="ru-RU" sz="1600" dirty="0" err="1"/>
              <a:t>має</a:t>
            </a:r>
            <a:r>
              <a:rPr lang="ru-RU" sz="1600" dirty="0"/>
              <a:t> </a:t>
            </a:r>
            <a:r>
              <a:rPr lang="ru-RU" sz="1600" dirty="0" err="1"/>
              <a:t>становити</a:t>
            </a:r>
            <a:r>
              <a:rPr lang="ru-RU" sz="1600" dirty="0"/>
              <a:t> не </a:t>
            </a:r>
            <a:r>
              <a:rPr lang="ru-RU" sz="1600" dirty="0" err="1"/>
              <a:t>менше</a:t>
            </a:r>
            <a:r>
              <a:rPr lang="ru-RU" sz="1600" dirty="0"/>
              <a:t> 20 </a:t>
            </a:r>
            <a:r>
              <a:rPr lang="ru-RU" sz="1600" dirty="0" err="1"/>
              <a:t>років</a:t>
            </a:r>
            <a:r>
              <a:rPr lang="ru-RU" sz="1600" dirty="0"/>
              <a:t>; </a:t>
            </a:r>
            <a:endParaRPr lang="x-none" sz="1600" dirty="0"/>
          </a:p>
        </p:txBody>
      </p:sp>
      <p:sp>
        <p:nvSpPr>
          <p:cNvPr id="8" name="Текст 3">
            <a:extLst>
              <a:ext uri="{FF2B5EF4-FFF2-40B4-BE49-F238E27FC236}">
                <a16:creationId xmlns:a16="http://schemas.microsoft.com/office/drawing/2014/main" xmlns="" id="{B7354CC8-52B5-4173-9C0E-D547EA104563}"/>
              </a:ext>
            </a:extLst>
          </p:cNvPr>
          <p:cNvSpPr txBox="1">
            <a:spLocks/>
          </p:cNvSpPr>
          <p:nvPr/>
        </p:nvSpPr>
        <p:spPr>
          <a:xfrm>
            <a:off x="4341020" y="3529696"/>
            <a:ext cx="7315200" cy="56083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ru-RU" sz="1600" dirty="0"/>
              <a:t>– </a:t>
            </a:r>
            <a:r>
              <a:rPr lang="ru-RU" sz="1600" dirty="0" err="1"/>
              <a:t>патенти</a:t>
            </a:r>
            <a:r>
              <a:rPr lang="ru-RU" sz="1600" dirty="0"/>
              <a:t> </a:t>
            </a:r>
            <a:r>
              <a:rPr lang="ru-RU" sz="1600" dirty="0" err="1"/>
              <a:t>мають</a:t>
            </a:r>
            <a:r>
              <a:rPr lang="ru-RU" sz="1600" dirty="0"/>
              <a:t> </a:t>
            </a:r>
            <a:r>
              <a:rPr lang="ru-RU" sz="1600" dirty="0" err="1"/>
              <a:t>надаватися</a:t>
            </a:r>
            <a:r>
              <a:rPr lang="ru-RU" sz="1600" dirty="0"/>
              <a:t> в </a:t>
            </a:r>
            <a:r>
              <a:rPr lang="ru-RU" sz="1600" dirty="0" err="1"/>
              <a:t>усіх</a:t>
            </a:r>
            <a:r>
              <a:rPr lang="ru-RU" sz="1600" dirty="0"/>
              <a:t> </a:t>
            </a:r>
            <a:r>
              <a:rPr lang="ru-RU" sz="1600" dirty="0" err="1"/>
              <a:t>галузях</a:t>
            </a:r>
            <a:r>
              <a:rPr lang="ru-RU" sz="1600" dirty="0"/>
              <a:t> </a:t>
            </a:r>
            <a:r>
              <a:rPr lang="ru-RU" sz="1600" dirty="0" err="1"/>
              <a:t>технології</a:t>
            </a:r>
            <a:r>
              <a:rPr lang="ru-RU" sz="1600" dirty="0"/>
              <a:t>, </a:t>
            </a:r>
            <a:r>
              <a:rPr lang="ru-RU" sz="1600" dirty="0" err="1"/>
              <a:t>однак</a:t>
            </a:r>
            <a:r>
              <a:rPr lang="ru-RU" sz="1600" dirty="0"/>
              <a:t> </a:t>
            </a:r>
            <a:r>
              <a:rPr lang="ru-RU" sz="1600" dirty="0" err="1"/>
              <a:t>дозволяються</a:t>
            </a:r>
            <a:r>
              <a:rPr lang="ru-RU" sz="1600" dirty="0"/>
              <a:t> </a:t>
            </a:r>
            <a:r>
              <a:rPr lang="ru-RU" sz="1600" dirty="0" err="1"/>
              <a:t>винятки</a:t>
            </a:r>
            <a:r>
              <a:rPr lang="ru-RU" sz="1600" dirty="0"/>
              <a:t> з метою </a:t>
            </a:r>
            <a:r>
              <a:rPr lang="ru-RU" sz="1600" dirty="0" err="1"/>
              <a:t>захисту</a:t>
            </a:r>
            <a:r>
              <a:rPr lang="ru-RU" sz="1600" dirty="0"/>
              <a:t> </a:t>
            </a:r>
            <a:r>
              <a:rPr lang="ru-RU" sz="1600" dirty="0" err="1"/>
              <a:t>суспільних</a:t>
            </a:r>
            <a:r>
              <a:rPr lang="ru-RU" sz="1600" dirty="0"/>
              <a:t> </a:t>
            </a:r>
            <a:r>
              <a:rPr lang="ru-RU" sz="1600" dirty="0" err="1"/>
              <a:t>інтересів</a:t>
            </a:r>
            <a:r>
              <a:rPr lang="ru-RU" sz="1600" dirty="0"/>
              <a:t>; </a:t>
            </a:r>
            <a:endParaRPr lang="x-none" sz="1600" dirty="0"/>
          </a:p>
        </p:txBody>
      </p:sp>
      <p:sp>
        <p:nvSpPr>
          <p:cNvPr id="9" name="Текст 3">
            <a:extLst>
              <a:ext uri="{FF2B5EF4-FFF2-40B4-BE49-F238E27FC236}">
                <a16:creationId xmlns:a16="http://schemas.microsoft.com/office/drawing/2014/main" xmlns="" id="{CE9FB2FA-7E90-4B15-9062-0560AB517203}"/>
              </a:ext>
            </a:extLst>
          </p:cNvPr>
          <p:cNvSpPr txBox="1">
            <a:spLocks/>
          </p:cNvSpPr>
          <p:nvPr/>
        </p:nvSpPr>
        <p:spPr>
          <a:xfrm>
            <a:off x="4162425" y="2834485"/>
            <a:ext cx="7315200" cy="560833"/>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ru-RU" sz="1600" dirty="0"/>
              <a:t>– </a:t>
            </a:r>
            <a:r>
              <a:rPr lang="ru-RU" sz="1600" dirty="0" err="1"/>
              <a:t>національні</a:t>
            </a:r>
            <a:r>
              <a:rPr lang="ru-RU" sz="1600" dirty="0"/>
              <a:t> </a:t>
            </a:r>
            <a:r>
              <a:rPr lang="ru-RU" sz="1600" dirty="0" err="1"/>
              <a:t>обмеження</a:t>
            </a:r>
            <a:r>
              <a:rPr lang="ru-RU" sz="1600" dirty="0"/>
              <a:t> </a:t>
            </a:r>
            <a:r>
              <a:rPr lang="ru-RU" sz="1600" dirty="0" err="1"/>
              <a:t>авторського</a:t>
            </a:r>
            <a:r>
              <a:rPr lang="ru-RU" sz="1600" dirty="0"/>
              <a:t> права, </a:t>
            </a:r>
            <a:r>
              <a:rPr lang="ru-RU" sz="1600" dirty="0" err="1"/>
              <a:t>такі</a:t>
            </a:r>
            <a:r>
              <a:rPr lang="ru-RU" sz="1600" dirty="0"/>
              <a:t> як, </a:t>
            </a:r>
            <a:r>
              <a:rPr lang="ru-RU" sz="1600" dirty="0" err="1"/>
              <a:t>наприклад</a:t>
            </a:r>
            <a:r>
              <a:rPr lang="ru-RU" sz="1600" dirty="0"/>
              <a:t>, </a:t>
            </a:r>
            <a:r>
              <a:rPr lang="ru-RU" sz="1600" dirty="0" err="1"/>
              <a:t>добропорядне</a:t>
            </a:r>
            <a:r>
              <a:rPr lang="ru-RU" sz="1600" dirty="0"/>
              <a:t> </a:t>
            </a:r>
            <a:r>
              <a:rPr lang="ru-RU" sz="1600" dirty="0" err="1"/>
              <a:t>користування</a:t>
            </a:r>
            <a:r>
              <a:rPr lang="ru-RU" sz="1600" dirty="0"/>
              <a:t> у </a:t>
            </a:r>
            <a:r>
              <a:rPr lang="ru-RU" sz="1600" dirty="0" err="1"/>
              <a:t>Сполучених</a:t>
            </a:r>
            <a:r>
              <a:rPr lang="ru-RU" sz="1600" dirty="0"/>
              <a:t> Штатах, </a:t>
            </a:r>
            <a:r>
              <a:rPr lang="ru-RU" sz="1600" dirty="0" err="1"/>
              <a:t>мають</a:t>
            </a:r>
            <a:r>
              <a:rPr lang="ru-RU" sz="1600" dirty="0"/>
              <a:t> бути </a:t>
            </a:r>
            <a:r>
              <a:rPr lang="ru-RU" sz="1600" dirty="0" err="1"/>
              <a:t>чітко</a:t>
            </a:r>
            <a:r>
              <a:rPr lang="ru-RU" sz="1600" dirty="0"/>
              <a:t> </a:t>
            </a:r>
            <a:r>
              <a:rPr lang="ru-RU" sz="1600" dirty="0" err="1"/>
              <a:t>обмежені</a:t>
            </a:r>
            <a:r>
              <a:rPr lang="ru-RU" sz="1600" dirty="0"/>
              <a:t>;</a:t>
            </a:r>
            <a:endParaRPr lang="x-none" sz="1600" dirty="0"/>
          </a:p>
        </p:txBody>
      </p:sp>
      <p:sp>
        <p:nvSpPr>
          <p:cNvPr id="10" name="Текст 3">
            <a:extLst>
              <a:ext uri="{FF2B5EF4-FFF2-40B4-BE49-F238E27FC236}">
                <a16:creationId xmlns:a16="http://schemas.microsoft.com/office/drawing/2014/main" xmlns="" id="{1BF06D64-028B-472F-A9F9-96956ED2142C}"/>
              </a:ext>
            </a:extLst>
          </p:cNvPr>
          <p:cNvSpPr txBox="1">
            <a:spLocks/>
          </p:cNvSpPr>
          <p:nvPr/>
        </p:nvSpPr>
        <p:spPr>
          <a:xfrm>
            <a:off x="3900487" y="2042259"/>
            <a:ext cx="7315200" cy="56083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ru-RU" sz="1600" dirty="0"/>
              <a:t>– </a:t>
            </a:r>
            <a:r>
              <a:rPr lang="ru-RU" sz="1600" dirty="0" err="1"/>
              <a:t>комп'ютерні</a:t>
            </a:r>
            <a:r>
              <a:rPr lang="ru-RU" sz="1600" dirty="0"/>
              <a:t> </a:t>
            </a:r>
            <a:r>
              <a:rPr lang="ru-RU" sz="1600" dirty="0" err="1"/>
              <a:t>програми</a:t>
            </a:r>
            <a:r>
              <a:rPr lang="ru-RU" sz="1600" dirty="0"/>
              <a:t> </a:t>
            </a:r>
            <a:r>
              <a:rPr lang="ru-RU" sz="1600" dirty="0" err="1"/>
              <a:t>розглядаються</a:t>
            </a:r>
            <a:r>
              <a:rPr lang="ru-RU" sz="1600" dirty="0"/>
              <a:t> як </a:t>
            </a:r>
            <a:r>
              <a:rPr lang="ru-RU" sz="1600" dirty="0" err="1"/>
              <a:t>літературні</a:t>
            </a:r>
            <a:r>
              <a:rPr lang="ru-RU" sz="1600" dirty="0"/>
              <a:t> твори з </a:t>
            </a:r>
            <a:r>
              <a:rPr lang="ru-RU" sz="1600" dirty="0" err="1"/>
              <a:t>погляду</a:t>
            </a:r>
            <a:r>
              <a:rPr lang="ru-RU" sz="1600" dirty="0"/>
              <a:t> </a:t>
            </a:r>
            <a:r>
              <a:rPr lang="ru-RU" sz="1600" dirty="0" err="1"/>
              <a:t>авторського</a:t>
            </a:r>
            <a:r>
              <a:rPr lang="ru-RU" sz="1600" dirty="0"/>
              <a:t> права й </a:t>
            </a:r>
            <a:r>
              <a:rPr lang="ru-RU" sz="1600" dirty="0" err="1"/>
              <a:t>мають</a:t>
            </a:r>
            <a:r>
              <a:rPr lang="ru-RU" sz="1600" dirty="0"/>
              <a:t> </a:t>
            </a:r>
            <a:r>
              <a:rPr lang="ru-RU" sz="1600" dirty="0" err="1"/>
              <a:t>такі</a:t>
            </a:r>
            <a:r>
              <a:rPr lang="ru-RU" sz="1600" dirty="0"/>
              <a:t> ж </a:t>
            </a:r>
            <a:r>
              <a:rPr lang="ru-RU" sz="1600" dirty="0" err="1"/>
              <a:t>умови</a:t>
            </a:r>
            <a:r>
              <a:rPr lang="ru-RU" sz="1600" dirty="0"/>
              <a:t> </a:t>
            </a:r>
            <a:r>
              <a:rPr lang="ru-RU" sz="1600" dirty="0" err="1"/>
              <a:t>захисту</a:t>
            </a:r>
            <a:r>
              <a:rPr lang="ru-RU" sz="1600" dirty="0"/>
              <a:t>;</a:t>
            </a:r>
            <a:endParaRPr lang="x-none" sz="1600" dirty="0"/>
          </a:p>
        </p:txBody>
      </p:sp>
      <p:sp>
        <p:nvSpPr>
          <p:cNvPr id="11" name="Текст 3">
            <a:extLst>
              <a:ext uri="{FF2B5EF4-FFF2-40B4-BE49-F238E27FC236}">
                <a16:creationId xmlns:a16="http://schemas.microsoft.com/office/drawing/2014/main" xmlns="" id="{83EC80C4-BC03-4CB5-AB7B-BFB3860FF115}"/>
              </a:ext>
            </a:extLst>
          </p:cNvPr>
          <p:cNvSpPr txBox="1">
            <a:spLocks/>
          </p:cNvSpPr>
          <p:nvPr/>
        </p:nvSpPr>
        <p:spPr>
          <a:xfrm>
            <a:off x="3752850" y="1365729"/>
            <a:ext cx="7315200" cy="56083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r>
              <a:rPr lang="ru-RU" sz="1600" dirty="0"/>
              <a:t>– </a:t>
            </a:r>
            <a:r>
              <a:rPr lang="ru-RU" sz="1600" dirty="0" err="1"/>
              <a:t>авторське</a:t>
            </a:r>
            <a:r>
              <a:rPr lang="ru-RU" sz="1600" dirty="0"/>
              <a:t> право </a:t>
            </a:r>
            <a:r>
              <a:rPr lang="ru-RU" sz="1600" dirty="0" err="1"/>
              <a:t>має</a:t>
            </a:r>
            <a:r>
              <a:rPr lang="ru-RU" sz="1600" dirty="0"/>
              <a:t> </a:t>
            </a:r>
            <a:r>
              <a:rPr lang="ru-RU" sz="1600" dirty="0" err="1"/>
              <a:t>надаватись</a:t>
            </a:r>
            <a:r>
              <a:rPr lang="ru-RU" sz="1600" dirty="0"/>
              <a:t> автоматично й не </a:t>
            </a:r>
            <a:r>
              <a:rPr lang="ru-RU" sz="1600" dirty="0" err="1"/>
              <a:t>може</a:t>
            </a:r>
            <a:r>
              <a:rPr lang="ru-RU" sz="1600" dirty="0"/>
              <a:t> </a:t>
            </a:r>
            <a:r>
              <a:rPr lang="ru-RU" sz="1600" dirty="0" err="1"/>
              <a:t>залежати</a:t>
            </a:r>
            <a:r>
              <a:rPr lang="ru-RU" sz="1600" dirty="0"/>
              <a:t> </a:t>
            </a:r>
            <a:r>
              <a:rPr lang="ru-RU" sz="1600" dirty="0" err="1"/>
              <a:t>від</a:t>
            </a:r>
            <a:r>
              <a:rPr lang="ru-RU" sz="1600" dirty="0"/>
              <a:t> </a:t>
            </a:r>
            <a:r>
              <a:rPr lang="ru-RU" sz="1600" dirty="0" err="1"/>
              <a:t>виконання</a:t>
            </a:r>
            <a:r>
              <a:rPr lang="ru-RU" sz="1600" dirty="0"/>
              <a:t> </a:t>
            </a:r>
            <a:r>
              <a:rPr lang="ru-RU" sz="1600" dirty="0" err="1"/>
              <a:t>жодних</a:t>
            </a:r>
            <a:r>
              <a:rPr lang="ru-RU" sz="1600" dirty="0"/>
              <a:t> формальностей, таких як </a:t>
            </a:r>
            <a:r>
              <a:rPr lang="ru-RU" sz="1600" dirty="0" err="1"/>
              <a:t>реєстрація</a:t>
            </a:r>
            <a:r>
              <a:rPr lang="ru-RU" sz="1600" dirty="0"/>
              <a:t>;</a:t>
            </a:r>
            <a:endParaRPr lang="x-none" sz="1600" dirty="0"/>
          </a:p>
        </p:txBody>
      </p:sp>
      <p:cxnSp>
        <p:nvCxnSpPr>
          <p:cNvPr id="13" name="Соединитель: изогнутый 12">
            <a:extLst>
              <a:ext uri="{FF2B5EF4-FFF2-40B4-BE49-F238E27FC236}">
                <a16:creationId xmlns:a16="http://schemas.microsoft.com/office/drawing/2014/main" xmlns="" id="{98FEA994-F41E-4B84-B736-81CC645AAC89}"/>
              </a:ext>
            </a:extLst>
          </p:cNvPr>
          <p:cNvCxnSpPr>
            <a:stCxn id="4" idx="1"/>
            <a:endCxn id="11" idx="1"/>
          </p:cNvCxnSpPr>
          <p:nvPr/>
        </p:nvCxnSpPr>
        <p:spPr>
          <a:xfrm rot="10800000" flipH="1" flipV="1">
            <a:off x="3414712" y="855476"/>
            <a:ext cx="338138" cy="790670"/>
          </a:xfrm>
          <a:prstGeom prst="curvedConnector3">
            <a:avLst>
              <a:gd name="adj1" fmla="val -67606"/>
            </a:avLst>
          </a:prstGeom>
          <a:ln>
            <a:tailEnd type="triangle"/>
          </a:ln>
        </p:spPr>
        <p:style>
          <a:lnRef idx="1">
            <a:schemeClr val="dk1"/>
          </a:lnRef>
          <a:fillRef idx="0">
            <a:schemeClr val="dk1"/>
          </a:fillRef>
          <a:effectRef idx="0">
            <a:schemeClr val="dk1"/>
          </a:effectRef>
          <a:fontRef idx="minor">
            <a:schemeClr val="tx1"/>
          </a:fontRef>
        </p:style>
      </p:cxnSp>
      <p:cxnSp>
        <p:nvCxnSpPr>
          <p:cNvPr id="14" name="Соединитель: изогнутый 13">
            <a:extLst>
              <a:ext uri="{FF2B5EF4-FFF2-40B4-BE49-F238E27FC236}">
                <a16:creationId xmlns:a16="http://schemas.microsoft.com/office/drawing/2014/main" xmlns="" id="{640C3AF9-A951-4F80-9ED9-29A90DE28F7A}"/>
              </a:ext>
            </a:extLst>
          </p:cNvPr>
          <p:cNvCxnSpPr>
            <a:cxnSpLocks/>
            <a:stCxn id="11" idx="1"/>
            <a:endCxn id="10" idx="1"/>
          </p:cNvCxnSpPr>
          <p:nvPr/>
        </p:nvCxnSpPr>
        <p:spPr>
          <a:xfrm rot="10800000" flipH="1" flipV="1">
            <a:off x="3752849" y="1646146"/>
            <a:ext cx="147637" cy="676530"/>
          </a:xfrm>
          <a:prstGeom prst="curvedConnector3">
            <a:avLst>
              <a:gd name="adj1" fmla="val -154839"/>
            </a:avLst>
          </a:prstGeom>
          <a:ln>
            <a:tailEnd type="triangle"/>
          </a:ln>
        </p:spPr>
        <p:style>
          <a:lnRef idx="1">
            <a:schemeClr val="dk1"/>
          </a:lnRef>
          <a:fillRef idx="0">
            <a:schemeClr val="dk1"/>
          </a:fillRef>
          <a:effectRef idx="0">
            <a:schemeClr val="dk1"/>
          </a:effectRef>
          <a:fontRef idx="minor">
            <a:schemeClr val="tx1"/>
          </a:fontRef>
        </p:style>
      </p:cxnSp>
      <p:cxnSp>
        <p:nvCxnSpPr>
          <p:cNvPr id="17" name="Соединитель: изогнутый 16">
            <a:extLst>
              <a:ext uri="{FF2B5EF4-FFF2-40B4-BE49-F238E27FC236}">
                <a16:creationId xmlns:a16="http://schemas.microsoft.com/office/drawing/2014/main" xmlns="" id="{6BAA4B5A-0ECC-4343-B6DD-9F7C1667CEC1}"/>
              </a:ext>
            </a:extLst>
          </p:cNvPr>
          <p:cNvCxnSpPr>
            <a:cxnSpLocks/>
            <a:stCxn id="10" idx="1"/>
            <a:endCxn id="9" idx="1"/>
          </p:cNvCxnSpPr>
          <p:nvPr/>
        </p:nvCxnSpPr>
        <p:spPr>
          <a:xfrm rot="10800000" flipH="1" flipV="1">
            <a:off x="3900487" y="2322676"/>
            <a:ext cx="261938" cy="792226"/>
          </a:xfrm>
          <a:prstGeom prst="curvedConnector3">
            <a:avLst>
              <a:gd name="adj1" fmla="val -87273"/>
            </a:avLst>
          </a:prstGeom>
          <a:ln>
            <a:tailEnd type="triangle"/>
          </a:ln>
        </p:spPr>
        <p:style>
          <a:lnRef idx="1">
            <a:schemeClr val="dk1"/>
          </a:lnRef>
          <a:fillRef idx="0">
            <a:schemeClr val="dk1"/>
          </a:fillRef>
          <a:effectRef idx="0">
            <a:schemeClr val="dk1"/>
          </a:effectRef>
          <a:fontRef idx="minor">
            <a:schemeClr val="tx1"/>
          </a:fontRef>
        </p:style>
      </p:cxnSp>
      <p:cxnSp>
        <p:nvCxnSpPr>
          <p:cNvPr id="18" name="Соединитель: изогнутый 17">
            <a:extLst>
              <a:ext uri="{FF2B5EF4-FFF2-40B4-BE49-F238E27FC236}">
                <a16:creationId xmlns:a16="http://schemas.microsoft.com/office/drawing/2014/main" xmlns="" id="{ECC3CE34-A5A2-4442-A570-416160D07D05}"/>
              </a:ext>
            </a:extLst>
          </p:cNvPr>
          <p:cNvCxnSpPr>
            <a:cxnSpLocks/>
            <a:stCxn id="7" idx="1"/>
            <a:endCxn id="6" idx="1"/>
          </p:cNvCxnSpPr>
          <p:nvPr/>
        </p:nvCxnSpPr>
        <p:spPr>
          <a:xfrm rot="10800000" flipH="1" flipV="1">
            <a:off x="4672012" y="4464063"/>
            <a:ext cx="204788" cy="715203"/>
          </a:xfrm>
          <a:prstGeom prst="curvedConnector3">
            <a:avLst>
              <a:gd name="adj1" fmla="val -111628"/>
            </a:avLst>
          </a:prstGeom>
          <a:ln>
            <a:tailEnd type="triangle"/>
          </a:ln>
        </p:spPr>
        <p:style>
          <a:lnRef idx="1">
            <a:schemeClr val="dk1"/>
          </a:lnRef>
          <a:fillRef idx="0">
            <a:schemeClr val="dk1"/>
          </a:fillRef>
          <a:effectRef idx="0">
            <a:schemeClr val="dk1"/>
          </a:effectRef>
          <a:fontRef idx="minor">
            <a:schemeClr val="tx1"/>
          </a:fontRef>
        </p:style>
      </p:cxnSp>
      <p:cxnSp>
        <p:nvCxnSpPr>
          <p:cNvPr id="19" name="Соединитель: изогнутый 18">
            <a:extLst>
              <a:ext uri="{FF2B5EF4-FFF2-40B4-BE49-F238E27FC236}">
                <a16:creationId xmlns:a16="http://schemas.microsoft.com/office/drawing/2014/main" xmlns="" id="{A33D2F22-624A-4DB5-ADE7-427736433FD1}"/>
              </a:ext>
            </a:extLst>
          </p:cNvPr>
          <p:cNvCxnSpPr>
            <a:cxnSpLocks/>
            <a:stCxn id="6" idx="1"/>
            <a:endCxn id="5" idx="1"/>
          </p:cNvCxnSpPr>
          <p:nvPr/>
        </p:nvCxnSpPr>
        <p:spPr>
          <a:xfrm rot="10800000" flipH="1" flipV="1">
            <a:off x="4876800" y="5179266"/>
            <a:ext cx="189310" cy="852289"/>
          </a:xfrm>
          <a:prstGeom prst="curvedConnector3">
            <a:avLst>
              <a:gd name="adj1" fmla="val -120754"/>
            </a:avLst>
          </a:prstGeom>
          <a:ln>
            <a:tailEnd type="triangle"/>
          </a:ln>
        </p:spPr>
        <p:style>
          <a:lnRef idx="1">
            <a:schemeClr val="dk1"/>
          </a:lnRef>
          <a:fillRef idx="0">
            <a:schemeClr val="dk1"/>
          </a:fillRef>
          <a:effectRef idx="0">
            <a:schemeClr val="dk1"/>
          </a:effectRef>
          <a:fontRef idx="minor">
            <a:schemeClr val="tx1"/>
          </a:fontRef>
        </p:style>
      </p:cxnSp>
      <p:cxnSp>
        <p:nvCxnSpPr>
          <p:cNvPr id="20" name="Соединитель: изогнутый 19">
            <a:extLst>
              <a:ext uri="{FF2B5EF4-FFF2-40B4-BE49-F238E27FC236}">
                <a16:creationId xmlns:a16="http://schemas.microsoft.com/office/drawing/2014/main" xmlns="" id="{212DCD95-B39A-43F5-ADDA-7300EB5D7F62}"/>
              </a:ext>
            </a:extLst>
          </p:cNvPr>
          <p:cNvCxnSpPr>
            <a:cxnSpLocks/>
            <a:stCxn id="8" idx="1"/>
            <a:endCxn id="7" idx="1"/>
          </p:cNvCxnSpPr>
          <p:nvPr/>
        </p:nvCxnSpPr>
        <p:spPr>
          <a:xfrm rot="10800000" flipH="1" flipV="1">
            <a:off x="4341020" y="3810112"/>
            <a:ext cx="330992" cy="653951"/>
          </a:xfrm>
          <a:prstGeom prst="curvedConnector3">
            <a:avLst>
              <a:gd name="adj1" fmla="val -69065"/>
            </a:avLst>
          </a:prstGeom>
          <a:ln>
            <a:tailEnd type="triangle"/>
          </a:ln>
        </p:spPr>
        <p:style>
          <a:lnRef idx="1">
            <a:schemeClr val="dk1"/>
          </a:lnRef>
          <a:fillRef idx="0">
            <a:schemeClr val="dk1"/>
          </a:fillRef>
          <a:effectRef idx="0">
            <a:schemeClr val="dk1"/>
          </a:effectRef>
          <a:fontRef idx="minor">
            <a:schemeClr val="tx1"/>
          </a:fontRef>
        </p:style>
      </p:cxnSp>
      <p:cxnSp>
        <p:nvCxnSpPr>
          <p:cNvPr id="21" name="Соединитель: изогнутый 20">
            <a:extLst>
              <a:ext uri="{FF2B5EF4-FFF2-40B4-BE49-F238E27FC236}">
                <a16:creationId xmlns:a16="http://schemas.microsoft.com/office/drawing/2014/main" xmlns="" id="{F676B1D4-C879-4836-8877-BE1A31425975}"/>
              </a:ext>
            </a:extLst>
          </p:cNvPr>
          <p:cNvCxnSpPr>
            <a:cxnSpLocks/>
            <a:stCxn id="9" idx="1"/>
            <a:endCxn id="8" idx="1"/>
          </p:cNvCxnSpPr>
          <p:nvPr/>
        </p:nvCxnSpPr>
        <p:spPr>
          <a:xfrm rot="10800000" flipH="1" flipV="1">
            <a:off x="4162424" y="3114901"/>
            <a:ext cx="178595" cy="695211"/>
          </a:xfrm>
          <a:prstGeom prst="curvedConnector3">
            <a:avLst>
              <a:gd name="adj1" fmla="val -127999"/>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4408025"/>
      </p:ext>
    </p:extLst>
  </p:cSld>
  <p:clrMapOvr>
    <a:masterClrMapping/>
  </p:clrMapOvr>
  <p:transition>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xmlns="" id="{1C3FF091-70C8-4A3C-9AF8-DCDB11645D01}"/>
              </a:ext>
            </a:extLst>
          </p:cNvPr>
          <p:cNvSpPr>
            <a:spLocks noGrp="1"/>
          </p:cNvSpPr>
          <p:nvPr>
            <p:ph type="body" idx="1"/>
          </p:nvPr>
        </p:nvSpPr>
        <p:spPr>
          <a:xfrm>
            <a:off x="3857625" y="1278445"/>
            <a:ext cx="7315200" cy="4615434"/>
          </a:xfrm>
        </p:spPr>
        <p:txBody>
          <a:bodyPr>
            <a:normAutofit fontScale="85000" lnSpcReduction="20000"/>
          </a:bodyPr>
          <a:lstStyle/>
          <a:p>
            <a:r>
              <a:rPr lang="ru-RU" sz="2400" dirty="0"/>
              <a:t>На жаль, </a:t>
            </a:r>
            <a:r>
              <a:rPr lang="ru-RU" sz="2400" dirty="0" err="1"/>
              <a:t>поки</a:t>
            </a:r>
            <a:r>
              <a:rPr lang="ru-RU" sz="2400" dirty="0"/>
              <a:t> </a:t>
            </a:r>
            <a:r>
              <a:rPr lang="ru-RU" sz="2400" dirty="0" err="1"/>
              <a:t>що</a:t>
            </a:r>
            <a:r>
              <a:rPr lang="ru-RU" sz="2400" dirty="0"/>
              <a:t>, </a:t>
            </a:r>
            <a:r>
              <a:rPr lang="ru-RU" sz="2400" dirty="0" err="1"/>
              <a:t>Україна</a:t>
            </a:r>
            <a:r>
              <a:rPr lang="ru-RU" sz="2400" dirty="0"/>
              <a:t> не є стороною Угоди TRIPS, а </a:t>
            </a:r>
            <a:r>
              <a:rPr lang="ru-RU" sz="2400" dirty="0" err="1"/>
              <a:t>положення</a:t>
            </a:r>
            <a:r>
              <a:rPr lang="ru-RU" sz="2400" dirty="0"/>
              <a:t> </a:t>
            </a:r>
            <a:r>
              <a:rPr lang="ru-RU" sz="2400" dirty="0" err="1"/>
              <a:t>Договорів</a:t>
            </a:r>
            <a:r>
              <a:rPr lang="ru-RU" sz="2400" dirty="0"/>
              <a:t> ВОІВ </a:t>
            </a:r>
            <a:r>
              <a:rPr lang="ru-RU" sz="2400" dirty="0" err="1"/>
              <a:t>лише</a:t>
            </a:r>
            <a:r>
              <a:rPr lang="ru-RU" sz="2400" dirty="0"/>
              <a:t> </a:t>
            </a:r>
            <a:r>
              <a:rPr lang="ru-RU" sz="2400" dirty="0" err="1"/>
              <a:t>тільки</a:t>
            </a:r>
            <a:r>
              <a:rPr lang="ru-RU" sz="2400" dirty="0"/>
              <a:t> </a:t>
            </a:r>
            <a:r>
              <a:rPr lang="ru-RU" sz="2400" dirty="0" err="1"/>
              <a:t>мають</a:t>
            </a:r>
            <a:r>
              <a:rPr lang="ru-RU" sz="2400" dirty="0"/>
              <a:t> бути </a:t>
            </a:r>
            <a:r>
              <a:rPr lang="ru-RU" sz="2400" dirty="0" err="1"/>
              <a:t>імплементовані</a:t>
            </a:r>
            <a:r>
              <a:rPr lang="ru-RU" sz="2400" dirty="0"/>
              <a:t> до </a:t>
            </a:r>
            <a:r>
              <a:rPr lang="ru-RU" sz="2400" dirty="0" err="1"/>
              <a:t>її</a:t>
            </a:r>
            <a:r>
              <a:rPr lang="ru-RU" sz="2400" dirty="0"/>
              <a:t> </a:t>
            </a:r>
            <a:r>
              <a:rPr lang="ru-RU" sz="2400" dirty="0" err="1"/>
              <a:t>законодавства</a:t>
            </a:r>
            <a:r>
              <a:rPr lang="ru-RU" sz="2400" dirty="0"/>
              <a:t>. За таких </a:t>
            </a:r>
            <a:r>
              <a:rPr lang="ru-RU" sz="2400" dirty="0" err="1"/>
              <a:t>обставин</a:t>
            </a:r>
            <a:r>
              <a:rPr lang="ru-RU" sz="2400" dirty="0"/>
              <a:t> </a:t>
            </a:r>
            <a:r>
              <a:rPr lang="ru-RU" sz="2400" dirty="0" err="1"/>
              <a:t>уявляється</a:t>
            </a:r>
            <a:r>
              <a:rPr lang="ru-RU" sz="2400" dirty="0"/>
              <a:t> </a:t>
            </a:r>
            <a:r>
              <a:rPr lang="ru-RU" sz="2400" dirty="0" err="1"/>
              <a:t>вкрай</a:t>
            </a:r>
            <a:r>
              <a:rPr lang="ru-RU" sz="2400" dirty="0"/>
              <a:t> </a:t>
            </a:r>
            <a:r>
              <a:rPr lang="ru-RU" sz="2400" dirty="0" err="1"/>
              <a:t>складним</a:t>
            </a:r>
            <a:r>
              <a:rPr lang="ru-RU" sz="2400" dirty="0"/>
              <a:t> </a:t>
            </a:r>
            <a:r>
              <a:rPr lang="ru-RU" sz="2400" dirty="0" err="1"/>
              <a:t>завданням</a:t>
            </a:r>
            <a:r>
              <a:rPr lang="ru-RU" sz="2400" dirty="0"/>
              <a:t> </a:t>
            </a:r>
            <a:r>
              <a:rPr lang="ru-RU" sz="2400" dirty="0" err="1"/>
              <a:t>передбачити</a:t>
            </a:r>
            <a:r>
              <a:rPr lang="ru-RU" sz="2400" dirty="0"/>
              <a:t>, яку </a:t>
            </a:r>
            <a:r>
              <a:rPr lang="ru-RU" sz="2400" dirty="0" err="1"/>
              <a:t>позицію</a:t>
            </a:r>
            <a:r>
              <a:rPr lang="ru-RU" sz="2400" dirty="0"/>
              <a:t> займе суд, </a:t>
            </a:r>
            <a:r>
              <a:rPr lang="ru-RU" sz="2400" dirty="0" err="1"/>
              <a:t>отримавши</a:t>
            </a:r>
            <a:r>
              <a:rPr lang="ru-RU" sz="2400" dirty="0"/>
              <a:t> </a:t>
            </a:r>
            <a:r>
              <a:rPr lang="ru-RU" sz="2400" dirty="0" err="1"/>
              <a:t>позов</a:t>
            </a:r>
            <a:r>
              <a:rPr lang="ru-RU" sz="2400" dirty="0"/>
              <a:t> про </a:t>
            </a:r>
            <a:r>
              <a:rPr lang="ru-RU" sz="2400" dirty="0" err="1"/>
              <a:t>порушення</a:t>
            </a:r>
            <a:r>
              <a:rPr lang="ru-RU" sz="2400" dirty="0"/>
              <a:t> </a:t>
            </a:r>
            <a:r>
              <a:rPr lang="ru-RU" sz="2400" dirty="0" err="1"/>
              <a:t>авторських</a:t>
            </a:r>
            <a:r>
              <a:rPr lang="ru-RU" sz="2400" dirty="0"/>
              <a:t> прав на </a:t>
            </a:r>
            <a:r>
              <a:rPr lang="ru-RU" sz="2400" dirty="0" err="1"/>
              <a:t>твір</a:t>
            </a:r>
            <a:r>
              <a:rPr lang="ru-RU" sz="2400" dirty="0"/>
              <a:t>, </a:t>
            </a:r>
            <a:r>
              <a:rPr lang="ru-RU" sz="2400" dirty="0" err="1"/>
              <a:t>розміщений</a:t>
            </a:r>
            <a:r>
              <a:rPr lang="ru-RU" sz="2400" dirty="0"/>
              <a:t> в </a:t>
            </a:r>
            <a:r>
              <a:rPr lang="ru-RU" sz="2400" dirty="0" err="1"/>
              <a:t>Інтернеті</a:t>
            </a:r>
            <a:r>
              <a:rPr lang="ru-RU" sz="2400" dirty="0"/>
              <a:t>. Таким чином, далеко не в </a:t>
            </a:r>
            <a:r>
              <a:rPr lang="ru-RU" sz="2400" dirty="0" err="1"/>
              <a:t>кожній</a:t>
            </a:r>
            <a:r>
              <a:rPr lang="ru-RU" sz="2400" dirty="0"/>
              <a:t> </a:t>
            </a:r>
            <a:r>
              <a:rPr lang="ru-RU" sz="2400" dirty="0" err="1"/>
              <a:t>країні</a:t>
            </a:r>
            <a:r>
              <a:rPr lang="ru-RU" sz="2400" dirty="0"/>
              <a:t>, в тому </a:t>
            </a:r>
            <a:r>
              <a:rPr lang="ru-RU" sz="2400" dirty="0" err="1"/>
              <a:t>числі</a:t>
            </a:r>
            <a:r>
              <a:rPr lang="ru-RU" sz="2400" dirty="0"/>
              <a:t> і в </a:t>
            </a:r>
            <a:r>
              <a:rPr lang="ru-RU" sz="2400" dirty="0" err="1"/>
              <a:t>Україні</a:t>
            </a:r>
            <a:r>
              <a:rPr lang="ru-RU" sz="2400" dirty="0"/>
              <a:t>, </a:t>
            </a:r>
            <a:r>
              <a:rPr lang="ru-RU" sz="2400" dirty="0" err="1"/>
              <a:t>розгляд</a:t>
            </a:r>
            <a:r>
              <a:rPr lang="ru-RU" sz="2400" dirty="0"/>
              <a:t> </a:t>
            </a:r>
            <a:r>
              <a:rPr lang="ru-RU" sz="2400" dirty="0" err="1"/>
              <a:t>справи</a:t>
            </a:r>
            <a:r>
              <a:rPr lang="ru-RU" sz="2400" dirty="0"/>
              <a:t> про </a:t>
            </a:r>
            <a:r>
              <a:rPr lang="ru-RU" sz="2400" dirty="0" err="1"/>
              <a:t>порушення</a:t>
            </a:r>
            <a:r>
              <a:rPr lang="ru-RU" sz="2400" dirty="0"/>
              <a:t> </a:t>
            </a:r>
            <a:r>
              <a:rPr lang="ru-RU" sz="2400" dirty="0" err="1"/>
              <a:t>авторських</a:t>
            </a:r>
            <a:r>
              <a:rPr lang="ru-RU" sz="2400" dirty="0"/>
              <a:t> прав на </a:t>
            </a:r>
            <a:r>
              <a:rPr lang="ru-RU" sz="2400" dirty="0" err="1"/>
              <a:t>розміщений</a:t>
            </a:r>
            <a:r>
              <a:rPr lang="ru-RU" sz="2400" dirty="0"/>
              <a:t> в </a:t>
            </a:r>
            <a:r>
              <a:rPr lang="ru-RU" sz="2400" dirty="0" err="1"/>
              <a:t>Інтернеті</a:t>
            </a:r>
            <a:r>
              <a:rPr lang="ru-RU" sz="2400" dirty="0"/>
              <a:t> </a:t>
            </a:r>
            <a:r>
              <a:rPr lang="ru-RU" sz="2400" dirty="0" err="1"/>
              <a:t>твір</a:t>
            </a:r>
            <a:r>
              <a:rPr lang="ru-RU" sz="2400" dirty="0"/>
              <a:t> </a:t>
            </a:r>
            <a:r>
              <a:rPr lang="ru-RU" sz="2400" dirty="0" err="1"/>
              <a:t>має</a:t>
            </a:r>
            <a:r>
              <a:rPr lang="ru-RU" sz="2400" dirty="0"/>
              <a:t> </a:t>
            </a:r>
            <a:r>
              <a:rPr lang="ru-RU" sz="2400" dirty="0" err="1"/>
              <a:t>великі</a:t>
            </a:r>
            <a:r>
              <a:rPr lang="ru-RU" sz="2400" dirty="0"/>
              <a:t> </a:t>
            </a:r>
            <a:r>
              <a:rPr lang="ru-RU" sz="2400" dirty="0" err="1"/>
              <a:t>шанси</a:t>
            </a:r>
            <a:r>
              <a:rPr lang="ru-RU" sz="2400" dirty="0"/>
              <a:t> </a:t>
            </a:r>
            <a:r>
              <a:rPr lang="ru-RU" sz="2400" dirty="0" err="1"/>
              <a:t>закінчитися</a:t>
            </a:r>
            <a:r>
              <a:rPr lang="ru-RU" sz="2400" dirty="0"/>
              <a:t> </a:t>
            </a:r>
            <a:r>
              <a:rPr lang="ru-RU" sz="2400" dirty="0" err="1"/>
              <a:t>винесенням</a:t>
            </a:r>
            <a:r>
              <a:rPr lang="ru-RU" sz="2400" dirty="0"/>
              <a:t> судового </a:t>
            </a:r>
            <a:r>
              <a:rPr lang="ru-RU" sz="2400" dirty="0" err="1"/>
              <a:t>рішення</a:t>
            </a:r>
            <a:r>
              <a:rPr lang="ru-RU" sz="2400" dirty="0"/>
              <a:t> на </a:t>
            </a:r>
            <a:r>
              <a:rPr lang="ru-RU" sz="2400" dirty="0" err="1"/>
              <a:t>користь</a:t>
            </a:r>
            <a:r>
              <a:rPr lang="ru-RU" sz="2400" dirty="0"/>
              <a:t> </a:t>
            </a:r>
            <a:r>
              <a:rPr lang="ru-RU" sz="2400" dirty="0" err="1"/>
              <a:t>їхнього</a:t>
            </a:r>
            <a:r>
              <a:rPr lang="ru-RU" sz="2400" dirty="0"/>
              <a:t> </a:t>
            </a:r>
            <a:r>
              <a:rPr lang="ru-RU" sz="2400" dirty="0" err="1"/>
              <a:t>володільця</a:t>
            </a:r>
            <a:r>
              <a:rPr lang="ru-RU" sz="2400" dirty="0"/>
              <a:t>. Для того, </a:t>
            </a:r>
            <a:r>
              <a:rPr lang="ru-RU" sz="2400" dirty="0" err="1"/>
              <a:t>щоб</a:t>
            </a:r>
            <a:r>
              <a:rPr lang="ru-RU" sz="2400" dirty="0"/>
              <a:t> </a:t>
            </a:r>
            <a:r>
              <a:rPr lang="ru-RU" sz="2400" dirty="0" err="1"/>
              <a:t>уникнути</a:t>
            </a:r>
            <a:r>
              <a:rPr lang="ru-RU" sz="2400" dirty="0"/>
              <a:t> </a:t>
            </a:r>
            <a:r>
              <a:rPr lang="ru-RU" sz="2400" dirty="0" err="1"/>
              <a:t>сумнівів</a:t>
            </a:r>
            <a:r>
              <a:rPr lang="ru-RU" sz="2400" dirty="0"/>
              <a:t> </a:t>
            </a:r>
            <a:r>
              <a:rPr lang="ru-RU" sz="2400" dirty="0" err="1"/>
              <a:t>щодо</a:t>
            </a:r>
            <a:r>
              <a:rPr lang="ru-RU" sz="2400" dirty="0"/>
              <a:t> </a:t>
            </a:r>
            <a:r>
              <a:rPr lang="ru-RU" sz="2400" dirty="0" err="1"/>
              <a:t>обсягу</a:t>
            </a:r>
            <a:r>
              <a:rPr lang="ru-RU" sz="2400" dirty="0"/>
              <a:t> та </a:t>
            </a:r>
            <a:r>
              <a:rPr lang="ru-RU" sz="2400" dirty="0" err="1"/>
              <a:t>сфери</a:t>
            </a:r>
            <a:r>
              <a:rPr lang="ru-RU" sz="2400" dirty="0"/>
              <a:t> </a:t>
            </a:r>
            <a:r>
              <a:rPr lang="ru-RU" sz="2400" dirty="0" err="1"/>
              <a:t>дії</a:t>
            </a:r>
            <a:r>
              <a:rPr lang="ru-RU" sz="2400" dirty="0"/>
              <a:t> </a:t>
            </a:r>
            <a:r>
              <a:rPr lang="ru-RU" sz="2400" dirty="0" err="1"/>
              <a:t>авторськоправової</a:t>
            </a:r>
            <a:r>
              <a:rPr lang="ru-RU" sz="2400" dirty="0"/>
              <a:t> </a:t>
            </a:r>
            <a:r>
              <a:rPr lang="ru-RU" sz="2400" dirty="0" err="1"/>
              <a:t>охорони</a:t>
            </a:r>
            <a:r>
              <a:rPr lang="ru-RU" sz="2400" dirty="0"/>
              <a:t> в </a:t>
            </a:r>
            <a:r>
              <a:rPr lang="ru-RU" sz="2400" dirty="0" err="1"/>
              <a:t>іншій</a:t>
            </a:r>
            <a:r>
              <a:rPr lang="ru-RU" sz="2400" dirty="0"/>
              <a:t> </a:t>
            </a:r>
            <a:r>
              <a:rPr lang="ru-RU" sz="2400" dirty="0" err="1"/>
              <a:t>державі</a:t>
            </a:r>
            <a:r>
              <a:rPr lang="ru-RU" sz="2400" dirty="0"/>
              <a:t>, </a:t>
            </a:r>
            <a:r>
              <a:rPr lang="ru-RU" sz="2400" dirty="0" err="1"/>
              <a:t>володілець</a:t>
            </a:r>
            <a:r>
              <a:rPr lang="ru-RU" sz="2400" dirty="0"/>
              <a:t> </a:t>
            </a:r>
            <a:r>
              <a:rPr lang="ru-RU" sz="2400" dirty="0" err="1"/>
              <a:t>авторських</a:t>
            </a:r>
            <a:r>
              <a:rPr lang="ru-RU" sz="2400" dirty="0"/>
              <a:t> прав </a:t>
            </a:r>
            <a:r>
              <a:rPr lang="ru-RU" sz="2400" dirty="0" err="1"/>
              <a:t>може</a:t>
            </a:r>
            <a:r>
              <a:rPr lang="ru-RU" sz="2400" dirty="0"/>
              <a:t> </a:t>
            </a:r>
            <a:r>
              <a:rPr lang="ru-RU" sz="2400" dirty="0" err="1"/>
              <a:t>укласти</a:t>
            </a:r>
            <a:r>
              <a:rPr lang="ru-RU" sz="2400" dirty="0"/>
              <a:t> з </a:t>
            </a:r>
            <a:r>
              <a:rPr lang="ru-RU" sz="2400" dirty="0" err="1"/>
              <a:t>іноземним</a:t>
            </a:r>
            <a:r>
              <a:rPr lang="ru-RU" sz="2400" dirty="0"/>
              <a:t> </a:t>
            </a:r>
            <a:r>
              <a:rPr lang="ru-RU" sz="2400" dirty="0" err="1"/>
              <a:t>користувачем</a:t>
            </a:r>
            <a:r>
              <a:rPr lang="ru-RU" sz="2400" dirty="0"/>
              <a:t> </a:t>
            </a:r>
            <a:r>
              <a:rPr lang="ru-RU" sz="2400" dirty="0" err="1"/>
              <a:t>результатів</a:t>
            </a:r>
            <a:r>
              <a:rPr lang="ru-RU" sz="2400" dirty="0"/>
              <a:t> </a:t>
            </a:r>
            <a:r>
              <a:rPr lang="ru-RU" sz="2400" dirty="0" err="1"/>
              <a:t>своєї</a:t>
            </a:r>
            <a:r>
              <a:rPr lang="ru-RU" sz="2400" dirty="0"/>
              <a:t> </a:t>
            </a:r>
            <a:r>
              <a:rPr lang="ru-RU" sz="2400" dirty="0" err="1"/>
              <a:t>творчості</a:t>
            </a:r>
            <a:r>
              <a:rPr lang="ru-RU" sz="2400" dirty="0"/>
              <a:t> </a:t>
            </a:r>
            <a:r>
              <a:rPr lang="ru-RU" sz="2400" dirty="0" err="1"/>
              <a:t>ліцензійну</a:t>
            </a:r>
            <a:r>
              <a:rPr lang="ru-RU" sz="2400" dirty="0"/>
              <a:t> угоду, </a:t>
            </a:r>
            <a:r>
              <a:rPr lang="ru-RU" sz="2400" dirty="0" err="1"/>
              <a:t>передбачивши</a:t>
            </a:r>
            <a:r>
              <a:rPr lang="ru-RU" sz="2400" dirty="0"/>
              <a:t> в </a:t>
            </a:r>
            <a:r>
              <a:rPr lang="ru-RU" sz="2400" dirty="0" err="1"/>
              <a:t>ній</a:t>
            </a:r>
            <a:r>
              <a:rPr lang="ru-RU" sz="2400" dirty="0"/>
              <a:t>, </a:t>
            </a:r>
            <a:r>
              <a:rPr lang="ru-RU" sz="2400" dirty="0" err="1"/>
              <a:t>що</a:t>
            </a:r>
            <a:r>
              <a:rPr lang="ru-RU" sz="2400" dirty="0"/>
              <a:t> у </a:t>
            </a:r>
            <a:r>
              <a:rPr lang="ru-RU" sz="2400" dirty="0" err="1"/>
              <a:t>випадку</a:t>
            </a:r>
            <a:r>
              <a:rPr lang="ru-RU" sz="2400" dirty="0"/>
              <a:t> </a:t>
            </a:r>
            <a:r>
              <a:rPr lang="ru-RU" sz="2400" dirty="0" err="1"/>
              <a:t>виникнення</a:t>
            </a:r>
            <a:r>
              <a:rPr lang="ru-RU" sz="2400" dirty="0"/>
              <a:t> спору </a:t>
            </a:r>
            <a:r>
              <a:rPr lang="ru-RU" sz="2400" dirty="0" err="1"/>
              <a:t>між</a:t>
            </a:r>
            <a:r>
              <a:rPr lang="ru-RU" sz="2400" dirty="0"/>
              <a:t> сторонами з приводу умов </a:t>
            </a:r>
            <a:r>
              <a:rPr lang="ru-RU" sz="2400" dirty="0" err="1"/>
              <a:t>ліцензії</a:t>
            </a:r>
            <a:r>
              <a:rPr lang="ru-RU" sz="2400" dirty="0"/>
              <a:t> </a:t>
            </a:r>
            <a:r>
              <a:rPr lang="ru-RU" sz="2400" dirty="0" err="1"/>
              <a:t>застосуванню</a:t>
            </a:r>
            <a:r>
              <a:rPr lang="ru-RU" sz="2400" dirty="0"/>
              <a:t> </a:t>
            </a:r>
            <a:r>
              <a:rPr lang="ru-RU" sz="2400" dirty="0" err="1"/>
              <a:t>підлягає</a:t>
            </a:r>
            <a:r>
              <a:rPr lang="ru-RU" sz="2400" dirty="0"/>
              <a:t> право </a:t>
            </a:r>
            <a:r>
              <a:rPr lang="ru-RU" sz="2400" dirty="0" err="1"/>
              <a:t>країни</a:t>
            </a:r>
            <a:r>
              <a:rPr lang="ru-RU" sz="2400" dirty="0"/>
              <a:t>, </a:t>
            </a:r>
            <a:r>
              <a:rPr lang="ru-RU" sz="2400" dirty="0" err="1"/>
              <a:t>із</a:t>
            </a:r>
            <a:r>
              <a:rPr lang="ru-RU" sz="2400" dirty="0"/>
              <a:t> </a:t>
            </a:r>
            <a:r>
              <a:rPr lang="ru-RU" sz="2400" dirty="0" err="1"/>
              <a:t>законодавством</a:t>
            </a:r>
            <a:r>
              <a:rPr lang="ru-RU" sz="2400" dirty="0"/>
              <a:t> </a:t>
            </a:r>
            <a:r>
              <a:rPr lang="ru-RU" sz="2400" dirty="0" err="1"/>
              <a:t>якої</a:t>
            </a:r>
            <a:r>
              <a:rPr lang="ru-RU" sz="2400" dirty="0"/>
              <a:t> </a:t>
            </a:r>
            <a:r>
              <a:rPr lang="ru-RU" sz="2400" dirty="0" err="1"/>
              <a:t>володілець</a:t>
            </a:r>
            <a:r>
              <a:rPr lang="ru-RU" sz="2400" dirty="0"/>
              <a:t> </a:t>
            </a:r>
            <a:r>
              <a:rPr lang="ru-RU" sz="2400" dirty="0" err="1"/>
              <a:t>авторських</a:t>
            </a:r>
            <a:r>
              <a:rPr lang="ru-RU" sz="2400" dirty="0"/>
              <a:t> прав </a:t>
            </a:r>
            <a:r>
              <a:rPr lang="ru-RU" sz="2400" dirty="0" err="1"/>
              <a:t>обізнаний</a:t>
            </a:r>
            <a:r>
              <a:rPr lang="ru-RU" sz="2400" dirty="0"/>
              <a:t> </a:t>
            </a:r>
            <a:r>
              <a:rPr lang="ru-RU" sz="2400" dirty="0" err="1"/>
              <a:t>найкраще</a:t>
            </a:r>
            <a:r>
              <a:rPr lang="ru-RU" sz="2400" dirty="0"/>
              <a:t>.</a:t>
            </a:r>
            <a:endParaRPr lang="x-none" sz="2400" dirty="0"/>
          </a:p>
        </p:txBody>
      </p:sp>
    </p:spTree>
    <p:extLst>
      <p:ext uri="{BB962C8B-B14F-4D97-AF65-F5344CB8AC3E}">
        <p14:creationId xmlns:p14="http://schemas.microsoft.com/office/powerpoint/2010/main" val="2201003709"/>
      </p:ext>
    </p:extLst>
  </p:cSld>
  <p:clrMapOvr>
    <a:masterClrMapping/>
  </p:clrMapOvr>
  <p:transition>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9FC1FEFA-B2F1-4E53-9A87-6D38DA44FE98}"/>
              </a:ext>
            </a:extLst>
          </p:cNvPr>
          <p:cNvSpPr>
            <a:spLocks noGrp="1"/>
          </p:cNvSpPr>
          <p:nvPr>
            <p:ph sz="half" idx="1"/>
          </p:nvPr>
        </p:nvSpPr>
        <p:spPr>
          <a:xfrm>
            <a:off x="3474720" y="1228726"/>
            <a:ext cx="3180080" cy="5095875"/>
          </a:xfrm>
        </p:spPr>
        <p:txBody>
          <a:bodyPr>
            <a:normAutofit fontScale="62500" lnSpcReduction="20000"/>
          </a:bodyPr>
          <a:lstStyle/>
          <a:p>
            <a:r>
              <a:rPr lang="ru-RU" dirty="0" err="1"/>
              <a:t>Однак</a:t>
            </a:r>
            <a:r>
              <a:rPr lang="ru-RU" dirty="0"/>
              <a:t>, </a:t>
            </a:r>
            <a:r>
              <a:rPr lang="ru-RU" dirty="0" err="1"/>
              <a:t>пізніше</a:t>
            </a:r>
            <a:r>
              <a:rPr lang="ru-RU" dirty="0"/>
              <a:t> </a:t>
            </a:r>
            <a:r>
              <a:rPr lang="ru-RU" dirty="0" err="1"/>
              <a:t>ліцензіат</a:t>
            </a:r>
            <a:r>
              <a:rPr lang="ru-RU" dirty="0"/>
              <a:t>, </a:t>
            </a:r>
            <a:r>
              <a:rPr lang="ru-RU" dirty="0" err="1"/>
              <a:t>опинившись</a:t>
            </a:r>
            <a:r>
              <a:rPr lang="ru-RU" dirty="0"/>
              <a:t> у </a:t>
            </a:r>
            <a:r>
              <a:rPr lang="ru-RU" dirty="0" err="1"/>
              <a:t>ролі</a:t>
            </a:r>
            <a:r>
              <a:rPr lang="ru-RU" dirty="0"/>
              <a:t> </a:t>
            </a:r>
            <a:r>
              <a:rPr lang="ru-RU" dirty="0" err="1"/>
              <a:t>відповідача</a:t>
            </a:r>
            <a:r>
              <a:rPr lang="ru-RU" dirty="0"/>
              <a:t> у </a:t>
            </a:r>
            <a:r>
              <a:rPr lang="ru-RU" dirty="0" err="1"/>
              <a:t>справі</a:t>
            </a:r>
            <a:r>
              <a:rPr lang="ru-RU" dirty="0"/>
              <a:t> про </a:t>
            </a:r>
            <a:r>
              <a:rPr lang="ru-RU" dirty="0" err="1"/>
              <a:t>порушення</a:t>
            </a:r>
            <a:r>
              <a:rPr lang="ru-RU" dirty="0"/>
              <a:t> </a:t>
            </a:r>
            <a:r>
              <a:rPr lang="ru-RU" dirty="0" err="1"/>
              <a:t>договірних</a:t>
            </a:r>
            <a:r>
              <a:rPr lang="ru-RU" dirty="0"/>
              <a:t> </a:t>
            </a:r>
            <a:r>
              <a:rPr lang="ru-RU" dirty="0" err="1"/>
              <a:t>зобов’язань</a:t>
            </a:r>
            <a:r>
              <a:rPr lang="ru-RU" dirty="0"/>
              <a:t>, </a:t>
            </a:r>
            <a:r>
              <a:rPr lang="ru-RU" dirty="0" err="1"/>
              <a:t>може</a:t>
            </a:r>
            <a:r>
              <a:rPr lang="ru-RU" dirty="0"/>
              <a:t> </a:t>
            </a:r>
            <a:r>
              <a:rPr lang="ru-RU" dirty="0" err="1"/>
              <a:t>просити</a:t>
            </a:r>
            <a:r>
              <a:rPr lang="ru-RU" dirty="0"/>
              <a:t> суд </a:t>
            </a:r>
            <a:r>
              <a:rPr lang="ru-RU" dirty="0" err="1"/>
              <a:t>визнати</a:t>
            </a:r>
            <a:r>
              <a:rPr lang="ru-RU" dirty="0"/>
              <a:t> </a:t>
            </a:r>
            <a:r>
              <a:rPr lang="ru-RU" dirty="0" err="1"/>
              <a:t>вибір</a:t>
            </a:r>
            <a:r>
              <a:rPr lang="ru-RU" dirty="0"/>
              <a:t> права </a:t>
            </a:r>
            <a:r>
              <a:rPr lang="ru-RU" dirty="0" err="1"/>
              <a:t>недійсним</a:t>
            </a:r>
            <a:r>
              <a:rPr lang="ru-RU" dirty="0"/>
              <a:t>. </a:t>
            </a:r>
            <a:r>
              <a:rPr lang="ru-RU" dirty="0" err="1"/>
              <a:t>Підставами</a:t>
            </a:r>
            <a:r>
              <a:rPr lang="ru-RU" dirty="0"/>
              <a:t> такого </a:t>
            </a:r>
            <a:r>
              <a:rPr lang="ru-RU" dirty="0" err="1"/>
              <a:t>визнання</a:t>
            </a:r>
            <a:r>
              <a:rPr lang="ru-RU" dirty="0"/>
              <a:t>, </a:t>
            </a:r>
            <a:r>
              <a:rPr lang="ru-RU" dirty="0" err="1"/>
              <a:t>визнаними</a:t>
            </a:r>
            <a:r>
              <a:rPr lang="ru-RU" dirty="0"/>
              <a:t> </a:t>
            </a:r>
            <a:r>
              <a:rPr lang="ru-RU" dirty="0" err="1"/>
              <a:t>міжнародним</a:t>
            </a:r>
            <a:r>
              <a:rPr lang="ru-RU" dirty="0"/>
              <a:t> </a:t>
            </a:r>
            <a:r>
              <a:rPr lang="ru-RU" dirty="0" err="1"/>
              <a:t>приватним</a:t>
            </a:r>
            <a:r>
              <a:rPr lang="ru-RU" dirty="0"/>
              <a:t> правом </a:t>
            </a:r>
            <a:r>
              <a:rPr lang="ru-RU" dirty="0" err="1"/>
              <a:t>більшості</a:t>
            </a:r>
            <a:r>
              <a:rPr lang="ru-RU" dirty="0"/>
              <a:t> </a:t>
            </a:r>
            <a:r>
              <a:rPr lang="ru-RU" dirty="0" err="1"/>
              <a:t>країн</a:t>
            </a:r>
            <a:r>
              <a:rPr lang="ru-RU" dirty="0"/>
              <a:t>, є </a:t>
            </a:r>
            <a:r>
              <a:rPr lang="ru-RU" dirty="0" err="1"/>
              <a:t>протиріччя</a:t>
            </a:r>
            <a:r>
              <a:rPr lang="ru-RU" dirty="0"/>
              <a:t> норм </a:t>
            </a:r>
            <a:r>
              <a:rPr lang="ru-RU" dirty="0" err="1"/>
              <a:t>обраного</a:t>
            </a:r>
            <a:r>
              <a:rPr lang="ru-RU" dirty="0"/>
              <a:t> права </a:t>
            </a:r>
            <a:r>
              <a:rPr lang="ru-RU" dirty="0" err="1"/>
              <a:t>публічному</a:t>
            </a:r>
            <a:r>
              <a:rPr lang="ru-RU" dirty="0"/>
              <a:t> порядку </a:t>
            </a:r>
            <a:r>
              <a:rPr lang="ru-RU" dirty="0" err="1"/>
              <a:t>країни</a:t>
            </a:r>
            <a:r>
              <a:rPr lang="ru-RU" dirty="0"/>
              <a:t> суду та </a:t>
            </a:r>
            <a:r>
              <a:rPr lang="ru-RU" dirty="0" err="1"/>
              <a:t>значно</a:t>
            </a:r>
            <a:r>
              <a:rPr lang="ru-RU" dirty="0"/>
              <a:t> </a:t>
            </a:r>
            <a:r>
              <a:rPr lang="ru-RU" dirty="0" err="1"/>
              <a:t>більша</a:t>
            </a:r>
            <a:r>
              <a:rPr lang="ru-RU" dirty="0"/>
              <a:t> </a:t>
            </a:r>
            <a:r>
              <a:rPr lang="ru-RU" dirty="0" err="1"/>
              <a:t>зацікавленість</a:t>
            </a:r>
            <a:r>
              <a:rPr lang="ru-RU" dirty="0"/>
              <a:t> </a:t>
            </a:r>
            <a:r>
              <a:rPr lang="ru-RU" dirty="0" err="1"/>
              <a:t>країни</a:t>
            </a:r>
            <a:r>
              <a:rPr lang="ru-RU" dirty="0"/>
              <a:t> суду у </a:t>
            </a:r>
            <a:r>
              <a:rPr lang="ru-RU" dirty="0" err="1"/>
              <a:t>вирішенні</a:t>
            </a:r>
            <a:r>
              <a:rPr lang="ru-RU" dirty="0"/>
              <a:t> </a:t>
            </a:r>
            <a:r>
              <a:rPr lang="ru-RU" dirty="0" err="1"/>
              <a:t>справи</a:t>
            </a:r>
            <a:r>
              <a:rPr lang="ru-RU" dirty="0"/>
              <a:t>.</a:t>
            </a:r>
            <a:endParaRPr lang="x-none" dirty="0"/>
          </a:p>
        </p:txBody>
      </p:sp>
      <p:sp>
        <p:nvSpPr>
          <p:cNvPr id="6" name="Объект 5">
            <a:extLst>
              <a:ext uri="{FF2B5EF4-FFF2-40B4-BE49-F238E27FC236}">
                <a16:creationId xmlns:a16="http://schemas.microsoft.com/office/drawing/2014/main" xmlns="" id="{3F3AC8EC-BF01-4479-84C4-0786199E5F13}"/>
              </a:ext>
            </a:extLst>
          </p:cNvPr>
          <p:cNvSpPr>
            <a:spLocks noGrp="1"/>
          </p:cNvSpPr>
          <p:nvPr>
            <p:ph sz="half" idx="2"/>
          </p:nvPr>
        </p:nvSpPr>
        <p:spPr>
          <a:xfrm>
            <a:off x="7376160" y="1228726"/>
            <a:ext cx="4206240" cy="5095875"/>
          </a:xfrm>
        </p:spPr>
        <p:txBody>
          <a:bodyPr>
            <a:normAutofit fontScale="62500" lnSpcReduction="20000"/>
          </a:bodyPr>
          <a:lstStyle/>
          <a:p>
            <a:r>
              <a:rPr lang="ru-RU" dirty="0" err="1"/>
              <a:t>Отже</a:t>
            </a:r>
            <a:r>
              <a:rPr lang="ru-RU" dirty="0"/>
              <a:t>, </a:t>
            </a:r>
            <a:r>
              <a:rPr lang="ru-RU" dirty="0" err="1"/>
              <a:t>відповідач</a:t>
            </a:r>
            <a:r>
              <a:rPr lang="ru-RU" dirty="0"/>
              <a:t> у </a:t>
            </a:r>
            <a:r>
              <a:rPr lang="ru-RU" dirty="0" err="1"/>
              <a:t>справі</a:t>
            </a:r>
            <a:r>
              <a:rPr lang="ru-RU" dirty="0"/>
              <a:t> про </a:t>
            </a:r>
            <a:r>
              <a:rPr lang="ru-RU" dirty="0" err="1"/>
              <a:t>порушення</a:t>
            </a:r>
            <a:r>
              <a:rPr lang="ru-RU" dirty="0"/>
              <a:t> </a:t>
            </a:r>
            <a:r>
              <a:rPr lang="ru-RU" dirty="0" err="1"/>
              <a:t>авторських</a:t>
            </a:r>
            <a:r>
              <a:rPr lang="ru-RU" dirty="0"/>
              <a:t> прав, </a:t>
            </a:r>
            <a:r>
              <a:rPr lang="ru-RU" dirty="0" err="1"/>
              <a:t>який</a:t>
            </a:r>
            <a:r>
              <a:rPr lang="ru-RU" dirty="0"/>
              <a:t> </a:t>
            </a:r>
            <a:r>
              <a:rPr lang="ru-RU" dirty="0" err="1"/>
              <a:t>розглядається</a:t>
            </a:r>
            <a:r>
              <a:rPr lang="ru-RU" dirty="0"/>
              <a:t> </a:t>
            </a:r>
            <a:r>
              <a:rPr lang="ru-RU" dirty="0" err="1"/>
              <a:t>українським</a:t>
            </a:r>
            <a:r>
              <a:rPr lang="ru-RU" dirty="0"/>
              <a:t> судом, </a:t>
            </a:r>
            <a:r>
              <a:rPr lang="ru-RU" dirty="0" err="1"/>
              <a:t>може</a:t>
            </a:r>
            <a:r>
              <a:rPr lang="ru-RU" dirty="0"/>
              <a:t> </a:t>
            </a:r>
            <a:r>
              <a:rPr lang="ru-RU" dirty="0" err="1"/>
              <a:t>доводити</a:t>
            </a:r>
            <a:r>
              <a:rPr lang="ru-RU" dirty="0"/>
              <a:t>, </a:t>
            </a:r>
            <a:r>
              <a:rPr lang="ru-RU" dirty="0" err="1"/>
              <a:t>що</a:t>
            </a:r>
            <a:r>
              <a:rPr lang="ru-RU" dirty="0"/>
              <a:t> будь-</a:t>
            </a:r>
            <a:r>
              <a:rPr lang="ru-RU" dirty="0" err="1"/>
              <a:t>який</a:t>
            </a:r>
            <a:r>
              <a:rPr lang="ru-RU" dirty="0"/>
              <a:t> контракт, </a:t>
            </a:r>
            <a:r>
              <a:rPr lang="ru-RU" dirty="0" err="1"/>
              <a:t>яким</a:t>
            </a:r>
            <a:r>
              <a:rPr lang="ru-RU" dirty="0"/>
              <a:t> </a:t>
            </a:r>
            <a:r>
              <a:rPr lang="ru-RU" dirty="0" err="1"/>
              <a:t>обмежується</a:t>
            </a:r>
            <a:r>
              <a:rPr lang="ru-RU" dirty="0"/>
              <a:t> право </a:t>
            </a:r>
            <a:r>
              <a:rPr lang="ru-RU" dirty="0" err="1"/>
              <a:t>України</a:t>
            </a:r>
            <a:r>
              <a:rPr lang="ru-RU" dirty="0"/>
              <a:t> </a:t>
            </a:r>
            <a:r>
              <a:rPr lang="ru-RU" dirty="0" err="1"/>
              <a:t>регулювати</a:t>
            </a:r>
            <a:r>
              <a:rPr lang="ru-RU" dirty="0"/>
              <a:t> </a:t>
            </a:r>
            <a:r>
              <a:rPr lang="ru-RU" dirty="0" err="1"/>
              <a:t>авторсько-правові</a:t>
            </a:r>
            <a:r>
              <a:rPr lang="ru-RU" dirty="0"/>
              <a:t> </a:t>
            </a:r>
            <a:r>
              <a:rPr lang="ru-RU" dirty="0" err="1"/>
              <a:t>відносини</a:t>
            </a:r>
            <a:r>
              <a:rPr lang="ru-RU" dirty="0"/>
              <a:t> в межах </a:t>
            </a:r>
            <a:r>
              <a:rPr lang="ru-RU" dirty="0" err="1"/>
              <a:t>її</a:t>
            </a:r>
            <a:r>
              <a:rPr lang="ru-RU" dirty="0"/>
              <a:t> </a:t>
            </a:r>
            <a:r>
              <a:rPr lang="ru-RU" dirty="0" err="1"/>
              <a:t>території</a:t>
            </a:r>
            <a:r>
              <a:rPr lang="ru-RU" dirty="0"/>
              <a:t>, </a:t>
            </a:r>
            <a:r>
              <a:rPr lang="ru-RU" dirty="0" err="1"/>
              <a:t>має</a:t>
            </a:r>
            <a:r>
              <a:rPr lang="ru-RU" dirty="0"/>
              <a:t> бути </a:t>
            </a:r>
            <a:r>
              <a:rPr lang="ru-RU" dirty="0" err="1"/>
              <a:t>визнано</a:t>
            </a:r>
            <a:r>
              <a:rPr lang="ru-RU" dirty="0"/>
              <a:t> </a:t>
            </a:r>
            <a:r>
              <a:rPr lang="ru-RU" dirty="0" err="1"/>
              <a:t>недійсним</a:t>
            </a:r>
            <a:r>
              <a:rPr lang="ru-RU" dirty="0"/>
              <a:t>. </a:t>
            </a:r>
            <a:r>
              <a:rPr lang="ru-RU" dirty="0" err="1"/>
              <a:t>Відповідач</a:t>
            </a:r>
            <a:r>
              <a:rPr lang="ru-RU" dirty="0"/>
              <a:t> </a:t>
            </a:r>
            <a:r>
              <a:rPr lang="ru-RU" dirty="0" err="1"/>
              <a:t>також</a:t>
            </a:r>
            <a:r>
              <a:rPr lang="ru-RU" dirty="0"/>
              <a:t> </a:t>
            </a:r>
            <a:r>
              <a:rPr lang="ru-RU" dirty="0" err="1"/>
              <a:t>може</a:t>
            </a:r>
            <a:r>
              <a:rPr lang="ru-RU" dirty="0"/>
              <a:t> </a:t>
            </a:r>
            <a:r>
              <a:rPr lang="ru-RU" dirty="0" err="1"/>
              <a:t>заявити</a:t>
            </a:r>
            <a:r>
              <a:rPr lang="ru-RU" dirty="0"/>
              <a:t>, </a:t>
            </a:r>
            <a:r>
              <a:rPr lang="ru-RU" dirty="0" err="1"/>
              <a:t>що</a:t>
            </a:r>
            <a:r>
              <a:rPr lang="ru-RU" dirty="0"/>
              <a:t> будь-</a:t>
            </a:r>
            <a:r>
              <a:rPr lang="ru-RU" dirty="0" err="1"/>
              <a:t>які</a:t>
            </a:r>
            <a:r>
              <a:rPr lang="ru-RU" dirty="0"/>
              <a:t> </a:t>
            </a:r>
            <a:r>
              <a:rPr lang="ru-RU" dirty="0" err="1"/>
              <a:t>умови</a:t>
            </a:r>
            <a:r>
              <a:rPr lang="ru-RU" dirty="0"/>
              <a:t> </a:t>
            </a:r>
            <a:r>
              <a:rPr lang="ru-RU" dirty="0" err="1"/>
              <a:t>ліцензії</a:t>
            </a:r>
            <a:r>
              <a:rPr lang="ru-RU" dirty="0"/>
              <a:t>, </a:t>
            </a:r>
            <a:r>
              <a:rPr lang="ru-RU" dirty="0" err="1"/>
              <a:t>які</a:t>
            </a:r>
            <a:r>
              <a:rPr lang="ru-RU" dirty="0"/>
              <a:t> </a:t>
            </a:r>
            <a:r>
              <a:rPr lang="ru-RU" dirty="0" err="1"/>
              <a:t>обмежують</a:t>
            </a:r>
            <a:r>
              <a:rPr lang="ru-RU" dirty="0"/>
              <a:t> </a:t>
            </a:r>
            <a:r>
              <a:rPr lang="ru-RU" dirty="0" err="1"/>
              <a:t>його</a:t>
            </a:r>
            <a:r>
              <a:rPr lang="ru-RU" dirty="0"/>
              <a:t> право на </a:t>
            </a:r>
            <a:r>
              <a:rPr lang="ru-RU" dirty="0" err="1"/>
              <a:t>вільне</a:t>
            </a:r>
            <a:r>
              <a:rPr lang="ru-RU" dirty="0"/>
              <a:t> </a:t>
            </a:r>
            <a:r>
              <a:rPr lang="ru-RU" dirty="0" err="1"/>
              <a:t>використання</a:t>
            </a:r>
            <a:r>
              <a:rPr lang="ru-RU" dirty="0"/>
              <a:t> </a:t>
            </a:r>
            <a:r>
              <a:rPr lang="ru-RU" dirty="0" err="1"/>
              <a:t>творів</a:t>
            </a:r>
            <a:r>
              <a:rPr lang="ru-RU" dirty="0"/>
              <a:t> у </a:t>
            </a:r>
            <a:r>
              <a:rPr lang="ru-RU" dirty="0" err="1"/>
              <a:t>випадках</a:t>
            </a:r>
            <a:r>
              <a:rPr lang="ru-RU" dirty="0"/>
              <a:t>, </a:t>
            </a:r>
            <a:r>
              <a:rPr lang="ru-RU" dirty="0" err="1"/>
              <a:t>передбачених</a:t>
            </a:r>
            <a:r>
              <a:rPr lang="ru-RU" dirty="0"/>
              <a:t> </a:t>
            </a:r>
            <a:r>
              <a:rPr lang="ru-RU" dirty="0" err="1"/>
              <a:t>українським</a:t>
            </a:r>
            <a:r>
              <a:rPr lang="ru-RU" dirty="0"/>
              <a:t> </a:t>
            </a:r>
            <a:r>
              <a:rPr lang="ru-RU" dirty="0" err="1"/>
              <a:t>законодавством</a:t>
            </a:r>
            <a:r>
              <a:rPr lang="ru-RU" dirty="0"/>
              <a:t>, </a:t>
            </a:r>
            <a:r>
              <a:rPr lang="ru-RU" dirty="0" err="1"/>
              <a:t>мають</a:t>
            </a:r>
            <a:r>
              <a:rPr lang="ru-RU" dirty="0"/>
              <a:t> бути </a:t>
            </a:r>
            <a:r>
              <a:rPr lang="ru-RU" dirty="0" err="1"/>
              <a:t>визнані</a:t>
            </a:r>
            <a:r>
              <a:rPr lang="ru-RU" dirty="0"/>
              <a:t> судом </a:t>
            </a:r>
            <a:r>
              <a:rPr lang="ru-RU" dirty="0" err="1"/>
              <a:t>недійсними</a:t>
            </a:r>
            <a:r>
              <a:rPr lang="ru-RU" dirty="0"/>
              <a:t> як </a:t>
            </a:r>
            <a:r>
              <a:rPr lang="ru-RU" dirty="0" err="1"/>
              <a:t>такі</a:t>
            </a:r>
            <a:r>
              <a:rPr lang="ru-RU" dirty="0"/>
              <a:t>, </a:t>
            </a:r>
            <a:r>
              <a:rPr lang="ru-RU" dirty="0" err="1"/>
              <a:t>що</a:t>
            </a:r>
            <a:r>
              <a:rPr lang="ru-RU" dirty="0"/>
              <a:t> </a:t>
            </a:r>
            <a:r>
              <a:rPr lang="ru-RU" dirty="0" err="1"/>
              <a:t>суперечать</a:t>
            </a:r>
            <a:r>
              <a:rPr lang="ru-RU" dirty="0"/>
              <a:t> </a:t>
            </a:r>
            <a:r>
              <a:rPr lang="ru-RU" dirty="0" err="1"/>
              <a:t>публічному</a:t>
            </a:r>
            <a:r>
              <a:rPr lang="ru-RU" dirty="0"/>
              <a:t> порядку </a:t>
            </a:r>
            <a:r>
              <a:rPr lang="ru-RU" dirty="0" err="1"/>
              <a:t>України</a:t>
            </a:r>
            <a:r>
              <a:rPr lang="ru-RU" dirty="0"/>
              <a:t>.</a:t>
            </a:r>
            <a:endParaRPr lang="x-none" dirty="0"/>
          </a:p>
        </p:txBody>
      </p:sp>
      <p:pic>
        <p:nvPicPr>
          <p:cNvPr id="2050" name="Picture 2" descr="Захист прав інтелектуальної власності в інтернеті 2025">
            <a:extLst>
              <a:ext uri="{FF2B5EF4-FFF2-40B4-BE49-F238E27FC236}">
                <a16:creationId xmlns:a16="http://schemas.microsoft.com/office/drawing/2014/main" xmlns="" id="{1D21030C-7969-4F58-88E2-182699066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582"/>
          <a:stretch/>
        </p:blipFill>
        <p:spPr bwMode="auto">
          <a:xfrm>
            <a:off x="0" y="757238"/>
            <a:ext cx="3474721" cy="53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364041"/>
      </p:ext>
    </p:extLst>
  </p:cSld>
  <p:clrMapOvr>
    <a:masterClrMapping/>
  </p:clrMapOvr>
  <p:transition>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B26C38A-6293-49D6-BAE3-378A626A939B}"/>
              </a:ext>
            </a:extLst>
          </p:cNvPr>
          <p:cNvSpPr txBox="1"/>
          <p:nvPr/>
        </p:nvSpPr>
        <p:spPr>
          <a:xfrm>
            <a:off x="1185863" y="1357313"/>
            <a:ext cx="10101262" cy="4247317"/>
          </a:xfrm>
          <a:prstGeom prst="rect">
            <a:avLst/>
          </a:prstGeom>
          <a:solidFill>
            <a:schemeClr val="accent1">
              <a:lumMod val="40000"/>
              <a:lumOff val="60000"/>
            </a:schemeClr>
          </a:solidFill>
          <a:ln>
            <a:solidFill>
              <a:schemeClr val="tx1">
                <a:lumMod val="50000"/>
                <a:lumOff val="50000"/>
              </a:schemeClr>
            </a:solidFill>
          </a:ln>
        </p:spPr>
        <p:txBody>
          <a:bodyPr wrap="square" rtlCol="0">
            <a:spAutoFit/>
          </a:bodyPr>
          <a:lstStyle/>
          <a:p>
            <a:r>
              <a:rPr lang="ru-RU" dirty="0" err="1"/>
              <a:t>Окрім</a:t>
            </a:r>
            <a:r>
              <a:rPr lang="ru-RU" dirty="0"/>
              <a:t> проблем </a:t>
            </a:r>
            <a:r>
              <a:rPr lang="ru-RU" dirty="0" err="1"/>
              <a:t>із</a:t>
            </a:r>
            <a:r>
              <a:rPr lang="ru-RU" dirty="0"/>
              <a:t> </a:t>
            </a:r>
            <a:r>
              <a:rPr lang="ru-RU" dirty="0" err="1"/>
              <a:t>сфери</a:t>
            </a:r>
            <a:r>
              <a:rPr lang="ru-RU" dirty="0"/>
              <a:t> </a:t>
            </a:r>
            <a:r>
              <a:rPr lang="ru-RU" dirty="0" err="1"/>
              <a:t>міжнародного</a:t>
            </a:r>
            <a:r>
              <a:rPr lang="ru-RU" dirty="0"/>
              <a:t> приватного права та </a:t>
            </a:r>
            <a:r>
              <a:rPr lang="ru-RU" dirty="0" err="1"/>
              <a:t>матеріального</a:t>
            </a:r>
            <a:r>
              <a:rPr lang="ru-RU" dirty="0"/>
              <a:t> права </a:t>
            </a:r>
            <a:r>
              <a:rPr lang="ru-RU" dirty="0" err="1"/>
              <a:t>країни</a:t>
            </a:r>
            <a:r>
              <a:rPr lang="ru-RU" dirty="0"/>
              <a:t>, де </a:t>
            </a:r>
            <a:r>
              <a:rPr lang="ru-RU" dirty="0" err="1"/>
              <a:t>шукає</a:t>
            </a:r>
            <a:r>
              <a:rPr lang="ru-RU" dirty="0"/>
              <a:t> </a:t>
            </a:r>
            <a:r>
              <a:rPr lang="ru-RU" dirty="0" err="1"/>
              <a:t>захисту</a:t>
            </a:r>
            <a:r>
              <a:rPr lang="ru-RU" dirty="0"/>
              <a:t> </a:t>
            </a:r>
            <a:r>
              <a:rPr lang="ru-RU" dirty="0" err="1"/>
              <a:t>володілець</a:t>
            </a:r>
            <a:r>
              <a:rPr lang="ru-RU" dirty="0"/>
              <a:t> </a:t>
            </a:r>
            <a:r>
              <a:rPr lang="ru-RU" dirty="0" err="1"/>
              <a:t>порушених</a:t>
            </a:r>
            <a:r>
              <a:rPr lang="ru-RU" dirty="0"/>
              <a:t> </a:t>
            </a:r>
            <a:r>
              <a:rPr lang="ru-RU" dirty="0" err="1"/>
              <a:t>авторських</a:t>
            </a:r>
            <a:r>
              <a:rPr lang="ru-RU" dirty="0"/>
              <a:t> прав на </a:t>
            </a:r>
            <a:r>
              <a:rPr lang="ru-RU" dirty="0" err="1"/>
              <a:t>розміщені</a:t>
            </a:r>
            <a:r>
              <a:rPr lang="ru-RU" dirty="0"/>
              <a:t> в </a:t>
            </a:r>
            <a:r>
              <a:rPr lang="ru-RU" dirty="0" err="1"/>
              <a:t>Інтернеті</a:t>
            </a:r>
            <a:r>
              <a:rPr lang="ru-RU" dirty="0"/>
              <a:t> твори, </a:t>
            </a:r>
            <a:r>
              <a:rPr lang="ru-RU" dirty="0" err="1"/>
              <a:t>йому</a:t>
            </a:r>
            <a:r>
              <a:rPr lang="ru-RU" dirty="0"/>
              <a:t> </a:t>
            </a:r>
            <a:r>
              <a:rPr lang="ru-RU" dirty="0" err="1"/>
              <a:t>також</a:t>
            </a:r>
            <a:r>
              <a:rPr lang="ru-RU" dirty="0"/>
              <a:t> </a:t>
            </a:r>
            <a:r>
              <a:rPr lang="ru-RU" dirty="0" err="1"/>
              <a:t>наведеться</a:t>
            </a:r>
            <a:r>
              <a:rPr lang="ru-RU" dirty="0"/>
              <a:t> </a:t>
            </a:r>
            <a:r>
              <a:rPr lang="ru-RU" dirty="0" err="1"/>
              <a:t>зіткнутися</a:t>
            </a:r>
            <a:r>
              <a:rPr lang="ru-RU" dirty="0"/>
              <a:t> з </a:t>
            </a:r>
            <a:r>
              <a:rPr lang="ru-RU" dirty="0" err="1"/>
              <a:t>деякими</a:t>
            </a:r>
            <a:r>
              <a:rPr lang="ru-RU" dirty="0"/>
              <a:t> </a:t>
            </a:r>
            <a:r>
              <a:rPr lang="ru-RU" dirty="0" err="1"/>
              <a:t>ускладненнями</a:t>
            </a:r>
            <a:r>
              <a:rPr lang="ru-RU" dirty="0"/>
              <a:t> </a:t>
            </a:r>
            <a:r>
              <a:rPr lang="ru-RU" dirty="0" err="1"/>
              <a:t>процесуального</a:t>
            </a:r>
            <a:r>
              <a:rPr lang="ru-RU" dirty="0"/>
              <a:t> характеру. </a:t>
            </a:r>
            <a:r>
              <a:rPr lang="ru-RU" dirty="0" err="1"/>
              <a:t>Взагалі</a:t>
            </a:r>
            <a:r>
              <a:rPr lang="ru-RU" dirty="0"/>
              <a:t>, будь-яка особа, </a:t>
            </a:r>
            <a:r>
              <a:rPr lang="ru-RU" dirty="0" err="1"/>
              <a:t>що</a:t>
            </a:r>
            <a:r>
              <a:rPr lang="ru-RU" dirty="0"/>
              <a:t> </a:t>
            </a:r>
            <a:r>
              <a:rPr lang="ru-RU" dirty="0" err="1"/>
              <a:t>вирішила</a:t>
            </a:r>
            <a:r>
              <a:rPr lang="ru-RU" dirty="0"/>
              <a:t> </a:t>
            </a:r>
            <a:r>
              <a:rPr lang="ru-RU" dirty="0" err="1"/>
              <a:t>відстояти</a:t>
            </a:r>
            <a:r>
              <a:rPr lang="ru-RU" dirty="0"/>
              <a:t> </a:t>
            </a:r>
            <a:r>
              <a:rPr lang="ru-RU" dirty="0" err="1"/>
              <a:t>свої</a:t>
            </a:r>
            <a:r>
              <a:rPr lang="ru-RU" dirty="0"/>
              <a:t> </a:t>
            </a:r>
            <a:r>
              <a:rPr lang="ru-RU" dirty="0" err="1"/>
              <a:t>інтереси</a:t>
            </a:r>
            <a:r>
              <a:rPr lang="ru-RU" dirty="0"/>
              <a:t> в </a:t>
            </a:r>
            <a:r>
              <a:rPr lang="ru-RU" dirty="0" err="1"/>
              <a:t>іноземному</a:t>
            </a:r>
            <a:r>
              <a:rPr lang="ru-RU" dirty="0"/>
              <a:t> </a:t>
            </a:r>
            <a:r>
              <a:rPr lang="ru-RU" dirty="0" err="1"/>
              <a:t>суді</a:t>
            </a:r>
            <a:r>
              <a:rPr lang="ru-RU" dirty="0"/>
              <a:t>, неминуче </a:t>
            </a:r>
            <a:r>
              <a:rPr lang="ru-RU" dirty="0" err="1"/>
              <a:t>стикається</a:t>
            </a:r>
            <a:r>
              <a:rPr lang="ru-RU" dirty="0"/>
              <a:t> з </a:t>
            </a:r>
            <a:r>
              <a:rPr lang="ru-RU" dirty="0" err="1"/>
              <a:t>наступними</a:t>
            </a:r>
            <a:r>
              <a:rPr lang="ru-RU" dirty="0"/>
              <a:t> </a:t>
            </a:r>
            <a:r>
              <a:rPr lang="ru-RU" dirty="0" err="1"/>
              <a:t>труднощами</a:t>
            </a:r>
            <a:r>
              <a:rPr lang="ru-RU" dirty="0"/>
              <a:t>. </a:t>
            </a:r>
          </a:p>
          <a:p>
            <a:r>
              <a:rPr lang="ru-RU" dirty="0"/>
              <a:t>Все </a:t>
            </a:r>
            <a:r>
              <a:rPr lang="ru-RU" dirty="0" err="1"/>
              <a:t>вищесказане</a:t>
            </a:r>
            <a:r>
              <a:rPr lang="ru-RU" dirty="0"/>
              <a:t>, </a:t>
            </a:r>
            <a:r>
              <a:rPr lang="ru-RU" dirty="0" err="1"/>
              <a:t>включаючи</a:t>
            </a:r>
            <a:r>
              <a:rPr lang="ru-RU" dirty="0"/>
              <a:t> </a:t>
            </a:r>
            <a:r>
              <a:rPr lang="ru-RU" dirty="0" err="1"/>
              <a:t>зауваження</a:t>
            </a:r>
            <a:r>
              <a:rPr lang="ru-RU" dirty="0"/>
              <a:t> </a:t>
            </a:r>
            <a:r>
              <a:rPr lang="ru-RU" dirty="0" err="1"/>
              <a:t>стосовно</a:t>
            </a:r>
            <a:r>
              <a:rPr lang="ru-RU" dirty="0"/>
              <a:t> </a:t>
            </a:r>
            <a:r>
              <a:rPr lang="ru-RU" dirty="0" err="1"/>
              <a:t>фінансового</a:t>
            </a:r>
            <a:r>
              <a:rPr lang="ru-RU" dirty="0"/>
              <a:t> боку </a:t>
            </a:r>
            <a:r>
              <a:rPr lang="ru-RU" dirty="0" err="1"/>
              <a:t>справи</a:t>
            </a:r>
            <a:r>
              <a:rPr lang="ru-RU" dirty="0"/>
              <a:t>, в </a:t>
            </a:r>
            <a:r>
              <a:rPr lang="ru-RU" dirty="0" err="1"/>
              <a:t>повній</a:t>
            </a:r>
            <a:r>
              <a:rPr lang="ru-RU" dirty="0"/>
              <a:t> </a:t>
            </a:r>
            <a:r>
              <a:rPr lang="ru-RU" dirty="0" err="1"/>
              <a:t>мірі</a:t>
            </a:r>
            <a:r>
              <a:rPr lang="ru-RU" dirty="0"/>
              <a:t> </a:t>
            </a:r>
            <a:r>
              <a:rPr lang="ru-RU" dirty="0" err="1"/>
              <a:t>стосується</a:t>
            </a:r>
            <a:r>
              <a:rPr lang="ru-RU" dirty="0"/>
              <a:t> і судового </a:t>
            </a:r>
            <a:r>
              <a:rPr lang="ru-RU" dirty="0" err="1"/>
              <a:t>переслідування</a:t>
            </a:r>
            <a:r>
              <a:rPr lang="ru-RU" dirty="0"/>
              <a:t> </a:t>
            </a:r>
            <a:r>
              <a:rPr lang="ru-RU" dirty="0" err="1"/>
              <a:t>володільцем</a:t>
            </a:r>
            <a:r>
              <a:rPr lang="ru-RU" dirty="0"/>
              <a:t> </a:t>
            </a:r>
            <a:r>
              <a:rPr lang="ru-RU" dirty="0" err="1"/>
              <a:t>авторських</a:t>
            </a:r>
            <a:r>
              <a:rPr lang="ru-RU" dirty="0"/>
              <a:t> прав </a:t>
            </a:r>
            <a:r>
              <a:rPr lang="ru-RU" dirty="0" err="1"/>
              <a:t>порушника</a:t>
            </a:r>
            <a:r>
              <a:rPr lang="ru-RU" dirty="0"/>
              <a:t> </a:t>
            </a:r>
            <a:r>
              <a:rPr lang="ru-RU" dirty="0" err="1"/>
              <a:t>своїх</a:t>
            </a:r>
            <a:r>
              <a:rPr lang="ru-RU" dirty="0"/>
              <a:t> прав в </a:t>
            </a:r>
            <a:r>
              <a:rPr lang="ru-RU" dirty="0" err="1"/>
              <a:t>країні</a:t>
            </a:r>
            <a:r>
              <a:rPr lang="ru-RU" dirty="0"/>
              <a:t> </a:t>
            </a:r>
            <a:r>
              <a:rPr lang="ru-RU" dirty="0" err="1"/>
              <a:t>останнього</a:t>
            </a:r>
            <a:r>
              <a:rPr lang="ru-RU" dirty="0"/>
              <a:t>. </a:t>
            </a:r>
            <a:r>
              <a:rPr lang="ru-RU" dirty="0" err="1"/>
              <a:t>Висока</a:t>
            </a:r>
            <a:r>
              <a:rPr lang="ru-RU" dirty="0"/>
              <a:t> </a:t>
            </a:r>
            <a:r>
              <a:rPr lang="ru-RU" dirty="0" err="1"/>
              <a:t>вартість</a:t>
            </a:r>
            <a:r>
              <a:rPr lang="ru-RU" dirty="0"/>
              <a:t> </a:t>
            </a:r>
            <a:r>
              <a:rPr lang="ru-RU" dirty="0" err="1"/>
              <a:t>представництва</a:t>
            </a:r>
            <a:r>
              <a:rPr lang="ru-RU" dirty="0"/>
              <a:t> в </a:t>
            </a:r>
            <a:r>
              <a:rPr lang="ru-RU" dirty="0" err="1"/>
              <a:t>іноземному</a:t>
            </a:r>
            <a:r>
              <a:rPr lang="ru-RU" dirty="0"/>
              <a:t> </a:t>
            </a:r>
            <a:r>
              <a:rPr lang="ru-RU" dirty="0" err="1"/>
              <a:t>суді</a:t>
            </a:r>
            <a:r>
              <a:rPr lang="ru-RU" dirty="0"/>
              <a:t> </a:t>
            </a:r>
            <a:r>
              <a:rPr lang="ru-RU" dirty="0" err="1"/>
              <a:t>дуже</a:t>
            </a:r>
            <a:r>
              <a:rPr lang="ru-RU" dirty="0"/>
              <a:t> часто </a:t>
            </a:r>
            <a:r>
              <a:rPr lang="ru-RU" dirty="0" err="1"/>
              <a:t>призводить</a:t>
            </a:r>
            <a:r>
              <a:rPr lang="ru-RU" dirty="0"/>
              <a:t> на </a:t>
            </a:r>
            <a:r>
              <a:rPr lang="ru-RU" dirty="0" err="1"/>
              <a:t>практиці</a:t>
            </a:r>
            <a:r>
              <a:rPr lang="ru-RU" dirty="0"/>
              <a:t> до того, </a:t>
            </a:r>
            <a:r>
              <a:rPr lang="ru-RU" dirty="0" err="1"/>
              <a:t>що</a:t>
            </a:r>
            <a:r>
              <a:rPr lang="ru-RU" dirty="0"/>
              <a:t> </a:t>
            </a:r>
            <a:r>
              <a:rPr lang="ru-RU" dirty="0" err="1"/>
              <a:t>порушення</a:t>
            </a:r>
            <a:r>
              <a:rPr lang="ru-RU" dirty="0"/>
              <a:t> </a:t>
            </a:r>
            <a:r>
              <a:rPr lang="ru-RU" dirty="0" err="1"/>
              <a:t>авторських</a:t>
            </a:r>
            <a:r>
              <a:rPr lang="ru-RU" dirty="0"/>
              <a:t> прав, в тому </a:t>
            </a:r>
            <a:r>
              <a:rPr lang="ru-RU" dirty="0" err="1"/>
              <a:t>числі</a:t>
            </a:r>
            <a:r>
              <a:rPr lang="ru-RU" dirty="0"/>
              <a:t> і на </a:t>
            </a:r>
            <a:r>
              <a:rPr lang="ru-RU" dirty="0" err="1"/>
              <a:t>розміщені</a:t>
            </a:r>
            <a:r>
              <a:rPr lang="ru-RU" dirty="0"/>
              <a:t> в </a:t>
            </a:r>
            <a:r>
              <a:rPr lang="ru-RU" dirty="0" err="1"/>
              <a:t>Інтернеті</a:t>
            </a:r>
            <a:r>
              <a:rPr lang="ru-RU" dirty="0"/>
              <a:t> твори, </a:t>
            </a:r>
            <a:r>
              <a:rPr lang="ru-RU" dirty="0" err="1"/>
              <a:t>залишаються</a:t>
            </a:r>
            <a:r>
              <a:rPr lang="ru-RU" dirty="0"/>
              <a:t> </a:t>
            </a:r>
            <a:r>
              <a:rPr lang="ru-RU" dirty="0" err="1"/>
              <a:t>безкарними</a:t>
            </a:r>
            <a:r>
              <a:rPr lang="ru-RU" dirty="0"/>
              <a:t>. </a:t>
            </a:r>
          </a:p>
          <a:p>
            <a:pPr algn="ctr"/>
            <a:r>
              <a:rPr lang="ru-RU" dirty="0"/>
              <a:t>У </a:t>
            </a:r>
            <a:r>
              <a:rPr lang="ru-RU" dirty="0" err="1"/>
              <a:t>випадку</a:t>
            </a:r>
            <a:r>
              <a:rPr lang="ru-RU" dirty="0"/>
              <a:t> </a:t>
            </a:r>
            <a:r>
              <a:rPr lang="ru-RU" dirty="0" err="1"/>
              <a:t>України</a:t>
            </a:r>
            <a:r>
              <a:rPr lang="ru-RU" dirty="0"/>
              <a:t>, як і </a:t>
            </a:r>
            <a:r>
              <a:rPr lang="ru-RU" dirty="0" err="1"/>
              <a:t>багатьох</a:t>
            </a:r>
            <a:r>
              <a:rPr lang="ru-RU" dirty="0"/>
              <a:t> </a:t>
            </a:r>
            <a:r>
              <a:rPr lang="ru-RU" dirty="0" err="1"/>
              <a:t>інших</a:t>
            </a:r>
            <a:r>
              <a:rPr lang="ru-RU" dirty="0"/>
              <a:t> </a:t>
            </a:r>
            <a:r>
              <a:rPr lang="ru-RU" dirty="0" err="1"/>
              <a:t>країн</a:t>
            </a:r>
            <a:r>
              <a:rPr lang="ru-RU" dirty="0"/>
              <a:t>, </a:t>
            </a:r>
            <a:r>
              <a:rPr lang="ru-RU" dirty="0" err="1"/>
              <a:t>що</a:t>
            </a:r>
            <a:r>
              <a:rPr lang="ru-RU" dirty="0"/>
              <a:t> </a:t>
            </a:r>
            <a:r>
              <a:rPr lang="ru-RU" dirty="0" err="1"/>
              <a:t>розвиваються</a:t>
            </a:r>
            <a:r>
              <a:rPr lang="ru-RU" dirty="0"/>
              <a:t>, та </a:t>
            </a:r>
            <a:r>
              <a:rPr lang="ru-RU" dirty="0" err="1"/>
              <a:t>країн</a:t>
            </a:r>
            <a:r>
              <a:rPr lang="ru-RU" dirty="0"/>
              <a:t> з «</a:t>
            </a:r>
            <a:r>
              <a:rPr lang="ru-RU" dirty="0" err="1"/>
              <a:t>перехідною</a:t>
            </a:r>
            <a:r>
              <a:rPr lang="ru-RU" dirty="0"/>
              <a:t>» </a:t>
            </a:r>
            <a:r>
              <a:rPr lang="ru-RU" dirty="0" err="1"/>
              <a:t>економікою</a:t>
            </a:r>
            <a:r>
              <a:rPr lang="ru-RU" dirty="0"/>
              <a:t>, до </a:t>
            </a:r>
            <a:r>
              <a:rPr lang="ru-RU" dirty="0" err="1"/>
              <a:t>наведеного</a:t>
            </a:r>
            <a:r>
              <a:rPr lang="ru-RU" dirty="0"/>
              <a:t> </a:t>
            </a:r>
            <a:r>
              <a:rPr lang="ru-RU" dirty="0" err="1"/>
              <a:t>переліку</a:t>
            </a:r>
            <a:r>
              <a:rPr lang="ru-RU" dirty="0"/>
              <a:t> </a:t>
            </a:r>
            <a:r>
              <a:rPr lang="ru-RU" dirty="0" err="1"/>
              <a:t>можна</a:t>
            </a:r>
            <a:r>
              <a:rPr lang="ru-RU" dirty="0"/>
              <a:t> </a:t>
            </a:r>
            <a:r>
              <a:rPr lang="ru-RU" dirty="0" err="1"/>
              <a:t>додати</a:t>
            </a:r>
            <a:r>
              <a:rPr lang="ru-RU" dirty="0"/>
              <a:t> </a:t>
            </a:r>
            <a:r>
              <a:rPr lang="ru-RU" dirty="0" err="1"/>
              <a:t>низький</a:t>
            </a:r>
            <a:r>
              <a:rPr lang="ru-RU" dirty="0"/>
              <a:t> </a:t>
            </a:r>
            <a:r>
              <a:rPr lang="ru-RU" dirty="0" err="1"/>
              <a:t>рівень</a:t>
            </a:r>
            <a:r>
              <a:rPr lang="ru-RU" dirty="0"/>
              <a:t> </a:t>
            </a:r>
            <a:r>
              <a:rPr lang="ru-RU" dirty="0" err="1"/>
              <a:t>обізнаності</a:t>
            </a:r>
            <a:r>
              <a:rPr lang="ru-RU" dirty="0"/>
              <a:t> </a:t>
            </a:r>
            <a:r>
              <a:rPr lang="ru-RU" dirty="0" err="1"/>
              <a:t>суддів</a:t>
            </a:r>
            <a:r>
              <a:rPr lang="ru-RU" dirty="0"/>
              <a:t> у </a:t>
            </a:r>
            <a:r>
              <a:rPr lang="ru-RU" dirty="0" err="1"/>
              <a:t>питаннях</a:t>
            </a:r>
            <a:r>
              <a:rPr lang="ru-RU" dirty="0"/>
              <a:t> </a:t>
            </a:r>
            <a:r>
              <a:rPr lang="ru-RU" dirty="0" err="1"/>
              <a:t>інтелектуальної</a:t>
            </a:r>
            <a:r>
              <a:rPr lang="ru-RU" dirty="0"/>
              <a:t> </a:t>
            </a:r>
            <a:r>
              <a:rPr lang="ru-RU" dirty="0" err="1"/>
              <a:t>власності</a:t>
            </a:r>
            <a:r>
              <a:rPr lang="ru-RU" dirty="0"/>
              <a:t> та </a:t>
            </a:r>
            <a:r>
              <a:rPr lang="ru-RU" dirty="0" err="1"/>
              <a:t>міжнародного</a:t>
            </a:r>
            <a:r>
              <a:rPr lang="ru-RU" dirty="0"/>
              <a:t> </a:t>
            </a:r>
            <a:r>
              <a:rPr lang="ru-RU" dirty="0" err="1"/>
              <a:t>механізму</a:t>
            </a:r>
            <a:r>
              <a:rPr lang="ru-RU" dirty="0"/>
              <a:t> </a:t>
            </a:r>
            <a:r>
              <a:rPr lang="ru-RU" dirty="0" err="1"/>
              <a:t>її</a:t>
            </a:r>
            <a:r>
              <a:rPr lang="ru-RU" dirty="0"/>
              <a:t> </a:t>
            </a:r>
            <a:r>
              <a:rPr lang="ru-RU" dirty="0" err="1"/>
              <a:t>захисту</a:t>
            </a:r>
            <a:r>
              <a:rPr lang="ru-RU" dirty="0"/>
              <a:t>, а </a:t>
            </a:r>
            <a:r>
              <a:rPr lang="ru-RU" dirty="0" err="1"/>
              <a:t>також</a:t>
            </a:r>
            <a:r>
              <a:rPr lang="ru-RU" dirty="0"/>
              <a:t> у </a:t>
            </a:r>
            <a:r>
              <a:rPr lang="ru-RU" dirty="0" err="1"/>
              <a:t>технічних</a:t>
            </a:r>
            <a:r>
              <a:rPr lang="ru-RU" dirty="0"/>
              <a:t> </a:t>
            </a:r>
            <a:r>
              <a:rPr lang="ru-RU" dirty="0" err="1"/>
              <a:t>питаннях</a:t>
            </a:r>
            <a:r>
              <a:rPr lang="ru-RU" dirty="0"/>
              <a:t>, </a:t>
            </a:r>
            <a:r>
              <a:rPr lang="ru-RU" dirty="0" err="1"/>
              <a:t>хоча</a:t>
            </a:r>
            <a:r>
              <a:rPr lang="ru-RU" dirty="0"/>
              <a:t> б </a:t>
            </a:r>
            <a:r>
              <a:rPr lang="ru-RU" dirty="0" err="1"/>
              <a:t>мінімальний</a:t>
            </a:r>
            <a:r>
              <a:rPr lang="ru-RU" dirty="0"/>
              <a:t> </a:t>
            </a:r>
            <a:r>
              <a:rPr lang="ru-RU" dirty="0" err="1"/>
              <a:t>ступінь</a:t>
            </a:r>
            <a:r>
              <a:rPr lang="ru-RU" dirty="0"/>
              <a:t> </a:t>
            </a:r>
            <a:r>
              <a:rPr lang="ru-RU" dirty="0" err="1"/>
              <a:t>розуміння</a:t>
            </a:r>
            <a:r>
              <a:rPr lang="ru-RU" dirty="0"/>
              <a:t> </a:t>
            </a:r>
            <a:r>
              <a:rPr lang="ru-RU" dirty="0" err="1"/>
              <a:t>яких</a:t>
            </a:r>
            <a:r>
              <a:rPr lang="ru-RU" dirty="0"/>
              <a:t> є просто </a:t>
            </a:r>
            <a:r>
              <a:rPr lang="ru-RU" dirty="0" err="1"/>
              <a:t>необхідним</a:t>
            </a:r>
            <a:r>
              <a:rPr lang="ru-RU" dirty="0"/>
              <a:t> при </a:t>
            </a:r>
            <a:r>
              <a:rPr lang="ru-RU" dirty="0" err="1"/>
              <a:t>розгляді</a:t>
            </a:r>
            <a:r>
              <a:rPr lang="ru-RU" dirty="0"/>
              <a:t> справ, </a:t>
            </a:r>
            <a:r>
              <a:rPr lang="ru-RU" dirty="0" err="1"/>
              <a:t>що</a:t>
            </a:r>
            <a:r>
              <a:rPr lang="ru-RU" dirty="0"/>
              <a:t> </a:t>
            </a:r>
            <a:r>
              <a:rPr lang="ru-RU" dirty="0" err="1"/>
              <a:t>стосуються</a:t>
            </a:r>
            <a:r>
              <a:rPr lang="ru-RU" dirty="0"/>
              <a:t> </a:t>
            </a:r>
            <a:r>
              <a:rPr lang="ru-RU" dirty="0" err="1"/>
              <a:t>комп’ютерної</a:t>
            </a:r>
            <a:r>
              <a:rPr lang="ru-RU" dirty="0"/>
              <a:t> </a:t>
            </a:r>
            <a:r>
              <a:rPr lang="ru-RU" dirty="0" err="1"/>
              <a:t>техніки</a:t>
            </a:r>
            <a:r>
              <a:rPr lang="ru-RU" dirty="0"/>
              <a:t> та </a:t>
            </a:r>
            <a:r>
              <a:rPr lang="ru-RU" dirty="0" err="1"/>
              <a:t>інформаційних</a:t>
            </a:r>
            <a:r>
              <a:rPr lang="ru-RU" dirty="0"/>
              <a:t> мереж.</a:t>
            </a:r>
            <a:endParaRPr lang="x-none" dirty="0"/>
          </a:p>
        </p:txBody>
      </p:sp>
    </p:spTree>
    <p:extLst>
      <p:ext uri="{BB962C8B-B14F-4D97-AF65-F5344CB8AC3E}">
        <p14:creationId xmlns:p14="http://schemas.microsoft.com/office/powerpoint/2010/main" val="181372279"/>
      </p:ext>
    </p:extLst>
  </p:cSld>
  <p:clrMapOvr>
    <a:masterClrMapping/>
  </p:clrMapOvr>
  <p:transition>
    <p:strips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818EA9-1BB1-4860-A6E5-3143C960F621}"/>
              </a:ext>
            </a:extLst>
          </p:cNvPr>
          <p:cNvSpPr>
            <a:spLocks noGrp="1"/>
          </p:cNvSpPr>
          <p:nvPr>
            <p:ph type="title"/>
          </p:nvPr>
        </p:nvSpPr>
        <p:spPr/>
        <p:txBody>
          <a:bodyPr>
            <a:normAutofit fontScale="90000"/>
          </a:bodyPr>
          <a:lstStyle/>
          <a:p>
            <a:pPr algn="ctr"/>
            <a:r>
              <a:rPr lang="ru-RU" sz="2800" b="0" i="0" dirty="0" err="1">
                <a:solidFill>
                  <a:srgbClr val="222222"/>
                </a:solidFill>
                <a:effectLst/>
                <a:latin typeface="Arial" panose="020B0604020202020204" pitchFamily="34" charset="0"/>
              </a:rPr>
              <a:t>Відповідальність</a:t>
            </a:r>
            <a:r>
              <a:rPr lang="ru-RU" sz="2800" b="0" i="0" dirty="0">
                <a:solidFill>
                  <a:srgbClr val="222222"/>
                </a:solidFill>
                <a:effectLst/>
                <a:latin typeface="Arial" panose="020B0604020202020204" pitchFamily="34" charset="0"/>
              </a:rPr>
              <a:t> та </a:t>
            </a:r>
            <a:r>
              <a:rPr lang="ru-RU" sz="2800" b="0" i="0" dirty="0" err="1">
                <a:solidFill>
                  <a:srgbClr val="222222"/>
                </a:solidFill>
                <a:effectLst/>
                <a:latin typeface="Arial" panose="020B0604020202020204" pitchFamily="34" charset="0"/>
              </a:rPr>
              <a:t>притягнення</a:t>
            </a:r>
            <a:r>
              <a:rPr lang="ru-RU" sz="2800" b="0" i="0" dirty="0">
                <a:solidFill>
                  <a:srgbClr val="222222"/>
                </a:solidFill>
                <a:effectLst/>
                <a:latin typeface="Arial" panose="020B0604020202020204" pitchFamily="34" charset="0"/>
              </a:rPr>
              <a:t> до </a:t>
            </a:r>
            <a:r>
              <a:rPr lang="ru-RU" sz="2800" b="0" i="0" dirty="0" err="1">
                <a:solidFill>
                  <a:srgbClr val="222222"/>
                </a:solidFill>
                <a:effectLst/>
                <a:latin typeface="Arial" panose="020B0604020202020204" pitchFamily="34" charset="0"/>
              </a:rPr>
              <a:t>відповідальності</a:t>
            </a:r>
            <a:r>
              <a:rPr lang="ru-RU" sz="2800" b="0" i="0" dirty="0">
                <a:solidFill>
                  <a:srgbClr val="222222"/>
                </a:solidFill>
                <a:effectLst/>
                <a:latin typeface="Arial" panose="020B0604020202020204" pitchFamily="34" charset="0"/>
              </a:rPr>
              <a:t> за </a:t>
            </a:r>
            <a:r>
              <a:rPr lang="ru-RU" sz="2800" b="0" i="0" dirty="0" err="1">
                <a:solidFill>
                  <a:srgbClr val="222222"/>
                </a:solidFill>
                <a:effectLst/>
                <a:latin typeface="Arial" panose="020B0604020202020204" pitchFamily="34" charset="0"/>
              </a:rPr>
              <a:t>плагіат</a:t>
            </a:r>
            <a:endParaRPr lang="x-none" sz="2800" dirty="0"/>
          </a:p>
        </p:txBody>
      </p:sp>
      <p:pic>
        <p:nvPicPr>
          <p:cNvPr id="3074" name="Picture 2" descr="Що таке плагіат і чи законна праця «найманих авторів»? - Детектор медіа.">
            <a:extLst>
              <a:ext uri="{FF2B5EF4-FFF2-40B4-BE49-F238E27FC236}">
                <a16:creationId xmlns:a16="http://schemas.microsoft.com/office/drawing/2014/main" xmlns="" id="{E976A568-5650-4273-8651-A8628F5907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09937" y="2185987"/>
            <a:ext cx="55721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56548"/>
      </p:ext>
    </p:extLst>
  </p:cSld>
  <p:clrMapOvr>
    <a:masterClrMapping/>
  </p:clrMapOvr>
  <p:transition>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34E0BE4-41A2-4563-8FE5-6EEEA90BF219}"/>
              </a:ext>
            </a:extLst>
          </p:cNvPr>
          <p:cNvSpPr txBox="1"/>
          <p:nvPr/>
        </p:nvSpPr>
        <p:spPr>
          <a:xfrm>
            <a:off x="816769" y="1004989"/>
            <a:ext cx="10558462" cy="313932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err="1"/>
              <a:t>Існуючий</a:t>
            </a:r>
            <a:r>
              <a:rPr lang="ru-RU" dirty="0"/>
              <a:t> на </a:t>
            </a:r>
            <a:r>
              <a:rPr lang="ru-RU" dirty="0" err="1"/>
              <a:t>сьогодні</a:t>
            </a:r>
            <a:r>
              <a:rPr lang="ru-RU" dirty="0"/>
              <a:t> в </a:t>
            </a:r>
            <a:r>
              <a:rPr lang="ru-RU" dirty="0" err="1"/>
              <a:t>Україні</a:t>
            </a:r>
            <a:r>
              <a:rPr lang="ru-RU" dirty="0"/>
              <a:t> </a:t>
            </a:r>
            <a:r>
              <a:rPr lang="ru-RU" dirty="0" err="1"/>
              <a:t>правовий</a:t>
            </a:r>
            <a:r>
              <a:rPr lang="ru-RU" dirty="0"/>
              <a:t> </a:t>
            </a:r>
            <a:r>
              <a:rPr lang="ru-RU" dirty="0" err="1"/>
              <a:t>механізм</a:t>
            </a:r>
            <a:r>
              <a:rPr lang="ru-RU" dirty="0"/>
              <a:t> </a:t>
            </a:r>
            <a:r>
              <a:rPr lang="ru-RU" dirty="0" err="1"/>
              <a:t>притягнення</a:t>
            </a:r>
            <a:r>
              <a:rPr lang="ru-RU" dirty="0"/>
              <a:t> до </a:t>
            </a:r>
            <a:r>
              <a:rPr lang="ru-RU" dirty="0" err="1"/>
              <a:t>відповідальності</a:t>
            </a:r>
            <a:r>
              <a:rPr lang="ru-RU" dirty="0"/>
              <a:t> за </a:t>
            </a:r>
            <a:r>
              <a:rPr lang="ru-RU" dirty="0" err="1"/>
              <a:t>плагіат</a:t>
            </a:r>
            <a:r>
              <a:rPr lang="ru-RU" dirty="0"/>
              <a:t> є </a:t>
            </a:r>
            <a:r>
              <a:rPr lang="ru-RU" dirty="0" err="1"/>
              <a:t>досить</a:t>
            </a:r>
            <a:r>
              <a:rPr lang="ru-RU" dirty="0"/>
              <a:t> </a:t>
            </a:r>
            <a:r>
              <a:rPr lang="ru-RU" dirty="0" err="1"/>
              <a:t>неоднозначним</a:t>
            </a:r>
            <a:r>
              <a:rPr lang="ru-RU" dirty="0"/>
              <a:t>. Справа в тому, </a:t>
            </a:r>
            <a:r>
              <a:rPr lang="ru-RU" dirty="0" err="1"/>
              <a:t>що</a:t>
            </a:r>
            <a:r>
              <a:rPr lang="ru-RU" dirty="0"/>
              <a:t> з точки </a:t>
            </a:r>
            <a:r>
              <a:rPr lang="ru-RU" dirty="0" err="1"/>
              <a:t>зору</a:t>
            </a:r>
            <a:r>
              <a:rPr lang="ru-RU" dirty="0"/>
              <a:t> </a:t>
            </a:r>
            <a:r>
              <a:rPr lang="ru-RU" dirty="0" err="1"/>
              <a:t>законодавства</a:t>
            </a:r>
            <a:r>
              <a:rPr lang="ru-RU" dirty="0"/>
              <a:t> прописано </a:t>
            </a:r>
            <a:r>
              <a:rPr lang="ru-RU" dirty="0" err="1"/>
              <a:t>достатньо</a:t>
            </a:r>
            <a:r>
              <a:rPr lang="ru-RU" dirty="0"/>
              <a:t> </a:t>
            </a:r>
            <a:r>
              <a:rPr lang="ru-RU" dirty="0" err="1"/>
              <a:t>відповідних</a:t>
            </a:r>
            <a:r>
              <a:rPr lang="ru-RU" dirty="0"/>
              <a:t> норм, </a:t>
            </a:r>
            <a:r>
              <a:rPr lang="ru-RU" dirty="0" err="1"/>
              <a:t>які</a:t>
            </a:r>
            <a:r>
              <a:rPr lang="ru-RU" dirty="0"/>
              <a:t> </a:t>
            </a:r>
            <a:r>
              <a:rPr lang="ru-RU" dirty="0" err="1"/>
              <a:t>дають</a:t>
            </a:r>
            <a:r>
              <a:rPr lang="ru-RU" dirty="0"/>
              <a:t> </a:t>
            </a:r>
            <a:r>
              <a:rPr lang="ru-RU" dirty="0" err="1"/>
              <a:t>визначення</a:t>
            </a:r>
            <a:r>
              <a:rPr lang="ru-RU" dirty="0"/>
              <a:t> </a:t>
            </a:r>
            <a:r>
              <a:rPr lang="ru-RU" dirty="0" err="1"/>
              <a:t>поняття</a:t>
            </a:r>
            <a:r>
              <a:rPr lang="ru-RU" dirty="0"/>
              <a:t> </a:t>
            </a:r>
            <a:r>
              <a:rPr lang="ru-RU" dirty="0" err="1"/>
              <a:t>плагіату</a:t>
            </a:r>
            <a:r>
              <a:rPr lang="ru-RU" dirty="0"/>
              <a:t> </a:t>
            </a:r>
            <a:r>
              <a:rPr lang="ru-RU" dirty="0" err="1"/>
              <a:t>гарантують</a:t>
            </a:r>
            <a:r>
              <a:rPr lang="ru-RU" dirty="0"/>
              <a:t> </a:t>
            </a:r>
            <a:r>
              <a:rPr lang="ru-RU" dirty="0" err="1"/>
              <a:t>захист</a:t>
            </a:r>
            <a:r>
              <a:rPr lang="ru-RU" dirty="0"/>
              <a:t> прав </a:t>
            </a:r>
            <a:r>
              <a:rPr lang="ru-RU" dirty="0" err="1"/>
              <a:t>авторів</a:t>
            </a:r>
            <a:r>
              <a:rPr lang="ru-RU" dirty="0"/>
              <a:t>, а </a:t>
            </a:r>
            <a:r>
              <a:rPr lang="ru-RU" dirty="0" err="1"/>
              <a:t>також</a:t>
            </a:r>
            <a:r>
              <a:rPr lang="ru-RU" dirty="0"/>
              <a:t> </a:t>
            </a:r>
            <a:r>
              <a:rPr lang="ru-RU" dirty="0" err="1"/>
              <a:t>встановлюють</a:t>
            </a:r>
            <a:r>
              <a:rPr lang="ru-RU" dirty="0"/>
              <a:t> </a:t>
            </a:r>
            <a:r>
              <a:rPr lang="ru-RU" dirty="0" err="1"/>
              <a:t>перелік</a:t>
            </a:r>
            <a:r>
              <a:rPr lang="ru-RU" dirty="0"/>
              <a:t> </a:t>
            </a:r>
            <a:r>
              <a:rPr lang="ru-RU" dirty="0" err="1"/>
              <a:t>правопорушень</a:t>
            </a:r>
            <a:r>
              <a:rPr lang="ru-RU" dirty="0"/>
              <a:t> з </a:t>
            </a:r>
            <a:r>
              <a:rPr lang="ru-RU" dirty="0" err="1"/>
              <a:t>використанням</a:t>
            </a:r>
            <a:r>
              <a:rPr lang="ru-RU" dirty="0"/>
              <a:t> </a:t>
            </a:r>
            <a:r>
              <a:rPr lang="ru-RU" dirty="0" err="1"/>
              <a:t>плагіату</a:t>
            </a:r>
            <a:r>
              <a:rPr lang="ru-RU" dirty="0"/>
              <a:t> та заходи </a:t>
            </a:r>
            <a:r>
              <a:rPr lang="ru-RU" dirty="0" err="1"/>
              <a:t>відповідальності</a:t>
            </a:r>
            <a:r>
              <a:rPr lang="ru-RU" dirty="0"/>
              <a:t> за них. </a:t>
            </a:r>
          </a:p>
          <a:p>
            <a:pPr algn="ctr"/>
            <a:r>
              <a:rPr lang="ru-RU" dirty="0"/>
              <a:t>Так </a:t>
            </a:r>
            <a:r>
              <a:rPr lang="ru-RU" dirty="0" err="1"/>
              <a:t>статті</a:t>
            </a:r>
            <a:r>
              <a:rPr lang="ru-RU" dirty="0"/>
              <a:t> 41 </a:t>
            </a:r>
            <a:r>
              <a:rPr lang="ru-RU" dirty="0" err="1"/>
              <a:t>Конституції</a:t>
            </a:r>
            <a:r>
              <a:rPr lang="ru-RU" dirty="0"/>
              <a:t> </a:t>
            </a:r>
            <a:r>
              <a:rPr lang="ru-RU" dirty="0" err="1"/>
              <a:t>України</a:t>
            </a:r>
            <a:r>
              <a:rPr lang="ru-RU" dirty="0"/>
              <a:t>, </a:t>
            </a:r>
            <a:r>
              <a:rPr lang="ru-RU" dirty="0" err="1"/>
              <a:t>кожен</a:t>
            </a:r>
            <a:r>
              <a:rPr lang="ru-RU" dirty="0"/>
              <a:t> </a:t>
            </a:r>
            <a:r>
              <a:rPr lang="ru-RU" dirty="0" err="1"/>
              <a:t>має</a:t>
            </a:r>
            <a:r>
              <a:rPr lang="ru-RU" dirty="0"/>
              <a:t> право </a:t>
            </a:r>
            <a:r>
              <a:rPr lang="ru-RU" dirty="0" err="1"/>
              <a:t>володіти</a:t>
            </a:r>
            <a:r>
              <a:rPr lang="ru-RU" dirty="0"/>
              <a:t>, </a:t>
            </a:r>
            <a:r>
              <a:rPr lang="ru-RU" dirty="0" err="1"/>
              <a:t>користуватися</a:t>
            </a:r>
            <a:r>
              <a:rPr lang="ru-RU" dirty="0"/>
              <a:t> і </a:t>
            </a:r>
            <a:r>
              <a:rPr lang="ru-RU" dirty="0" err="1"/>
              <a:t>розпоряджатися</a:t>
            </a:r>
            <a:r>
              <a:rPr lang="ru-RU" dirty="0"/>
              <a:t> результатами </a:t>
            </a:r>
            <a:r>
              <a:rPr lang="ru-RU" dirty="0" err="1"/>
              <a:t>своєї</a:t>
            </a:r>
            <a:r>
              <a:rPr lang="ru-RU" dirty="0"/>
              <a:t> </a:t>
            </a:r>
            <a:r>
              <a:rPr lang="ru-RU" dirty="0" err="1"/>
              <a:t>інтелектуальної</a:t>
            </a:r>
            <a:r>
              <a:rPr lang="ru-RU" dirty="0"/>
              <a:t>, </a:t>
            </a:r>
            <a:r>
              <a:rPr lang="ru-RU" dirty="0" err="1"/>
              <a:t>творчої</a:t>
            </a:r>
            <a:r>
              <a:rPr lang="ru-RU" dirty="0"/>
              <a:t> </a:t>
            </a:r>
            <a:r>
              <a:rPr lang="ru-RU" dirty="0" err="1"/>
              <a:t>діяльності</a:t>
            </a:r>
            <a:r>
              <a:rPr lang="ru-RU" dirty="0"/>
              <a:t>. </a:t>
            </a:r>
          </a:p>
          <a:p>
            <a:pPr algn="ctr"/>
            <a:r>
              <a:rPr lang="ru-RU" dirty="0" err="1"/>
              <a:t>Стаття</a:t>
            </a:r>
            <a:r>
              <a:rPr lang="ru-RU" dirty="0"/>
              <a:t> 54 Основного Закону </a:t>
            </a:r>
            <a:r>
              <a:rPr lang="ru-RU" dirty="0" err="1"/>
              <a:t>встановлює</a:t>
            </a:r>
            <a:r>
              <a:rPr lang="ru-RU" dirty="0"/>
              <a:t> </a:t>
            </a:r>
            <a:r>
              <a:rPr lang="ru-RU" dirty="0" err="1"/>
              <a:t>заборону</a:t>
            </a:r>
            <a:r>
              <a:rPr lang="ru-RU" dirty="0"/>
              <a:t> </a:t>
            </a:r>
            <a:r>
              <a:rPr lang="ru-RU" dirty="0" err="1"/>
              <a:t>використовувати</a:t>
            </a:r>
            <a:r>
              <a:rPr lang="ru-RU" dirty="0"/>
              <a:t> </a:t>
            </a:r>
            <a:r>
              <a:rPr lang="ru-RU" dirty="0" err="1"/>
              <a:t>або</a:t>
            </a:r>
            <a:r>
              <a:rPr lang="ru-RU" dirty="0"/>
              <a:t> </a:t>
            </a:r>
            <a:r>
              <a:rPr lang="ru-RU" dirty="0" err="1"/>
              <a:t>поширювати</a:t>
            </a:r>
            <a:r>
              <a:rPr lang="ru-RU" dirty="0"/>
              <a:t> </a:t>
            </a:r>
            <a:r>
              <a:rPr lang="ru-RU" dirty="0" err="1"/>
              <a:t>об’єкти</a:t>
            </a:r>
            <a:r>
              <a:rPr lang="ru-RU" dirty="0"/>
              <a:t> </a:t>
            </a:r>
            <a:r>
              <a:rPr lang="ru-RU" dirty="0" err="1"/>
              <a:t>інтелектуальної</a:t>
            </a:r>
            <a:r>
              <a:rPr lang="ru-RU" dirty="0"/>
              <a:t> </a:t>
            </a:r>
            <a:r>
              <a:rPr lang="ru-RU" dirty="0" err="1"/>
              <a:t>власності</a:t>
            </a:r>
            <a:r>
              <a:rPr lang="ru-RU" dirty="0"/>
              <a:t> без </a:t>
            </a:r>
            <a:r>
              <a:rPr lang="ru-RU" dirty="0" err="1"/>
              <a:t>згоди</a:t>
            </a:r>
            <a:r>
              <a:rPr lang="ru-RU" dirty="0"/>
              <a:t> </a:t>
            </a:r>
            <a:r>
              <a:rPr lang="ru-RU" dirty="0" err="1"/>
              <a:t>їх</a:t>
            </a:r>
            <a:r>
              <a:rPr lang="ru-RU" dirty="0"/>
              <a:t> автора, за </a:t>
            </a:r>
            <a:r>
              <a:rPr lang="ru-RU" dirty="0" err="1"/>
              <a:t>винятками</a:t>
            </a:r>
            <a:r>
              <a:rPr lang="ru-RU" dirty="0"/>
              <a:t>, </a:t>
            </a:r>
            <a:r>
              <a:rPr lang="ru-RU" dirty="0" err="1"/>
              <a:t>встановленими</a:t>
            </a:r>
            <a:r>
              <a:rPr lang="ru-RU" dirty="0"/>
              <a:t> законом. </a:t>
            </a:r>
          </a:p>
          <a:p>
            <a:pPr algn="ctr"/>
            <a:r>
              <a:rPr lang="ru-RU" dirty="0"/>
              <a:t>У </a:t>
            </a:r>
            <a:r>
              <a:rPr lang="ru-RU" dirty="0" err="1"/>
              <a:t>Цивільному</a:t>
            </a:r>
            <a:r>
              <a:rPr lang="ru-RU" dirty="0"/>
              <a:t> </a:t>
            </a:r>
            <a:r>
              <a:rPr lang="ru-RU" dirty="0" err="1"/>
              <a:t>Кодексі</a:t>
            </a:r>
            <a:r>
              <a:rPr lang="ru-RU" dirty="0"/>
              <a:t> </a:t>
            </a:r>
            <a:r>
              <a:rPr lang="ru-RU" dirty="0" err="1"/>
              <a:t>України</a:t>
            </a:r>
            <a:r>
              <a:rPr lang="ru-RU" dirty="0"/>
              <a:t> </a:t>
            </a:r>
            <a:r>
              <a:rPr lang="ru-RU" dirty="0" err="1"/>
              <a:t>захисту</a:t>
            </a:r>
            <a:r>
              <a:rPr lang="ru-RU" dirty="0"/>
              <a:t> прав автора </a:t>
            </a:r>
            <a:r>
              <a:rPr lang="ru-RU" dirty="0" err="1"/>
              <a:t>від</a:t>
            </a:r>
            <a:r>
              <a:rPr lang="ru-RU" dirty="0"/>
              <a:t> </a:t>
            </a:r>
            <a:r>
              <a:rPr lang="ru-RU" dirty="0" err="1"/>
              <a:t>плагіату</a:t>
            </a:r>
            <a:r>
              <a:rPr lang="ru-RU" dirty="0"/>
              <a:t> </a:t>
            </a:r>
            <a:r>
              <a:rPr lang="ru-RU" dirty="0" err="1"/>
              <a:t>приділено</a:t>
            </a:r>
            <a:r>
              <a:rPr lang="ru-RU" dirty="0"/>
              <a:t> </a:t>
            </a:r>
            <a:r>
              <a:rPr lang="ru-RU" dirty="0" err="1"/>
              <a:t>статті</a:t>
            </a:r>
            <a:r>
              <a:rPr lang="ru-RU" dirty="0"/>
              <a:t> 433 – 456. </a:t>
            </a:r>
          </a:p>
          <a:p>
            <a:pPr algn="ctr"/>
            <a:r>
              <a:rPr lang="ru-RU" dirty="0" err="1"/>
              <a:t>Загалом</a:t>
            </a:r>
            <a:r>
              <a:rPr lang="ru-RU" dirty="0"/>
              <a:t> за </a:t>
            </a:r>
            <a:r>
              <a:rPr lang="ru-RU" dirty="0" err="1"/>
              <a:t>використання</a:t>
            </a:r>
            <a:r>
              <a:rPr lang="ru-RU" dirty="0"/>
              <a:t> </a:t>
            </a:r>
            <a:r>
              <a:rPr lang="ru-RU" dirty="0" err="1"/>
              <a:t>плагіату</a:t>
            </a:r>
            <a:r>
              <a:rPr lang="ru-RU" dirty="0"/>
              <a:t> </a:t>
            </a:r>
            <a:r>
              <a:rPr lang="ru-RU" dirty="0" err="1"/>
              <a:t>передбачено</a:t>
            </a:r>
            <a:r>
              <a:rPr lang="ru-RU" dirty="0"/>
              <a:t> (</a:t>
            </a:r>
            <a:r>
              <a:rPr lang="ru-RU" dirty="0" err="1"/>
              <a:t>залежно</a:t>
            </a:r>
            <a:r>
              <a:rPr lang="ru-RU" dirty="0"/>
              <a:t> </a:t>
            </a:r>
            <a:r>
              <a:rPr lang="ru-RU" dirty="0" err="1"/>
              <a:t>від</a:t>
            </a:r>
            <a:r>
              <a:rPr lang="ru-RU" dirty="0"/>
              <a:t> кожного конкретного </a:t>
            </a:r>
            <a:r>
              <a:rPr lang="ru-RU" dirty="0" err="1"/>
              <a:t>правопорушення</a:t>
            </a:r>
            <a:r>
              <a:rPr lang="ru-RU" dirty="0"/>
              <a:t>) </a:t>
            </a:r>
            <a:r>
              <a:rPr lang="ru-RU" dirty="0" err="1"/>
              <a:t>таку</a:t>
            </a:r>
            <a:r>
              <a:rPr lang="ru-RU" dirty="0"/>
              <a:t> </a:t>
            </a:r>
            <a:r>
              <a:rPr lang="ru-RU" dirty="0" err="1"/>
              <a:t>відповідальність</a:t>
            </a:r>
            <a:r>
              <a:rPr lang="ru-RU" dirty="0"/>
              <a:t>:</a:t>
            </a:r>
            <a:endParaRPr lang="x-none" dirty="0"/>
          </a:p>
        </p:txBody>
      </p:sp>
      <p:sp>
        <p:nvSpPr>
          <p:cNvPr id="5" name="Стрелка: вниз 4">
            <a:extLst>
              <a:ext uri="{FF2B5EF4-FFF2-40B4-BE49-F238E27FC236}">
                <a16:creationId xmlns:a16="http://schemas.microsoft.com/office/drawing/2014/main" xmlns="" id="{A6BEB4F4-9800-4F11-B96F-4FF439209AC4}"/>
              </a:ext>
            </a:extLst>
          </p:cNvPr>
          <p:cNvSpPr/>
          <p:nvPr/>
        </p:nvSpPr>
        <p:spPr>
          <a:xfrm rot="2883572">
            <a:off x="3319492" y="4211117"/>
            <a:ext cx="571500" cy="1594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6" name="Прямоугольник: скругленные углы 5">
            <a:extLst>
              <a:ext uri="{FF2B5EF4-FFF2-40B4-BE49-F238E27FC236}">
                <a16:creationId xmlns:a16="http://schemas.microsoft.com/office/drawing/2014/main" xmlns="" id="{AC5B00B8-DF80-4122-B722-CEFFA7FC16AC}"/>
              </a:ext>
            </a:extLst>
          </p:cNvPr>
          <p:cNvSpPr/>
          <p:nvPr/>
        </p:nvSpPr>
        <p:spPr>
          <a:xfrm>
            <a:off x="957263" y="5657851"/>
            <a:ext cx="2331881"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Цивільну</a:t>
            </a:r>
            <a:endParaRPr lang="x-none" dirty="0"/>
          </a:p>
        </p:txBody>
      </p:sp>
      <p:sp>
        <p:nvSpPr>
          <p:cNvPr id="7" name="Прямоугольник: скругленные углы 6">
            <a:extLst>
              <a:ext uri="{FF2B5EF4-FFF2-40B4-BE49-F238E27FC236}">
                <a16:creationId xmlns:a16="http://schemas.microsoft.com/office/drawing/2014/main" xmlns="" id="{D019807F-0636-4F6E-87B5-C16A478B325B}"/>
              </a:ext>
            </a:extLst>
          </p:cNvPr>
          <p:cNvSpPr/>
          <p:nvPr/>
        </p:nvSpPr>
        <p:spPr>
          <a:xfrm>
            <a:off x="4669631" y="5657850"/>
            <a:ext cx="2331881"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Адміністративну</a:t>
            </a:r>
            <a:endParaRPr lang="x-none" dirty="0"/>
          </a:p>
        </p:txBody>
      </p:sp>
      <p:sp>
        <p:nvSpPr>
          <p:cNvPr id="8" name="Прямоугольник: скругленные углы 7">
            <a:extLst>
              <a:ext uri="{FF2B5EF4-FFF2-40B4-BE49-F238E27FC236}">
                <a16:creationId xmlns:a16="http://schemas.microsoft.com/office/drawing/2014/main" xmlns="" id="{B2786EC9-33B3-48B7-A732-6EE6545CDDE4}"/>
              </a:ext>
            </a:extLst>
          </p:cNvPr>
          <p:cNvSpPr/>
          <p:nvPr/>
        </p:nvSpPr>
        <p:spPr>
          <a:xfrm>
            <a:off x="8382000" y="5657850"/>
            <a:ext cx="2331881"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Кримінальну</a:t>
            </a:r>
            <a:endParaRPr lang="x-none" dirty="0"/>
          </a:p>
        </p:txBody>
      </p:sp>
      <p:sp>
        <p:nvSpPr>
          <p:cNvPr id="9" name="Стрелка: вниз 8">
            <a:extLst>
              <a:ext uri="{FF2B5EF4-FFF2-40B4-BE49-F238E27FC236}">
                <a16:creationId xmlns:a16="http://schemas.microsoft.com/office/drawing/2014/main" xmlns="" id="{B6C9D333-1AE2-4570-ADF7-5602B6D48523}"/>
              </a:ext>
            </a:extLst>
          </p:cNvPr>
          <p:cNvSpPr/>
          <p:nvPr/>
        </p:nvSpPr>
        <p:spPr>
          <a:xfrm>
            <a:off x="5500688" y="4339471"/>
            <a:ext cx="595312" cy="1189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Стрелка: вниз 9">
            <a:extLst>
              <a:ext uri="{FF2B5EF4-FFF2-40B4-BE49-F238E27FC236}">
                <a16:creationId xmlns:a16="http://schemas.microsoft.com/office/drawing/2014/main" xmlns="" id="{E971FF42-32F4-41DC-82DA-F3CEAA22B243}"/>
              </a:ext>
            </a:extLst>
          </p:cNvPr>
          <p:cNvSpPr/>
          <p:nvPr/>
        </p:nvSpPr>
        <p:spPr>
          <a:xfrm rot="18594439">
            <a:off x="7729337" y="4224415"/>
            <a:ext cx="595312" cy="1544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268511334"/>
      </p:ext>
    </p:extLst>
  </p:cSld>
  <p:clrMapOvr>
    <a:masterClrMapping/>
  </p:clrMapOvr>
  <p:transition>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57589A-A187-4DDF-A0D6-5F1AC6745B22}"/>
              </a:ext>
            </a:extLst>
          </p:cNvPr>
          <p:cNvSpPr>
            <a:spLocks noGrp="1"/>
          </p:cNvSpPr>
          <p:nvPr>
            <p:ph type="title"/>
          </p:nvPr>
        </p:nvSpPr>
        <p:spPr/>
        <p:txBody>
          <a:bodyPr/>
          <a:lstStyle/>
          <a:p>
            <a:pPr algn="ctr"/>
            <a:r>
              <a:rPr lang="uk-UA" dirty="0"/>
              <a:t>Перелік </a:t>
            </a:r>
            <a:r>
              <a:rPr lang="uk-UA" dirty="0" smtClean="0"/>
              <a:t>питань:</a:t>
            </a:r>
            <a:endParaRPr lang="x-none" dirty="0"/>
          </a:p>
        </p:txBody>
      </p:sp>
      <p:sp>
        <p:nvSpPr>
          <p:cNvPr id="3" name="Объект 2">
            <a:extLst>
              <a:ext uri="{FF2B5EF4-FFF2-40B4-BE49-F238E27FC236}">
                <a16:creationId xmlns:a16="http://schemas.microsoft.com/office/drawing/2014/main" xmlns="" id="{275E3929-7017-496C-B587-8A501F25B06E}"/>
              </a:ext>
            </a:extLst>
          </p:cNvPr>
          <p:cNvSpPr>
            <a:spLocks noGrp="1"/>
          </p:cNvSpPr>
          <p:nvPr>
            <p:ph idx="1"/>
          </p:nvPr>
        </p:nvSpPr>
        <p:spPr/>
        <p:txBody>
          <a:bodyPr/>
          <a:lstStyle/>
          <a:p>
            <a:pPr algn="l"/>
            <a:r>
              <a:rPr lang="ru-RU" b="0" i="0" dirty="0">
                <a:solidFill>
                  <a:srgbClr val="222222"/>
                </a:solidFill>
                <a:effectLst/>
                <a:latin typeface="Arial" panose="020B0604020202020204" pitchFamily="34" charset="0"/>
              </a:rPr>
              <a:t>10.1. </a:t>
            </a:r>
            <a:r>
              <a:rPr lang="ru-RU" b="0" i="0" dirty="0" err="1">
                <a:solidFill>
                  <a:srgbClr val="222222"/>
                </a:solidFill>
                <a:effectLst/>
                <a:latin typeface="Arial" panose="020B0604020202020204" pitchFamily="34" charset="0"/>
              </a:rPr>
              <a:t>Основні</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поняття</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авторського</a:t>
            </a:r>
            <a:r>
              <a:rPr lang="ru-RU" b="0" i="0" dirty="0">
                <a:solidFill>
                  <a:srgbClr val="222222"/>
                </a:solidFill>
                <a:effectLst/>
                <a:latin typeface="Arial" panose="020B0604020202020204" pitchFamily="34" charset="0"/>
              </a:rPr>
              <a:t> права. </a:t>
            </a:r>
          </a:p>
          <a:p>
            <a:pPr algn="l"/>
            <a:r>
              <a:rPr lang="ru-RU" b="0" i="0" dirty="0">
                <a:solidFill>
                  <a:srgbClr val="222222"/>
                </a:solidFill>
                <a:effectLst/>
                <a:latin typeface="Arial" panose="020B0604020202020204" pitchFamily="34" charset="0"/>
              </a:rPr>
              <a:t>10.2. </a:t>
            </a:r>
            <a:r>
              <a:rPr lang="ru-RU" b="0" i="0" dirty="0" err="1">
                <a:solidFill>
                  <a:srgbClr val="222222"/>
                </a:solidFill>
                <a:effectLst/>
                <a:latin typeface="Arial" panose="020B0604020202020204" pitchFamily="34" charset="0"/>
              </a:rPr>
              <a:t>Об’єкти</a:t>
            </a:r>
            <a:r>
              <a:rPr lang="ru-RU" b="0" i="0" dirty="0">
                <a:solidFill>
                  <a:srgbClr val="222222"/>
                </a:solidFill>
                <a:effectLst/>
                <a:latin typeface="Arial" panose="020B0604020202020204" pitchFamily="34" charset="0"/>
              </a:rPr>
              <a:t> й </a:t>
            </a:r>
            <a:r>
              <a:rPr lang="ru-RU" b="0" i="0" dirty="0" err="1">
                <a:solidFill>
                  <a:srgbClr val="222222"/>
                </a:solidFill>
                <a:effectLst/>
                <a:latin typeface="Arial" panose="020B0604020202020204" pitchFamily="34" charset="0"/>
              </a:rPr>
              <a:t>суб’єкти</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авторського</a:t>
            </a:r>
            <a:r>
              <a:rPr lang="ru-RU" b="0" i="0" dirty="0">
                <a:solidFill>
                  <a:srgbClr val="222222"/>
                </a:solidFill>
                <a:effectLst/>
                <a:latin typeface="Arial" panose="020B0604020202020204" pitchFamily="34" charset="0"/>
              </a:rPr>
              <a:t> права. </a:t>
            </a:r>
          </a:p>
          <a:p>
            <a:pPr algn="l"/>
            <a:r>
              <a:rPr lang="ru-RU" b="0" i="0" dirty="0">
                <a:solidFill>
                  <a:srgbClr val="222222"/>
                </a:solidFill>
                <a:effectLst/>
                <a:latin typeface="Arial" panose="020B0604020202020204" pitchFamily="34" charset="0"/>
              </a:rPr>
              <a:t>10.3. </a:t>
            </a:r>
            <a:r>
              <a:rPr lang="ru-RU" b="0" i="0" dirty="0" err="1">
                <a:solidFill>
                  <a:srgbClr val="222222"/>
                </a:solidFill>
                <a:effectLst/>
                <a:latin typeface="Arial" panose="020B0604020202020204" pitchFamily="34" charset="0"/>
              </a:rPr>
              <a:t>Авторське</a:t>
            </a:r>
            <a:r>
              <a:rPr lang="ru-RU" b="0" i="0" dirty="0">
                <a:solidFill>
                  <a:srgbClr val="222222"/>
                </a:solidFill>
                <a:effectLst/>
                <a:latin typeface="Arial" panose="020B0604020202020204" pitchFamily="34" charset="0"/>
              </a:rPr>
              <a:t> право у </a:t>
            </a:r>
            <a:r>
              <a:rPr lang="ru-RU" b="0" i="0" dirty="0" err="1">
                <a:solidFill>
                  <a:srgbClr val="222222"/>
                </a:solidFill>
                <a:effectLst/>
                <a:latin typeface="Arial" panose="020B0604020202020204" pitchFamily="34" charset="0"/>
              </a:rPr>
              <a:t>сфері</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функціонування</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всесвітньої</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інформаційної</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мережі</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Інтернет</a:t>
            </a:r>
            <a:r>
              <a:rPr lang="ru-RU" b="0" i="0" dirty="0">
                <a:solidFill>
                  <a:srgbClr val="222222"/>
                </a:solidFill>
                <a:effectLst/>
                <a:latin typeface="Arial" panose="020B0604020202020204" pitchFamily="34" charset="0"/>
              </a:rPr>
              <a:t>. </a:t>
            </a:r>
          </a:p>
          <a:p>
            <a:pPr algn="l"/>
            <a:r>
              <a:rPr lang="ru-RU" b="0" i="0" dirty="0">
                <a:solidFill>
                  <a:srgbClr val="222222"/>
                </a:solidFill>
                <a:effectLst/>
                <a:latin typeface="Arial" panose="020B0604020202020204" pitchFamily="34" charset="0"/>
              </a:rPr>
              <a:t>10.4. </a:t>
            </a:r>
            <a:r>
              <a:rPr lang="ru-RU" b="0" i="0" dirty="0" err="1">
                <a:solidFill>
                  <a:srgbClr val="222222"/>
                </a:solidFill>
                <a:effectLst/>
                <a:latin typeface="Arial" panose="020B0604020202020204" pitchFamily="34" charset="0"/>
              </a:rPr>
              <a:t>Відповідальність</a:t>
            </a:r>
            <a:r>
              <a:rPr lang="ru-RU" b="0" i="0" dirty="0">
                <a:solidFill>
                  <a:srgbClr val="222222"/>
                </a:solidFill>
                <a:effectLst/>
                <a:latin typeface="Arial" panose="020B0604020202020204" pitchFamily="34" charset="0"/>
              </a:rPr>
              <a:t> та </a:t>
            </a:r>
            <a:r>
              <a:rPr lang="ru-RU" b="0" i="0" dirty="0" err="1">
                <a:solidFill>
                  <a:srgbClr val="222222"/>
                </a:solidFill>
                <a:effectLst/>
                <a:latin typeface="Arial" panose="020B0604020202020204" pitchFamily="34" charset="0"/>
              </a:rPr>
              <a:t>притягнення</a:t>
            </a:r>
            <a:r>
              <a:rPr lang="ru-RU" b="0" i="0" dirty="0">
                <a:solidFill>
                  <a:srgbClr val="222222"/>
                </a:solidFill>
                <a:effectLst/>
                <a:latin typeface="Arial" panose="020B0604020202020204" pitchFamily="34" charset="0"/>
              </a:rPr>
              <a:t> до </a:t>
            </a:r>
            <a:r>
              <a:rPr lang="ru-RU" b="0" i="0" dirty="0" err="1">
                <a:solidFill>
                  <a:srgbClr val="222222"/>
                </a:solidFill>
                <a:effectLst/>
                <a:latin typeface="Arial" panose="020B0604020202020204" pitchFamily="34" charset="0"/>
              </a:rPr>
              <a:t>відповідальності</a:t>
            </a:r>
            <a:r>
              <a:rPr lang="ru-RU" b="0" i="0" dirty="0">
                <a:solidFill>
                  <a:srgbClr val="222222"/>
                </a:solidFill>
                <a:effectLst/>
                <a:latin typeface="Arial" panose="020B0604020202020204" pitchFamily="34" charset="0"/>
              </a:rPr>
              <a:t> за </a:t>
            </a:r>
            <a:r>
              <a:rPr lang="ru-RU" b="0" i="0" dirty="0" err="1">
                <a:solidFill>
                  <a:srgbClr val="222222"/>
                </a:solidFill>
                <a:effectLst/>
                <a:latin typeface="Arial" panose="020B0604020202020204" pitchFamily="34" charset="0"/>
              </a:rPr>
              <a:t>плагіат</a:t>
            </a:r>
            <a:r>
              <a:rPr lang="ru-RU" b="0" i="0" dirty="0">
                <a:solidFill>
                  <a:srgbClr val="222222"/>
                </a:solidFill>
                <a:effectLst/>
                <a:latin typeface="Arial" panose="020B0604020202020204" pitchFamily="34" charset="0"/>
              </a:rPr>
              <a:t>. </a:t>
            </a:r>
          </a:p>
          <a:p>
            <a:pPr algn="l"/>
            <a:r>
              <a:rPr lang="ru-RU" b="0" i="0" dirty="0">
                <a:solidFill>
                  <a:srgbClr val="222222"/>
                </a:solidFill>
                <a:effectLst/>
                <a:latin typeface="Arial" panose="020B0604020202020204" pitchFamily="34" charset="0"/>
              </a:rPr>
              <a:t>10.5. </a:t>
            </a:r>
            <a:r>
              <a:rPr lang="ru-RU" b="0" i="0" dirty="0" err="1">
                <a:solidFill>
                  <a:srgbClr val="222222"/>
                </a:solidFill>
                <a:effectLst/>
                <a:latin typeface="Arial" panose="020B0604020202020204" pitchFamily="34" charset="0"/>
              </a:rPr>
              <a:t>Перевірка</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робіт</a:t>
            </a:r>
            <a:r>
              <a:rPr lang="ru-RU" b="0" i="0" dirty="0">
                <a:solidFill>
                  <a:srgbClr val="222222"/>
                </a:solidFill>
                <a:effectLst/>
                <a:latin typeface="Arial" panose="020B0604020202020204" pitchFamily="34" charset="0"/>
              </a:rPr>
              <a:t> на </a:t>
            </a:r>
            <a:r>
              <a:rPr lang="ru-RU" b="0" i="0" dirty="0" err="1">
                <a:solidFill>
                  <a:srgbClr val="222222"/>
                </a:solidFill>
                <a:effectLst/>
                <a:latin typeface="Arial" panose="020B0604020202020204" pitchFamily="34" charset="0"/>
              </a:rPr>
              <a:t>плагіат</a:t>
            </a:r>
            <a:r>
              <a:rPr lang="ru-RU" b="0" i="0" dirty="0">
                <a:solidFill>
                  <a:srgbClr val="222222"/>
                </a:solidFill>
                <a:effectLst/>
                <a:latin typeface="Arial" panose="020B0604020202020204" pitchFamily="34" charset="0"/>
              </a:rPr>
              <a:t>.  </a:t>
            </a:r>
          </a:p>
        </p:txBody>
      </p:sp>
    </p:spTree>
    <p:extLst>
      <p:ext uri="{BB962C8B-B14F-4D97-AF65-F5344CB8AC3E}">
        <p14:creationId xmlns:p14="http://schemas.microsoft.com/office/powerpoint/2010/main" val="2868439911"/>
      </p:ext>
    </p:extLst>
  </p:cSld>
  <p:clrMapOvr>
    <a:masterClrMapping/>
  </p:clrMapOvr>
  <p:transition>
    <p:strips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скругленные углы 14">
            <a:extLst>
              <a:ext uri="{FF2B5EF4-FFF2-40B4-BE49-F238E27FC236}">
                <a16:creationId xmlns:a16="http://schemas.microsoft.com/office/drawing/2014/main" xmlns="" id="{56368BDA-630E-4CA5-B2A6-0629F677CAB8}"/>
              </a:ext>
            </a:extLst>
          </p:cNvPr>
          <p:cNvSpPr/>
          <p:nvPr/>
        </p:nvSpPr>
        <p:spPr>
          <a:xfrm>
            <a:off x="500063" y="2719387"/>
            <a:ext cx="11401425" cy="30194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x-none" sz="2200">
              <a:solidFill>
                <a:schemeClr val="bg1"/>
              </a:solidFill>
            </a:endParaRPr>
          </a:p>
        </p:txBody>
      </p:sp>
      <p:sp>
        <p:nvSpPr>
          <p:cNvPr id="10" name="TextBox 9">
            <a:extLst>
              <a:ext uri="{FF2B5EF4-FFF2-40B4-BE49-F238E27FC236}">
                <a16:creationId xmlns:a16="http://schemas.microsoft.com/office/drawing/2014/main" xmlns="" id="{F6DD82D5-A08F-450A-AE96-F7D3673C2D86}"/>
              </a:ext>
            </a:extLst>
          </p:cNvPr>
          <p:cNvSpPr txBox="1"/>
          <p:nvPr/>
        </p:nvSpPr>
        <p:spPr>
          <a:xfrm>
            <a:off x="3266123" y="1585913"/>
            <a:ext cx="4292917" cy="58477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uk-UA" sz="3200" dirty="0"/>
              <a:t>Адміністративна</a:t>
            </a:r>
            <a:endParaRPr lang="x-none" sz="3200" dirty="0"/>
          </a:p>
        </p:txBody>
      </p:sp>
      <p:sp>
        <p:nvSpPr>
          <p:cNvPr id="14" name="TextBox 13">
            <a:extLst>
              <a:ext uri="{FF2B5EF4-FFF2-40B4-BE49-F238E27FC236}">
                <a16:creationId xmlns:a16="http://schemas.microsoft.com/office/drawing/2014/main" xmlns="" id="{9B205F88-4A9A-4A36-BD38-05C170F5BFFF}"/>
              </a:ext>
            </a:extLst>
          </p:cNvPr>
          <p:cNvSpPr txBox="1"/>
          <p:nvPr/>
        </p:nvSpPr>
        <p:spPr>
          <a:xfrm>
            <a:off x="720328" y="3303806"/>
            <a:ext cx="10751344" cy="1815882"/>
          </a:xfrm>
          <a:prstGeom prst="rect">
            <a:avLst/>
          </a:prstGeom>
          <a:noFill/>
        </p:spPr>
        <p:txBody>
          <a:bodyPr wrap="square" rtlCol="0">
            <a:spAutoFit/>
          </a:bodyPr>
          <a:lstStyle/>
          <a:p>
            <a:pPr algn="ctr"/>
            <a:r>
              <a:rPr lang="ru-RU" sz="1600" dirty="0" err="1"/>
              <a:t>Адміністративна</a:t>
            </a:r>
            <a:r>
              <a:rPr lang="ru-RU" sz="1600" dirty="0"/>
              <a:t> </a:t>
            </a:r>
            <a:r>
              <a:rPr lang="ru-RU" sz="1600" dirty="0" err="1"/>
              <a:t>відповідальність</a:t>
            </a:r>
            <a:r>
              <a:rPr lang="ru-RU" sz="1600" dirty="0"/>
              <a:t> у </a:t>
            </a:r>
            <a:r>
              <a:rPr lang="ru-RU" sz="1600" dirty="0" err="1"/>
              <a:t>вигляді</a:t>
            </a:r>
            <a:r>
              <a:rPr lang="ru-RU" sz="1600" dirty="0"/>
              <a:t> штрафу </a:t>
            </a:r>
            <a:r>
              <a:rPr lang="ru-RU" sz="1600" dirty="0" err="1"/>
              <a:t>від</a:t>
            </a:r>
            <a:r>
              <a:rPr lang="ru-RU" sz="1600" dirty="0"/>
              <a:t> десяти до </a:t>
            </a:r>
            <a:r>
              <a:rPr lang="ru-RU" sz="1600" dirty="0" err="1"/>
              <a:t>двохсот</a:t>
            </a:r>
            <a:r>
              <a:rPr lang="ru-RU" sz="1600" dirty="0"/>
              <a:t> </a:t>
            </a:r>
            <a:r>
              <a:rPr lang="ru-RU" sz="1600" dirty="0" err="1"/>
              <a:t>неоподаткованих</a:t>
            </a:r>
            <a:r>
              <a:rPr lang="ru-RU" sz="1600" dirty="0"/>
              <a:t> </a:t>
            </a:r>
            <a:r>
              <a:rPr lang="ru-RU" sz="1600" dirty="0" err="1"/>
              <a:t>мінімумів</a:t>
            </a:r>
            <a:r>
              <a:rPr lang="ru-RU" sz="1600" dirty="0"/>
              <a:t> </a:t>
            </a:r>
            <a:r>
              <a:rPr lang="ru-RU" sz="1600" dirty="0" err="1"/>
              <a:t>доходів</a:t>
            </a:r>
            <a:r>
              <a:rPr lang="ru-RU" sz="1600" dirty="0"/>
              <a:t> </a:t>
            </a:r>
            <a:r>
              <a:rPr lang="ru-RU" sz="1600" dirty="0" err="1"/>
              <a:t>громадян</a:t>
            </a:r>
            <a:r>
              <a:rPr lang="ru-RU" sz="1600" dirty="0"/>
              <a:t> </a:t>
            </a:r>
            <a:r>
              <a:rPr lang="ru-RU" sz="1600" dirty="0" err="1"/>
              <a:t>передбачена</a:t>
            </a:r>
            <a:r>
              <a:rPr lang="ru-RU" sz="1600" dirty="0"/>
              <a:t> </a:t>
            </a:r>
            <a:r>
              <a:rPr lang="ru-RU" sz="1600" dirty="0" err="1"/>
              <a:t>статтею</a:t>
            </a:r>
            <a:r>
              <a:rPr lang="ru-RU" sz="1600" dirty="0"/>
              <a:t> 51-2 кодексу </a:t>
            </a:r>
            <a:r>
              <a:rPr lang="ru-RU" sz="1600" dirty="0" err="1"/>
              <a:t>України</a:t>
            </a:r>
            <a:r>
              <a:rPr lang="ru-RU" sz="1600" dirty="0"/>
              <a:t> про </a:t>
            </a:r>
            <a:r>
              <a:rPr lang="ru-RU" sz="1600" dirty="0" err="1"/>
              <a:t>адміністративні</a:t>
            </a:r>
            <a:r>
              <a:rPr lang="ru-RU" sz="1600" dirty="0"/>
              <a:t> </a:t>
            </a:r>
            <a:r>
              <a:rPr lang="ru-RU" sz="1600" dirty="0" err="1"/>
              <a:t>правопорушення</a:t>
            </a:r>
            <a:r>
              <a:rPr lang="ru-RU" sz="1600" dirty="0"/>
              <a:t> за </a:t>
            </a:r>
            <a:r>
              <a:rPr lang="ru-RU" sz="1600" dirty="0" err="1"/>
              <a:t>незаконне</a:t>
            </a:r>
            <a:r>
              <a:rPr lang="ru-RU" sz="1600" dirty="0"/>
              <a:t> </a:t>
            </a:r>
            <a:r>
              <a:rPr lang="ru-RU" sz="1600" dirty="0" err="1"/>
              <a:t>використання</a:t>
            </a:r>
            <a:r>
              <a:rPr lang="ru-RU" sz="1600" dirty="0"/>
              <a:t> </a:t>
            </a:r>
            <a:r>
              <a:rPr lang="ru-RU" sz="1600" dirty="0" err="1"/>
              <a:t>об'єкта</a:t>
            </a:r>
            <a:r>
              <a:rPr lang="ru-RU" sz="1600" dirty="0"/>
              <a:t> права </a:t>
            </a:r>
            <a:r>
              <a:rPr lang="ru-RU" sz="1600" dirty="0" err="1"/>
              <a:t>інтелектуальної</a:t>
            </a:r>
            <a:r>
              <a:rPr lang="ru-RU" sz="1600" dirty="0"/>
              <a:t> </a:t>
            </a:r>
            <a:r>
              <a:rPr lang="ru-RU" sz="1600" dirty="0" err="1"/>
              <a:t>власності</a:t>
            </a:r>
            <a:r>
              <a:rPr lang="ru-RU" sz="1600" dirty="0"/>
              <a:t> (</a:t>
            </a:r>
            <a:r>
              <a:rPr lang="ru-RU" sz="1600" dirty="0" err="1"/>
              <a:t>літературного</a:t>
            </a:r>
            <a:r>
              <a:rPr lang="ru-RU" sz="1600" dirty="0"/>
              <a:t> </a:t>
            </a:r>
            <a:r>
              <a:rPr lang="ru-RU" sz="1600" dirty="0" err="1"/>
              <a:t>чи</a:t>
            </a:r>
            <a:r>
              <a:rPr lang="ru-RU" sz="1600" dirty="0"/>
              <a:t> </a:t>
            </a:r>
            <a:r>
              <a:rPr lang="ru-RU" sz="1600" dirty="0" err="1"/>
              <a:t>художнього</a:t>
            </a:r>
            <a:r>
              <a:rPr lang="ru-RU" sz="1600" dirty="0"/>
              <a:t> </a:t>
            </a:r>
            <a:r>
              <a:rPr lang="ru-RU" sz="1600" dirty="0" err="1"/>
              <a:t>твору</a:t>
            </a:r>
            <a:r>
              <a:rPr lang="ru-RU" sz="1600" dirty="0"/>
              <a:t>, </a:t>
            </a:r>
            <a:r>
              <a:rPr lang="ru-RU" sz="1600" dirty="0" err="1"/>
              <a:t>їх</a:t>
            </a:r>
            <a:r>
              <a:rPr lang="ru-RU" sz="1600" dirty="0"/>
              <a:t> </a:t>
            </a:r>
            <a:r>
              <a:rPr lang="ru-RU" sz="1600" dirty="0" err="1"/>
              <a:t>виконання</a:t>
            </a:r>
            <a:r>
              <a:rPr lang="ru-RU" sz="1600" dirty="0"/>
              <a:t>, </a:t>
            </a:r>
            <a:r>
              <a:rPr lang="ru-RU" sz="1600" dirty="0" err="1"/>
              <a:t>фонограми</a:t>
            </a:r>
            <a:r>
              <a:rPr lang="ru-RU" sz="1600" dirty="0"/>
              <a:t>, </a:t>
            </a:r>
            <a:r>
              <a:rPr lang="ru-RU" sz="1600" dirty="0" err="1"/>
              <a:t>передачі</a:t>
            </a:r>
            <a:r>
              <a:rPr lang="ru-RU" sz="1600" dirty="0"/>
              <a:t> </a:t>
            </a:r>
            <a:r>
              <a:rPr lang="ru-RU" sz="1600" dirty="0" err="1"/>
              <a:t>організації</a:t>
            </a:r>
            <a:r>
              <a:rPr lang="ru-RU" sz="1600" dirty="0"/>
              <a:t> </a:t>
            </a:r>
            <a:r>
              <a:rPr lang="ru-RU" sz="1600" dirty="0" err="1"/>
              <a:t>мовлення</a:t>
            </a:r>
            <a:r>
              <a:rPr lang="ru-RU" sz="1600" dirty="0"/>
              <a:t>, </a:t>
            </a:r>
            <a:r>
              <a:rPr lang="ru-RU" sz="1600" dirty="0" err="1"/>
              <a:t>комп'ютерної</a:t>
            </a:r>
            <a:r>
              <a:rPr lang="ru-RU" sz="1600" dirty="0"/>
              <a:t> </a:t>
            </a:r>
            <a:r>
              <a:rPr lang="ru-RU" sz="1600" dirty="0" err="1"/>
              <a:t>програми</a:t>
            </a:r>
            <a:r>
              <a:rPr lang="ru-RU" sz="1600" dirty="0"/>
              <a:t>, </a:t>
            </a:r>
            <a:r>
              <a:rPr lang="ru-RU" sz="1600" dirty="0" err="1"/>
              <a:t>бази</a:t>
            </a:r>
            <a:r>
              <a:rPr lang="ru-RU" sz="1600" dirty="0"/>
              <a:t> </a:t>
            </a:r>
            <a:r>
              <a:rPr lang="ru-RU" sz="1600" dirty="0" err="1"/>
              <a:t>даних</a:t>
            </a:r>
            <a:r>
              <a:rPr lang="ru-RU" sz="1600" dirty="0"/>
              <a:t>, </a:t>
            </a:r>
            <a:r>
              <a:rPr lang="ru-RU" sz="1600" dirty="0" err="1"/>
              <a:t>наукового</a:t>
            </a:r>
            <a:r>
              <a:rPr lang="ru-RU" sz="1600" dirty="0"/>
              <a:t> </a:t>
            </a:r>
            <a:r>
              <a:rPr lang="ru-RU" sz="1600" dirty="0" err="1"/>
              <a:t>відкриття</a:t>
            </a:r>
            <a:r>
              <a:rPr lang="ru-RU" sz="1600" dirty="0"/>
              <a:t>, </a:t>
            </a:r>
            <a:r>
              <a:rPr lang="ru-RU" sz="1600" dirty="0" err="1"/>
              <a:t>винаходу</a:t>
            </a:r>
            <a:r>
              <a:rPr lang="ru-RU" sz="1600" dirty="0"/>
              <a:t>, </a:t>
            </a:r>
            <a:r>
              <a:rPr lang="ru-RU" sz="1600" dirty="0" err="1"/>
              <a:t>корисної</a:t>
            </a:r>
            <a:r>
              <a:rPr lang="ru-RU" sz="1600" dirty="0"/>
              <a:t> </a:t>
            </a:r>
            <a:r>
              <a:rPr lang="ru-RU" sz="1600" dirty="0" err="1"/>
              <a:t>моделі</a:t>
            </a:r>
            <a:r>
              <a:rPr lang="ru-RU" sz="1600" dirty="0"/>
              <a:t>, </a:t>
            </a:r>
            <a:r>
              <a:rPr lang="ru-RU" sz="1600" dirty="0" err="1"/>
              <a:t>промислового</a:t>
            </a:r>
            <a:r>
              <a:rPr lang="ru-RU" sz="1600" dirty="0"/>
              <a:t> </a:t>
            </a:r>
            <a:r>
              <a:rPr lang="ru-RU" sz="1600" dirty="0" err="1"/>
              <a:t>зразка</a:t>
            </a:r>
            <a:r>
              <a:rPr lang="ru-RU" sz="1600" dirty="0"/>
              <a:t>, знака для </a:t>
            </a:r>
            <a:r>
              <a:rPr lang="ru-RU" sz="1600" dirty="0" err="1"/>
              <a:t>товарів</a:t>
            </a:r>
            <a:r>
              <a:rPr lang="ru-RU" sz="1600" dirty="0"/>
              <a:t> і </a:t>
            </a:r>
            <a:r>
              <a:rPr lang="ru-RU" sz="1600" dirty="0" err="1"/>
              <a:t>послуг</a:t>
            </a:r>
            <a:r>
              <a:rPr lang="ru-RU" sz="1600" dirty="0"/>
              <a:t>, </a:t>
            </a:r>
            <a:r>
              <a:rPr lang="ru-RU" sz="1600" dirty="0" err="1"/>
              <a:t>топографії</a:t>
            </a:r>
            <a:r>
              <a:rPr lang="ru-RU" sz="1600" dirty="0"/>
              <a:t> </a:t>
            </a:r>
            <a:r>
              <a:rPr lang="ru-RU" sz="1600" dirty="0" err="1"/>
              <a:t>інтегральної</a:t>
            </a:r>
            <a:r>
              <a:rPr lang="ru-RU" sz="1600" dirty="0"/>
              <a:t> </a:t>
            </a:r>
            <a:r>
              <a:rPr lang="ru-RU" sz="1600" dirty="0" err="1"/>
              <a:t>мікросхеми</a:t>
            </a:r>
            <a:r>
              <a:rPr lang="ru-RU" sz="1600" dirty="0"/>
              <a:t>, </a:t>
            </a:r>
            <a:r>
              <a:rPr lang="ru-RU" sz="1600" dirty="0" err="1"/>
              <a:t>раціоналізаторської</a:t>
            </a:r>
            <a:r>
              <a:rPr lang="ru-RU" sz="1600" dirty="0"/>
              <a:t> </a:t>
            </a:r>
            <a:r>
              <a:rPr lang="ru-RU" sz="1600" dirty="0" err="1"/>
              <a:t>пропозиції</a:t>
            </a:r>
            <a:r>
              <a:rPr lang="ru-RU" sz="1600" dirty="0"/>
              <a:t>, сорту </a:t>
            </a:r>
            <a:r>
              <a:rPr lang="ru-RU" sz="1600" dirty="0" err="1"/>
              <a:t>рослин</a:t>
            </a:r>
            <a:r>
              <a:rPr lang="ru-RU" sz="1600" dirty="0"/>
              <a:t> </a:t>
            </a:r>
            <a:r>
              <a:rPr lang="ru-RU" sz="1600" dirty="0" err="1"/>
              <a:t>тощо</a:t>
            </a:r>
            <a:r>
              <a:rPr lang="ru-RU" sz="1600" dirty="0"/>
              <a:t>), </a:t>
            </a:r>
            <a:r>
              <a:rPr lang="ru-RU" sz="1600" dirty="0" err="1"/>
              <a:t>привласнення</a:t>
            </a:r>
            <a:r>
              <a:rPr lang="ru-RU" sz="1600" dirty="0"/>
              <a:t> авторства на </a:t>
            </a:r>
            <a:r>
              <a:rPr lang="ru-RU" sz="1600" dirty="0" err="1"/>
              <a:t>такий</a:t>
            </a:r>
            <a:r>
              <a:rPr lang="ru-RU" sz="1600" dirty="0"/>
              <a:t> </a:t>
            </a:r>
            <a:r>
              <a:rPr lang="ru-RU" sz="1600" dirty="0" err="1"/>
              <a:t>об'єкт</a:t>
            </a:r>
            <a:r>
              <a:rPr lang="ru-RU" sz="1600" dirty="0"/>
              <a:t> </a:t>
            </a:r>
            <a:r>
              <a:rPr lang="ru-RU" sz="1600" dirty="0" err="1"/>
              <a:t>або</a:t>
            </a:r>
            <a:r>
              <a:rPr lang="ru-RU" sz="1600" dirty="0"/>
              <a:t> </a:t>
            </a:r>
            <a:r>
              <a:rPr lang="ru-RU" sz="1600" dirty="0" err="1"/>
              <a:t>інше</a:t>
            </a:r>
            <a:r>
              <a:rPr lang="ru-RU" sz="1600" dirty="0"/>
              <a:t> </a:t>
            </a:r>
            <a:r>
              <a:rPr lang="ru-RU" sz="1600" dirty="0" err="1"/>
              <a:t>умисне</a:t>
            </a:r>
            <a:r>
              <a:rPr lang="ru-RU" sz="1600" dirty="0"/>
              <a:t> </a:t>
            </a:r>
            <a:r>
              <a:rPr lang="ru-RU" sz="1600" dirty="0" err="1"/>
              <a:t>порушення</a:t>
            </a:r>
            <a:r>
              <a:rPr lang="ru-RU" sz="1600" dirty="0"/>
              <a:t> прав на </a:t>
            </a:r>
            <a:r>
              <a:rPr lang="ru-RU" sz="1600" dirty="0" err="1"/>
              <a:t>об'єкт</a:t>
            </a:r>
            <a:r>
              <a:rPr lang="ru-RU" sz="1600" dirty="0"/>
              <a:t> права </a:t>
            </a:r>
            <a:r>
              <a:rPr lang="ru-RU" sz="1600" dirty="0" err="1"/>
              <a:t>інтелектуальної</a:t>
            </a:r>
            <a:r>
              <a:rPr lang="ru-RU" sz="1600" dirty="0"/>
              <a:t> </a:t>
            </a:r>
            <a:r>
              <a:rPr lang="ru-RU" sz="1600" dirty="0" err="1"/>
              <a:t>власності</a:t>
            </a:r>
            <a:r>
              <a:rPr lang="ru-RU" sz="1600" dirty="0"/>
              <a:t>, </a:t>
            </a:r>
            <a:r>
              <a:rPr lang="ru-RU" sz="1600" dirty="0" err="1"/>
              <a:t>що</a:t>
            </a:r>
            <a:r>
              <a:rPr lang="ru-RU" sz="1600" dirty="0"/>
              <a:t> </a:t>
            </a:r>
            <a:r>
              <a:rPr lang="ru-RU" sz="1600" dirty="0" err="1"/>
              <a:t>охороняється</a:t>
            </a:r>
            <a:r>
              <a:rPr lang="ru-RU" sz="1600" dirty="0"/>
              <a:t> законом</a:t>
            </a:r>
            <a:endParaRPr lang="x-none" sz="1600" dirty="0"/>
          </a:p>
        </p:txBody>
      </p:sp>
    </p:spTree>
    <p:extLst>
      <p:ext uri="{BB962C8B-B14F-4D97-AF65-F5344CB8AC3E}">
        <p14:creationId xmlns:p14="http://schemas.microsoft.com/office/powerpoint/2010/main" val="3909436261"/>
      </p:ext>
    </p:extLst>
  </p:cSld>
  <p:clrMapOvr>
    <a:masterClrMapping/>
  </p:clrMapOvr>
  <p:transition>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xmlns="" id="{CF82E06B-E221-45D6-B17E-FB9C4C40CCC5}"/>
              </a:ext>
            </a:extLst>
          </p:cNvPr>
          <p:cNvSpPr/>
          <p:nvPr/>
        </p:nvSpPr>
        <p:spPr>
          <a:xfrm>
            <a:off x="342900" y="1285875"/>
            <a:ext cx="11672888" cy="54006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x-none"/>
          </a:p>
        </p:txBody>
      </p:sp>
      <p:sp>
        <p:nvSpPr>
          <p:cNvPr id="4" name="TextBox 3">
            <a:extLst>
              <a:ext uri="{FF2B5EF4-FFF2-40B4-BE49-F238E27FC236}">
                <a16:creationId xmlns:a16="http://schemas.microsoft.com/office/drawing/2014/main" xmlns="" id="{D15D41F5-8B08-4C25-B3FA-3D459035BFFB}"/>
              </a:ext>
            </a:extLst>
          </p:cNvPr>
          <p:cNvSpPr txBox="1"/>
          <p:nvPr/>
        </p:nvSpPr>
        <p:spPr>
          <a:xfrm>
            <a:off x="4043680" y="360639"/>
            <a:ext cx="3616801" cy="707886"/>
          </a:xfrm>
          <a:prstGeom prst="rect">
            <a:avLst/>
          </a:prstGeom>
          <a:solidFill>
            <a:schemeClr val="accent1">
              <a:lumMod val="40000"/>
              <a:lumOff val="60000"/>
            </a:schemeClr>
          </a:solidFill>
          <a:ln>
            <a:solidFill>
              <a:schemeClr val="tx1"/>
            </a:solidFill>
          </a:ln>
        </p:spPr>
        <p:txBody>
          <a:bodyPr wrap="square" rtlCol="0">
            <a:spAutoFit/>
          </a:bodyPr>
          <a:lstStyle/>
          <a:p>
            <a:pPr algn="ctr"/>
            <a:r>
              <a:rPr lang="uk-UA" sz="4000" dirty="0"/>
              <a:t>Кримінальна</a:t>
            </a:r>
            <a:endParaRPr lang="x-none" sz="4000" dirty="0"/>
          </a:p>
        </p:txBody>
      </p:sp>
      <p:sp>
        <p:nvSpPr>
          <p:cNvPr id="5" name="TextBox 4">
            <a:extLst>
              <a:ext uri="{FF2B5EF4-FFF2-40B4-BE49-F238E27FC236}">
                <a16:creationId xmlns:a16="http://schemas.microsoft.com/office/drawing/2014/main" xmlns="" id="{B1C90218-5A18-4ADE-AE06-2BF891C2BFA3}"/>
              </a:ext>
            </a:extLst>
          </p:cNvPr>
          <p:cNvSpPr txBox="1"/>
          <p:nvPr/>
        </p:nvSpPr>
        <p:spPr>
          <a:xfrm>
            <a:off x="704850" y="1440001"/>
            <a:ext cx="10782300" cy="5016758"/>
          </a:xfrm>
          <a:prstGeom prst="rect">
            <a:avLst/>
          </a:prstGeom>
          <a:noFill/>
        </p:spPr>
        <p:txBody>
          <a:bodyPr wrap="square" rtlCol="0">
            <a:spAutoFit/>
          </a:bodyPr>
          <a:lstStyle/>
          <a:p>
            <a:pPr algn="ctr"/>
            <a:r>
              <a:rPr lang="ru-RU" sz="1600" dirty="0" err="1"/>
              <a:t>Кримінальну</a:t>
            </a:r>
            <a:r>
              <a:rPr lang="ru-RU" sz="1600" dirty="0"/>
              <a:t> </a:t>
            </a:r>
            <a:r>
              <a:rPr lang="ru-RU" sz="1600" dirty="0" err="1"/>
              <a:t>відповідальність</a:t>
            </a:r>
            <a:r>
              <a:rPr lang="ru-RU" sz="1600" dirty="0"/>
              <a:t> за </a:t>
            </a:r>
            <a:r>
              <a:rPr lang="ru-RU" sz="1600" dirty="0" err="1"/>
              <a:t>подібного</a:t>
            </a:r>
            <a:r>
              <a:rPr lang="ru-RU" sz="1600" dirty="0"/>
              <a:t> роду </a:t>
            </a:r>
            <a:r>
              <a:rPr lang="ru-RU" sz="1600" dirty="0" err="1"/>
              <a:t>дії</a:t>
            </a:r>
            <a:r>
              <a:rPr lang="ru-RU" sz="1600" dirty="0"/>
              <a:t> </a:t>
            </a:r>
            <a:r>
              <a:rPr lang="ru-RU" sz="1600" dirty="0" err="1"/>
              <a:t>передбачено</a:t>
            </a:r>
            <a:r>
              <a:rPr lang="ru-RU" sz="1600" dirty="0"/>
              <a:t> </a:t>
            </a:r>
            <a:r>
              <a:rPr lang="ru-RU" sz="1600" dirty="0" err="1"/>
              <a:t>статтею</a:t>
            </a:r>
            <a:r>
              <a:rPr lang="ru-RU" sz="1600" dirty="0"/>
              <a:t> 176 </a:t>
            </a:r>
            <a:r>
              <a:rPr lang="ru-RU" sz="1600" dirty="0" err="1"/>
              <a:t>Кримінального</a:t>
            </a:r>
            <a:r>
              <a:rPr lang="ru-RU" sz="1600" dirty="0"/>
              <a:t> кодексу </a:t>
            </a:r>
            <a:r>
              <a:rPr lang="ru-RU" sz="1600" dirty="0" err="1"/>
              <a:t>України</a:t>
            </a:r>
            <a:r>
              <a:rPr lang="ru-RU" sz="1600" dirty="0"/>
              <a:t>, а </a:t>
            </a:r>
            <a:r>
              <a:rPr lang="ru-RU" sz="1600" dirty="0" err="1"/>
              <a:t>саме</a:t>
            </a:r>
            <a:r>
              <a:rPr lang="ru-RU" sz="1600" dirty="0"/>
              <a:t>, штраф </a:t>
            </a:r>
            <a:r>
              <a:rPr lang="ru-RU" sz="1600" dirty="0" err="1"/>
              <a:t>від</a:t>
            </a:r>
            <a:r>
              <a:rPr lang="ru-RU" sz="1600" dirty="0"/>
              <a:t> </a:t>
            </a:r>
            <a:r>
              <a:rPr lang="ru-RU" sz="1600" dirty="0" err="1"/>
              <a:t>двохсот</a:t>
            </a:r>
            <a:r>
              <a:rPr lang="ru-RU" sz="1600" dirty="0"/>
              <a:t> до </a:t>
            </a:r>
            <a:r>
              <a:rPr lang="ru-RU" sz="1600" dirty="0" err="1"/>
              <a:t>тисячі</a:t>
            </a:r>
            <a:r>
              <a:rPr lang="ru-RU" sz="1600" dirty="0"/>
              <a:t> </a:t>
            </a:r>
            <a:r>
              <a:rPr lang="ru-RU" sz="1600" dirty="0" err="1"/>
              <a:t>неоподаткованих</a:t>
            </a:r>
            <a:r>
              <a:rPr lang="ru-RU" sz="1600" dirty="0"/>
              <a:t> </a:t>
            </a:r>
            <a:r>
              <a:rPr lang="ru-RU" sz="1600" dirty="0" err="1"/>
              <a:t>мінімумів</a:t>
            </a:r>
            <a:r>
              <a:rPr lang="ru-RU" sz="1600" dirty="0"/>
              <a:t> </a:t>
            </a:r>
            <a:r>
              <a:rPr lang="ru-RU" sz="1600" dirty="0" err="1"/>
              <a:t>доходів</a:t>
            </a:r>
            <a:r>
              <a:rPr lang="ru-RU" sz="1600" dirty="0"/>
              <a:t> </a:t>
            </a:r>
            <a:r>
              <a:rPr lang="ru-RU" sz="1600" dirty="0" err="1"/>
              <a:t>громадян</a:t>
            </a:r>
            <a:r>
              <a:rPr lang="ru-RU" sz="1600" dirty="0"/>
              <a:t> </a:t>
            </a:r>
            <a:r>
              <a:rPr lang="ru-RU" sz="1600" dirty="0" err="1"/>
              <a:t>або</a:t>
            </a:r>
            <a:r>
              <a:rPr lang="ru-RU" sz="1600" dirty="0"/>
              <a:t> </a:t>
            </a:r>
            <a:r>
              <a:rPr lang="ru-RU" sz="1600" dirty="0" err="1"/>
              <a:t>виправними</a:t>
            </a:r>
            <a:r>
              <a:rPr lang="ru-RU" sz="1600" dirty="0"/>
              <a:t> роботами на строк до </a:t>
            </a:r>
            <a:r>
              <a:rPr lang="ru-RU" sz="1600" dirty="0" err="1"/>
              <a:t>двох</a:t>
            </a:r>
            <a:r>
              <a:rPr lang="ru-RU" sz="1600" dirty="0"/>
              <a:t> </a:t>
            </a:r>
            <a:r>
              <a:rPr lang="ru-RU" sz="1600" dirty="0" err="1"/>
              <a:t>років</a:t>
            </a:r>
            <a:r>
              <a:rPr lang="ru-RU" sz="1600" dirty="0"/>
              <a:t>, з </a:t>
            </a:r>
            <a:r>
              <a:rPr lang="ru-RU" sz="1600" dirty="0" err="1"/>
              <a:t>конфіскацією</a:t>
            </a:r>
            <a:r>
              <a:rPr lang="ru-RU" sz="1600" dirty="0"/>
              <a:t> </a:t>
            </a:r>
            <a:r>
              <a:rPr lang="ru-RU" sz="1600" dirty="0" err="1"/>
              <a:t>всіх</a:t>
            </a:r>
            <a:r>
              <a:rPr lang="ru-RU" sz="1600" dirty="0"/>
              <a:t> </a:t>
            </a:r>
            <a:r>
              <a:rPr lang="ru-RU" sz="1600" dirty="0" err="1"/>
              <a:t>примірників</a:t>
            </a:r>
            <a:r>
              <a:rPr lang="ru-RU" sz="1600" dirty="0"/>
              <a:t> </a:t>
            </a:r>
            <a:r>
              <a:rPr lang="ru-RU" sz="1600" dirty="0" err="1"/>
              <a:t>творів</a:t>
            </a:r>
            <a:r>
              <a:rPr lang="ru-RU" sz="1600" dirty="0"/>
              <a:t>, </a:t>
            </a:r>
            <a:r>
              <a:rPr lang="ru-RU" sz="1600" dirty="0" err="1"/>
              <a:t>матеріальних</a:t>
            </a:r>
            <a:r>
              <a:rPr lang="ru-RU" sz="1600" dirty="0"/>
              <a:t> </a:t>
            </a:r>
            <a:r>
              <a:rPr lang="ru-RU" sz="1600" dirty="0" err="1"/>
              <a:t>носіїв</a:t>
            </a:r>
            <a:r>
              <a:rPr lang="ru-RU" sz="1600" dirty="0"/>
              <a:t> </a:t>
            </a:r>
            <a:r>
              <a:rPr lang="ru-RU" sz="1600" dirty="0" err="1"/>
              <a:t>комп'ютерних</a:t>
            </a:r>
            <a:r>
              <a:rPr lang="ru-RU" sz="1600" dirty="0"/>
              <a:t> </a:t>
            </a:r>
            <a:r>
              <a:rPr lang="ru-RU" sz="1600" dirty="0" err="1"/>
              <a:t>програм</a:t>
            </a:r>
            <a:r>
              <a:rPr lang="ru-RU" sz="1600" dirty="0"/>
              <a:t>, баз </a:t>
            </a:r>
            <a:r>
              <a:rPr lang="ru-RU" sz="1600" dirty="0" err="1"/>
              <a:t>даних</a:t>
            </a:r>
            <a:r>
              <a:rPr lang="ru-RU" sz="1600" dirty="0"/>
              <a:t>, </a:t>
            </a:r>
            <a:r>
              <a:rPr lang="ru-RU" sz="1600" dirty="0" err="1"/>
              <a:t>виконань</a:t>
            </a:r>
            <a:r>
              <a:rPr lang="ru-RU" sz="1600" dirty="0"/>
              <a:t>, </a:t>
            </a:r>
            <a:r>
              <a:rPr lang="ru-RU" sz="1600" dirty="0" err="1"/>
              <a:t>фонограм</a:t>
            </a:r>
            <a:r>
              <a:rPr lang="ru-RU" sz="1600" dirty="0"/>
              <a:t>, </a:t>
            </a:r>
            <a:r>
              <a:rPr lang="ru-RU" sz="1600" dirty="0" err="1"/>
              <a:t>програм</a:t>
            </a:r>
            <a:r>
              <a:rPr lang="ru-RU" sz="1600" dirty="0"/>
              <a:t> </a:t>
            </a:r>
            <a:r>
              <a:rPr lang="ru-RU" sz="1600" dirty="0" err="1"/>
              <a:t>мовлення</a:t>
            </a:r>
            <a:r>
              <a:rPr lang="ru-RU" sz="1600" dirty="0"/>
              <a:t> та </a:t>
            </a:r>
            <a:r>
              <a:rPr lang="ru-RU" sz="1600" dirty="0" err="1"/>
              <a:t>обладнання</a:t>
            </a:r>
            <a:r>
              <a:rPr lang="ru-RU" sz="1600" dirty="0"/>
              <a:t> і </a:t>
            </a:r>
            <a:r>
              <a:rPr lang="ru-RU" sz="1600" dirty="0" err="1"/>
              <a:t>матеріалів</a:t>
            </a:r>
            <a:r>
              <a:rPr lang="ru-RU" sz="1600" dirty="0"/>
              <a:t>, </a:t>
            </a:r>
            <a:r>
              <a:rPr lang="ru-RU" sz="1600" dirty="0" err="1"/>
              <a:t>призначених</a:t>
            </a:r>
            <a:r>
              <a:rPr lang="ru-RU" sz="1600" dirty="0"/>
              <a:t> для </a:t>
            </a:r>
            <a:r>
              <a:rPr lang="ru-RU" sz="1600" dirty="0" err="1"/>
              <a:t>їх</a:t>
            </a:r>
            <a:r>
              <a:rPr lang="ru-RU" sz="1600" dirty="0"/>
              <a:t> </a:t>
            </a:r>
            <a:r>
              <a:rPr lang="ru-RU" sz="1600" dirty="0" err="1"/>
              <a:t>виготовлення</a:t>
            </a:r>
            <a:r>
              <a:rPr lang="ru-RU" sz="1600" dirty="0"/>
              <a:t> і </a:t>
            </a:r>
            <a:r>
              <a:rPr lang="ru-RU" sz="1600" dirty="0" err="1"/>
              <a:t>відтворення</a:t>
            </a:r>
            <a:r>
              <a:rPr lang="ru-RU" sz="1600" dirty="0"/>
              <a:t>. </a:t>
            </a:r>
            <a:r>
              <a:rPr lang="ru-RU" sz="1600" dirty="0" err="1"/>
              <a:t>Такі</a:t>
            </a:r>
            <a:r>
              <a:rPr lang="ru-RU" sz="1600" dirty="0"/>
              <a:t> заходи </a:t>
            </a:r>
            <a:r>
              <a:rPr lang="ru-RU" sz="1600" dirty="0" err="1"/>
              <a:t>впливу</a:t>
            </a:r>
            <a:r>
              <a:rPr lang="ru-RU" sz="1600" dirty="0"/>
              <a:t> </a:t>
            </a:r>
            <a:r>
              <a:rPr lang="ru-RU" sz="1600" dirty="0" err="1"/>
              <a:t>застосовуються</a:t>
            </a:r>
            <a:r>
              <a:rPr lang="ru-RU" sz="1600" dirty="0"/>
              <a:t> до особи, </a:t>
            </a:r>
            <a:r>
              <a:rPr lang="ru-RU" sz="1600" dirty="0" err="1"/>
              <a:t>винної</a:t>
            </a:r>
            <a:r>
              <a:rPr lang="ru-RU" sz="1600" dirty="0"/>
              <a:t> у незаконному </a:t>
            </a:r>
            <a:r>
              <a:rPr lang="ru-RU" sz="1600" dirty="0" err="1"/>
              <a:t>відтворенні</a:t>
            </a:r>
            <a:r>
              <a:rPr lang="ru-RU" sz="1600" dirty="0"/>
              <a:t>, </a:t>
            </a:r>
            <a:r>
              <a:rPr lang="ru-RU" sz="1600" dirty="0" err="1"/>
              <a:t>розповсюдженні</a:t>
            </a:r>
            <a:r>
              <a:rPr lang="ru-RU" sz="1600" dirty="0"/>
              <a:t> </a:t>
            </a:r>
            <a:r>
              <a:rPr lang="ru-RU" sz="1600" dirty="0" err="1"/>
              <a:t>творів</a:t>
            </a:r>
            <a:r>
              <a:rPr lang="ru-RU" sz="1600" dirty="0"/>
              <a:t> науки, </a:t>
            </a:r>
            <a:r>
              <a:rPr lang="ru-RU" sz="1600" dirty="0" err="1"/>
              <a:t>літератури</a:t>
            </a:r>
            <a:r>
              <a:rPr lang="ru-RU" sz="1600" dirty="0"/>
              <a:t>, </a:t>
            </a:r>
            <a:r>
              <a:rPr lang="ru-RU" sz="1600" dirty="0" err="1"/>
              <a:t>мистецтва</a:t>
            </a:r>
            <a:r>
              <a:rPr lang="ru-RU" sz="1600" dirty="0"/>
              <a:t>, </a:t>
            </a:r>
            <a:r>
              <a:rPr lang="ru-RU" sz="1600" dirty="0" err="1"/>
              <a:t>комп'ютерних</a:t>
            </a:r>
            <a:r>
              <a:rPr lang="ru-RU" sz="1600" dirty="0"/>
              <a:t> </a:t>
            </a:r>
            <a:r>
              <a:rPr lang="ru-RU" sz="1600" dirty="0" err="1"/>
              <a:t>програм</a:t>
            </a:r>
            <a:r>
              <a:rPr lang="ru-RU" sz="1600" dirty="0"/>
              <a:t> і баз </a:t>
            </a:r>
            <a:r>
              <a:rPr lang="ru-RU" sz="1600" dirty="0" err="1"/>
              <a:t>даних</a:t>
            </a:r>
            <a:r>
              <a:rPr lang="ru-RU" sz="1600" dirty="0"/>
              <a:t>, а так само незаконному </a:t>
            </a:r>
            <a:r>
              <a:rPr lang="ru-RU" sz="1600" dirty="0" err="1"/>
              <a:t>відтворенні</a:t>
            </a:r>
            <a:r>
              <a:rPr lang="ru-RU" sz="1600" dirty="0"/>
              <a:t>, </a:t>
            </a:r>
            <a:r>
              <a:rPr lang="ru-RU" sz="1600" dirty="0" err="1"/>
              <a:t>розповсюдженні</a:t>
            </a:r>
            <a:r>
              <a:rPr lang="ru-RU" sz="1600" dirty="0"/>
              <a:t> </a:t>
            </a:r>
            <a:r>
              <a:rPr lang="ru-RU" sz="1600" dirty="0" err="1"/>
              <a:t>виконань</a:t>
            </a:r>
            <a:r>
              <a:rPr lang="ru-RU" sz="1600" dirty="0"/>
              <a:t>, </a:t>
            </a:r>
            <a:r>
              <a:rPr lang="ru-RU" sz="1600" dirty="0" err="1"/>
              <a:t>фонограм</a:t>
            </a:r>
            <a:r>
              <a:rPr lang="ru-RU" sz="1600" dirty="0"/>
              <a:t> і </a:t>
            </a:r>
            <a:r>
              <a:rPr lang="ru-RU" sz="1600" dirty="0" err="1"/>
              <a:t>програм</a:t>
            </a:r>
            <a:r>
              <a:rPr lang="ru-RU" sz="1600" dirty="0"/>
              <a:t> </a:t>
            </a:r>
            <a:r>
              <a:rPr lang="ru-RU" sz="1600" dirty="0" err="1"/>
              <a:t>мовлення</a:t>
            </a:r>
            <a:r>
              <a:rPr lang="ru-RU" sz="1600" dirty="0"/>
              <a:t>, </a:t>
            </a:r>
            <a:r>
              <a:rPr lang="ru-RU" sz="1600" dirty="0" err="1"/>
              <a:t>їх</a:t>
            </a:r>
            <a:r>
              <a:rPr lang="ru-RU" sz="1600" dirty="0"/>
              <a:t> незаконному </a:t>
            </a:r>
            <a:r>
              <a:rPr lang="ru-RU" sz="1600" dirty="0" err="1"/>
              <a:t>тиражуванні</a:t>
            </a:r>
            <a:r>
              <a:rPr lang="ru-RU" sz="1600" dirty="0"/>
              <a:t> та </a:t>
            </a:r>
            <a:r>
              <a:rPr lang="ru-RU" sz="1600" dirty="0" err="1"/>
              <a:t>розповсюдженні</a:t>
            </a:r>
            <a:r>
              <a:rPr lang="ru-RU" sz="1600" dirty="0"/>
              <a:t> на </a:t>
            </a:r>
            <a:r>
              <a:rPr lang="ru-RU" sz="1600" dirty="0" err="1"/>
              <a:t>аудіо</a:t>
            </a:r>
            <a:r>
              <a:rPr lang="ru-RU" sz="1600" dirty="0"/>
              <a:t>- та </a:t>
            </a:r>
            <a:r>
              <a:rPr lang="ru-RU" sz="1600" dirty="0" err="1"/>
              <a:t>відеокасетах</a:t>
            </a:r>
            <a:r>
              <a:rPr lang="ru-RU" sz="1600" dirty="0"/>
              <a:t>, дискетах, </a:t>
            </a:r>
            <a:r>
              <a:rPr lang="ru-RU" sz="1600" dirty="0" err="1"/>
              <a:t>інших</a:t>
            </a:r>
            <a:r>
              <a:rPr lang="ru-RU" sz="1600" dirty="0"/>
              <a:t> </a:t>
            </a:r>
            <a:r>
              <a:rPr lang="ru-RU" sz="1600" dirty="0" err="1"/>
              <a:t>носіях</a:t>
            </a:r>
            <a:r>
              <a:rPr lang="ru-RU" sz="1600" dirty="0"/>
              <a:t> </a:t>
            </a:r>
            <a:r>
              <a:rPr lang="ru-RU" sz="1600" dirty="0" err="1"/>
              <a:t>інформації</a:t>
            </a:r>
            <a:r>
              <a:rPr lang="ru-RU" sz="1600" dirty="0"/>
              <a:t>, а </a:t>
            </a:r>
            <a:r>
              <a:rPr lang="ru-RU" sz="1600" dirty="0" err="1"/>
              <a:t>також</a:t>
            </a:r>
            <a:r>
              <a:rPr lang="ru-RU" sz="1600" dirty="0"/>
              <a:t> </a:t>
            </a:r>
            <a:r>
              <a:rPr lang="ru-RU" sz="1600" dirty="0" err="1"/>
              <a:t>інше</a:t>
            </a:r>
            <a:r>
              <a:rPr lang="ru-RU" sz="1600" dirty="0"/>
              <a:t> </a:t>
            </a:r>
            <a:r>
              <a:rPr lang="ru-RU" sz="1600" dirty="0" err="1"/>
              <a:t>використання</a:t>
            </a:r>
            <a:r>
              <a:rPr lang="ru-RU" sz="1600" dirty="0"/>
              <a:t> чужих </a:t>
            </a:r>
            <a:r>
              <a:rPr lang="ru-RU" sz="1600" dirty="0" err="1"/>
              <a:t>творів</a:t>
            </a:r>
            <a:r>
              <a:rPr lang="ru-RU" sz="1600" dirty="0"/>
              <a:t>, </a:t>
            </a:r>
            <a:r>
              <a:rPr lang="ru-RU" sz="1600" dirty="0" err="1"/>
              <a:t>комп'ютерних</a:t>
            </a:r>
            <a:r>
              <a:rPr lang="ru-RU" sz="1600" dirty="0"/>
              <a:t> </a:t>
            </a:r>
            <a:r>
              <a:rPr lang="ru-RU" sz="1600" dirty="0" err="1"/>
              <a:t>програм</a:t>
            </a:r>
            <a:r>
              <a:rPr lang="ru-RU" sz="1600" dirty="0"/>
              <a:t> і баз </a:t>
            </a:r>
            <a:r>
              <a:rPr lang="ru-RU" sz="1600" dirty="0" err="1"/>
              <a:t>даних</a:t>
            </a:r>
            <a:r>
              <a:rPr lang="ru-RU" sz="1600" dirty="0"/>
              <a:t>, </a:t>
            </a:r>
            <a:r>
              <a:rPr lang="ru-RU" sz="1600" dirty="0" err="1"/>
              <a:t>об'єктів</a:t>
            </a:r>
            <a:r>
              <a:rPr lang="ru-RU" sz="1600" dirty="0"/>
              <a:t> </a:t>
            </a:r>
            <a:r>
              <a:rPr lang="ru-RU" sz="1600" dirty="0" err="1"/>
              <a:t>суміжних</a:t>
            </a:r>
            <a:r>
              <a:rPr lang="ru-RU" sz="1600" dirty="0"/>
              <a:t> прав без </a:t>
            </a:r>
            <a:r>
              <a:rPr lang="ru-RU" sz="1600" dirty="0" err="1"/>
              <a:t>дозволу</a:t>
            </a:r>
            <a:r>
              <a:rPr lang="ru-RU" sz="1600" dirty="0"/>
              <a:t> </a:t>
            </a:r>
            <a:r>
              <a:rPr lang="ru-RU" sz="1600" dirty="0" err="1"/>
              <a:t>осіб</a:t>
            </a:r>
            <a:r>
              <a:rPr lang="ru-RU" sz="1600" dirty="0"/>
              <a:t>, </a:t>
            </a:r>
            <a:r>
              <a:rPr lang="ru-RU" sz="1600" dirty="0" err="1"/>
              <a:t>які</a:t>
            </a:r>
            <a:r>
              <a:rPr lang="ru-RU" sz="1600" dirty="0"/>
              <a:t> </a:t>
            </a:r>
            <a:r>
              <a:rPr lang="ru-RU" sz="1600" dirty="0" err="1"/>
              <a:t>мають</a:t>
            </a:r>
            <a:r>
              <a:rPr lang="ru-RU" sz="1600" dirty="0"/>
              <a:t> </a:t>
            </a:r>
            <a:r>
              <a:rPr lang="ru-RU" sz="1600" dirty="0" err="1"/>
              <a:t>авторське</a:t>
            </a:r>
            <a:r>
              <a:rPr lang="ru-RU" sz="1600" dirty="0"/>
              <a:t> право </a:t>
            </a:r>
            <a:r>
              <a:rPr lang="ru-RU" sz="1600" dirty="0" err="1"/>
              <a:t>або</a:t>
            </a:r>
            <a:r>
              <a:rPr lang="ru-RU" sz="1600" dirty="0"/>
              <a:t> </a:t>
            </a:r>
            <a:r>
              <a:rPr lang="ru-RU" sz="1600" dirty="0" err="1"/>
              <a:t>суміжні</a:t>
            </a:r>
            <a:r>
              <a:rPr lang="ru-RU" sz="1600" dirty="0"/>
              <a:t> права, </a:t>
            </a:r>
            <a:r>
              <a:rPr lang="ru-RU" sz="1600" dirty="0" err="1"/>
              <a:t>якщо</a:t>
            </a:r>
            <a:r>
              <a:rPr lang="ru-RU" sz="1600" dirty="0"/>
              <a:t> </a:t>
            </a:r>
            <a:r>
              <a:rPr lang="ru-RU" sz="1600" dirty="0" err="1"/>
              <a:t>ці</a:t>
            </a:r>
            <a:r>
              <a:rPr lang="ru-RU" sz="1600" dirty="0"/>
              <a:t> </a:t>
            </a:r>
            <a:r>
              <a:rPr lang="ru-RU" sz="1600" dirty="0" err="1"/>
              <a:t>дії</a:t>
            </a:r>
            <a:r>
              <a:rPr lang="ru-RU" sz="1600" dirty="0"/>
              <a:t> </a:t>
            </a:r>
            <a:r>
              <a:rPr lang="ru-RU" sz="1600" dirty="0" err="1"/>
              <a:t>завдали</a:t>
            </a:r>
            <a:r>
              <a:rPr lang="ru-RU" sz="1600" dirty="0"/>
              <a:t> </a:t>
            </a:r>
            <a:r>
              <a:rPr lang="ru-RU" sz="1600" dirty="0" err="1"/>
              <a:t>матеріальної</a:t>
            </a:r>
            <a:r>
              <a:rPr lang="ru-RU" sz="1600" dirty="0"/>
              <a:t> </a:t>
            </a:r>
            <a:r>
              <a:rPr lang="ru-RU" sz="1600" dirty="0" err="1"/>
              <a:t>шкоди</a:t>
            </a:r>
            <a:r>
              <a:rPr lang="ru-RU" sz="1600" dirty="0"/>
              <a:t> у великому </a:t>
            </a:r>
            <a:r>
              <a:rPr lang="ru-RU" sz="1600" dirty="0" err="1"/>
              <a:t>розмірі</a:t>
            </a:r>
            <a:r>
              <a:rPr lang="ru-RU" sz="1600" dirty="0"/>
              <a:t>. </a:t>
            </a:r>
          </a:p>
          <a:p>
            <a:pPr algn="ctr"/>
            <a:r>
              <a:rPr lang="ru-RU" sz="1600" dirty="0" err="1"/>
              <a:t>Примітка</a:t>
            </a:r>
            <a:r>
              <a:rPr lang="ru-RU" sz="1600" dirty="0"/>
              <a:t> до </a:t>
            </a:r>
            <a:r>
              <a:rPr lang="ru-RU" sz="1600" dirty="0" err="1"/>
              <a:t>цієї</a:t>
            </a:r>
            <a:r>
              <a:rPr lang="ru-RU" sz="1600" dirty="0"/>
              <a:t> </a:t>
            </a:r>
            <a:r>
              <a:rPr lang="ru-RU" sz="1600" dirty="0" err="1"/>
              <a:t>статті</a:t>
            </a:r>
            <a:r>
              <a:rPr lang="ru-RU" sz="1600" dirty="0"/>
              <a:t> кодексу </a:t>
            </a:r>
            <a:r>
              <a:rPr lang="ru-RU" sz="1600" dirty="0" err="1"/>
              <a:t>дає</a:t>
            </a:r>
            <a:r>
              <a:rPr lang="ru-RU" sz="1600" dirty="0"/>
              <a:t> </a:t>
            </a:r>
            <a:r>
              <a:rPr lang="ru-RU" sz="1600" dirty="0" err="1"/>
              <a:t>визначення</a:t>
            </a:r>
            <a:r>
              <a:rPr lang="ru-RU" sz="1600" dirty="0"/>
              <a:t> </a:t>
            </a:r>
            <a:r>
              <a:rPr lang="ru-RU" sz="1600" dirty="0" err="1"/>
              <a:t>поняття</a:t>
            </a:r>
            <a:r>
              <a:rPr lang="ru-RU" sz="1600" dirty="0"/>
              <a:t> «</a:t>
            </a:r>
            <a:r>
              <a:rPr lang="ru-RU" sz="1600" dirty="0" err="1"/>
              <a:t>матеріальна</a:t>
            </a:r>
            <a:r>
              <a:rPr lang="ru-RU" sz="1600" dirty="0"/>
              <a:t> шкода </a:t>
            </a:r>
            <a:r>
              <a:rPr lang="ru-RU" sz="1600" dirty="0" err="1"/>
              <a:t>завдана</a:t>
            </a:r>
            <a:r>
              <a:rPr lang="ru-RU" sz="1600" dirty="0"/>
              <a:t> в </a:t>
            </a:r>
            <a:r>
              <a:rPr lang="ru-RU" sz="1600" dirty="0" err="1"/>
              <a:t>значному</a:t>
            </a:r>
            <a:r>
              <a:rPr lang="ru-RU" sz="1600" dirty="0"/>
              <a:t> </a:t>
            </a:r>
            <a:r>
              <a:rPr lang="ru-RU" sz="1600" dirty="0" err="1"/>
              <a:t>розмірі</a:t>
            </a:r>
            <a:r>
              <a:rPr lang="ru-RU" sz="1600" dirty="0"/>
              <a:t>»: </a:t>
            </a:r>
            <a:r>
              <a:rPr lang="ru-RU" sz="1600" dirty="0" err="1"/>
              <a:t>її</a:t>
            </a:r>
            <a:r>
              <a:rPr lang="ru-RU" sz="1600" dirty="0"/>
              <a:t> </a:t>
            </a:r>
            <a:r>
              <a:rPr lang="ru-RU" sz="1600" dirty="0" err="1"/>
              <a:t>розмір</a:t>
            </a:r>
            <a:r>
              <a:rPr lang="ru-RU" sz="1600" dirty="0"/>
              <a:t> у </a:t>
            </a:r>
            <a:r>
              <a:rPr lang="ru-RU" sz="1600" dirty="0" err="1"/>
              <a:t>двадцять</a:t>
            </a:r>
            <a:r>
              <a:rPr lang="ru-RU" sz="1600" dirty="0"/>
              <a:t> </a:t>
            </a:r>
            <a:r>
              <a:rPr lang="ru-RU" sz="1600" dirty="0" err="1"/>
              <a:t>разів</a:t>
            </a:r>
            <a:r>
              <a:rPr lang="ru-RU" sz="1600" dirty="0"/>
              <a:t> </a:t>
            </a:r>
            <a:r>
              <a:rPr lang="ru-RU" sz="1600" dirty="0" err="1"/>
              <a:t>перевищує</a:t>
            </a:r>
            <a:r>
              <a:rPr lang="ru-RU" sz="1600" dirty="0"/>
              <a:t> </a:t>
            </a:r>
            <a:r>
              <a:rPr lang="ru-RU" sz="1600" dirty="0" err="1"/>
              <a:t>неоподаткований</a:t>
            </a:r>
            <a:r>
              <a:rPr lang="ru-RU" sz="1600" dirty="0"/>
              <a:t> </a:t>
            </a:r>
            <a:r>
              <a:rPr lang="ru-RU" sz="1600" dirty="0" err="1"/>
              <a:t>мінімум</a:t>
            </a:r>
            <a:r>
              <a:rPr lang="ru-RU" sz="1600" dirty="0"/>
              <a:t> </a:t>
            </a:r>
            <a:r>
              <a:rPr lang="ru-RU" sz="1600" dirty="0" err="1"/>
              <a:t>доходів</a:t>
            </a:r>
            <a:r>
              <a:rPr lang="ru-RU" sz="1600" dirty="0"/>
              <a:t> </a:t>
            </a:r>
            <a:r>
              <a:rPr lang="ru-RU" sz="1600" dirty="0" err="1"/>
              <a:t>громадян</a:t>
            </a:r>
            <a:r>
              <a:rPr lang="ru-RU" sz="1600" dirty="0"/>
              <a:t>. </a:t>
            </a:r>
            <a:r>
              <a:rPr lang="ru-RU" sz="1600" dirty="0" err="1"/>
              <a:t>Також</a:t>
            </a:r>
            <a:r>
              <a:rPr lang="ru-RU" sz="1600" dirty="0"/>
              <a:t> </a:t>
            </a:r>
            <a:r>
              <a:rPr lang="ru-RU" sz="1600" dirty="0" err="1"/>
              <a:t>статтею</a:t>
            </a:r>
            <a:r>
              <a:rPr lang="ru-RU" sz="1600" dirty="0"/>
              <a:t> </a:t>
            </a:r>
            <a:r>
              <a:rPr lang="ru-RU" sz="1600" dirty="0" err="1"/>
              <a:t>передбачено</a:t>
            </a:r>
            <a:r>
              <a:rPr lang="ru-RU" sz="1600" dirty="0"/>
              <a:t> </a:t>
            </a:r>
            <a:r>
              <a:rPr lang="ru-RU" sz="1600" dirty="0" err="1"/>
              <a:t>більші</a:t>
            </a:r>
            <a:r>
              <a:rPr lang="ru-RU" sz="1600" dirty="0"/>
              <a:t> </a:t>
            </a:r>
            <a:r>
              <a:rPr lang="ru-RU" sz="1600" dirty="0" err="1"/>
              <a:t>розміри</a:t>
            </a:r>
            <a:r>
              <a:rPr lang="ru-RU" sz="1600" dirty="0"/>
              <a:t> </a:t>
            </a:r>
            <a:r>
              <a:rPr lang="ru-RU" sz="1600" dirty="0" err="1"/>
              <a:t>заходів</a:t>
            </a:r>
            <a:r>
              <a:rPr lang="ru-RU" sz="1600" dirty="0"/>
              <a:t> </a:t>
            </a:r>
            <a:r>
              <a:rPr lang="ru-RU" sz="1600" dirty="0" err="1"/>
              <a:t>відповідальності</a:t>
            </a:r>
            <a:r>
              <a:rPr lang="ru-RU" sz="1600" dirty="0"/>
              <a:t> за </a:t>
            </a:r>
            <a:r>
              <a:rPr lang="ru-RU" sz="1600" dirty="0" err="1"/>
              <a:t>вчинення</a:t>
            </a:r>
            <a:r>
              <a:rPr lang="ru-RU" sz="1600" dirty="0"/>
              <a:t> таких </a:t>
            </a:r>
            <a:r>
              <a:rPr lang="ru-RU" sz="1600" dirty="0" err="1"/>
              <a:t>дій</a:t>
            </a:r>
            <a:r>
              <a:rPr lang="ru-RU" sz="1600" dirty="0"/>
              <a:t> повторно, </a:t>
            </a:r>
            <a:r>
              <a:rPr lang="ru-RU" sz="1600" dirty="0" err="1"/>
              <a:t>або</a:t>
            </a:r>
            <a:r>
              <a:rPr lang="ru-RU" sz="1600" dirty="0"/>
              <a:t> за </a:t>
            </a:r>
            <a:r>
              <a:rPr lang="ru-RU" sz="1600" dirty="0" err="1"/>
              <a:t>попередньою</a:t>
            </a:r>
            <a:r>
              <a:rPr lang="ru-RU" sz="1600" dirty="0"/>
              <a:t> </a:t>
            </a:r>
            <a:r>
              <a:rPr lang="ru-RU" sz="1600" dirty="0" err="1"/>
              <a:t>змовою</a:t>
            </a:r>
            <a:r>
              <a:rPr lang="ru-RU" sz="1600" dirty="0"/>
              <a:t> </a:t>
            </a:r>
            <a:r>
              <a:rPr lang="ru-RU" sz="1600" dirty="0" err="1"/>
              <a:t>групою</a:t>
            </a:r>
            <a:r>
              <a:rPr lang="ru-RU" sz="1600" dirty="0"/>
              <a:t> </a:t>
            </a:r>
            <a:r>
              <a:rPr lang="ru-RU" sz="1600" dirty="0" err="1"/>
              <a:t>осіб</a:t>
            </a:r>
            <a:r>
              <a:rPr lang="ru-RU" sz="1600" dirty="0"/>
              <a:t> за </a:t>
            </a:r>
            <a:r>
              <a:rPr lang="ru-RU" sz="1600" dirty="0" err="1"/>
              <a:t>завдання</a:t>
            </a:r>
            <a:r>
              <a:rPr lang="ru-RU" sz="1600" dirty="0"/>
              <a:t> </a:t>
            </a:r>
            <a:r>
              <a:rPr lang="ru-RU" sz="1600" dirty="0" err="1"/>
              <a:t>внаслідок</a:t>
            </a:r>
            <a:r>
              <a:rPr lang="ru-RU" sz="1600" dirty="0"/>
              <a:t> таких </a:t>
            </a:r>
            <a:r>
              <a:rPr lang="ru-RU" sz="1600" dirty="0" err="1"/>
              <a:t>дій</a:t>
            </a:r>
            <a:r>
              <a:rPr lang="ru-RU" sz="1600" dirty="0"/>
              <a:t> </a:t>
            </a:r>
            <a:r>
              <a:rPr lang="ru-RU" sz="1600" dirty="0" err="1"/>
              <a:t>шкоди</a:t>
            </a:r>
            <a:r>
              <a:rPr lang="ru-RU" sz="1600" dirty="0"/>
              <a:t> у великому </a:t>
            </a:r>
            <a:r>
              <a:rPr lang="ru-RU" sz="1600" dirty="0" err="1"/>
              <a:t>розмірі</a:t>
            </a:r>
            <a:r>
              <a:rPr lang="ru-RU" sz="1600" dirty="0"/>
              <a:t> (яка у </a:t>
            </a:r>
            <a:r>
              <a:rPr lang="ru-RU" sz="1600" dirty="0" err="1"/>
              <a:t>двісті</a:t>
            </a:r>
            <a:r>
              <a:rPr lang="ru-RU" sz="1600" dirty="0"/>
              <a:t> і </a:t>
            </a:r>
            <a:r>
              <a:rPr lang="ru-RU" sz="1600" dirty="0" err="1"/>
              <a:t>більше</a:t>
            </a:r>
            <a:r>
              <a:rPr lang="ru-RU" sz="1600" dirty="0"/>
              <a:t> </a:t>
            </a:r>
            <a:r>
              <a:rPr lang="ru-RU" sz="1600" dirty="0" err="1"/>
              <a:t>разів</a:t>
            </a:r>
            <a:r>
              <a:rPr lang="ru-RU" sz="1600" dirty="0"/>
              <a:t> </a:t>
            </a:r>
            <a:r>
              <a:rPr lang="ru-RU" sz="1600" dirty="0" err="1"/>
              <a:t>перевищує</a:t>
            </a:r>
            <a:r>
              <a:rPr lang="ru-RU" sz="1600" dirty="0"/>
              <a:t> </a:t>
            </a:r>
            <a:r>
              <a:rPr lang="ru-RU" sz="1600" dirty="0" err="1"/>
              <a:t>неоподаткований</a:t>
            </a:r>
            <a:r>
              <a:rPr lang="ru-RU" sz="1600" dirty="0"/>
              <a:t> </a:t>
            </a:r>
            <a:r>
              <a:rPr lang="ru-RU" sz="1600" dirty="0" err="1"/>
              <a:t>мінімум</a:t>
            </a:r>
            <a:r>
              <a:rPr lang="ru-RU" sz="1600" dirty="0"/>
              <a:t> </a:t>
            </a:r>
            <a:r>
              <a:rPr lang="ru-RU" sz="1600" dirty="0" err="1"/>
              <a:t>доходів</a:t>
            </a:r>
            <a:r>
              <a:rPr lang="ru-RU" sz="1600" dirty="0"/>
              <a:t> </a:t>
            </a:r>
            <a:r>
              <a:rPr lang="ru-RU" sz="1600" dirty="0" err="1"/>
              <a:t>громадян</a:t>
            </a:r>
            <a:r>
              <a:rPr lang="ru-RU" sz="1600" dirty="0"/>
              <a:t>), а </a:t>
            </a:r>
            <a:r>
              <a:rPr lang="ru-RU" sz="1600" dirty="0" err="1"/>
              <a:t>також</a:t>
            </a:r>
            <a:r>
              <a:rPr lang="ru-RU" sz="1600" dirty="0"/>
              <a:t> при </a:t>
            </a:r>
            <a:r>
              <a:rPr lang="ru-RU" sz="1600" dirty="0" err="1"/>
              <a:t>вчиненні</a:t>
            </a:r>
            <a:r>
              <a:rPr lang="ru-RU" sz="1600" dirty="0"/>
              <a:t> </a:t>
            </a:r>
            <a:r>
              <a:rPr lang="ru-RU" sz="1600" dirty="0" err="1"/>
              <a:t>їх</a:t>
            </a:r>
            <a:r>
              <a:rPr lang="ru-RU" sz="1600" dirty="0"/>
              <a:t> </a:t>
            </a:r>
            <a:r>
              <a:rPr lang="ru-RU" sz="1600" dirty="0" err="1"/>
              <a:t>службовою</a:t>
            </a:r>
            <a:r>
              <a:rPr lang="ru-RU" sz="1600" dirty="0"/>
              <a:t> особою з </a:t>
            </a:r>
            <a:r>
              <a:rPr lang="ru-RU" sz="1600" dirty="0" err="1"/>
              <a:t>використанням</a:t>
            </a:r>
            <a:r>
              <a:rPr lang="ru-RU" sz="1600" dirty="0"/>
              <a:t> нею </a:t>
            </a:r>
            <a:r>
              <a:rPr lang="ru-RU" sz="1600" dirty="0" err="1"/>
              <a:t>службового</a:t>
            </a:r>
            <a:r>
              <a:rPr lang="ru-RU" sz="1600" dirty="0"/>
              <a:t> становища. Або у </a:t>
            </a:r>
            <a:r>
              <a:rPr lang="ru-RU" sz="1600" dirty="0" err="1"/>
              <a:t>випадку</a:t>
            </a:r>
            <a:r>
              <a:rPr lang="ru-RU" sz="1600" dirty="0"/>
              <a:t> </a:t>
            </a:r>
            <a:r>
              <a:rPr lang="ru-RU" sz="1600" dirty="0" err="1"/>
              <a:t>завдання</a:t>
            </a:r>
            <a:r>
              <a:rPr lang="ru-RU" sz="1600" dirty="0"/>
              <a:t> </a:t>
            </a:r>
            <a:r>
              <a:rPr lang="ru-RU" sz="1600" dirty="0" err="1"/>
              <a:t>шкоди</a:t>
            </a:r>
            <a:r>
              <a:rPr lang="ru-RU" sz="1600" dirty="0"/>
              <a:t> в особливо великому </a:t>
            </a:r>
            <a:r>
              <a:rPr lang="ru-RU" sz="1600" dirty="0" err="1"/>
              <a:t>розмірі</a:t>
            </a:r>
            <a:r>
              <a:rPr lang="ru-RU" sz="1600" dirty="0"/>
              <a:t> (при </a:t>
            </a:r>
            <a:r>
              <a:rPr lang="ru-RU" sz="1600" dirty="0" err="1"/>
              <a:t>перевищенні</a:t>
            </a:r>
            <a:r>
              <a:rPr lang="ru-RU" sz="1600" dirty="0"/>
              <a:t> </a:t>
            </a:r>
            <a:r>
              <a:rPr lang="ru-RU" sz="1600" dirty="0" err="1"/>
              <a:t>відповідного</a:t>
            </a:r>
            <a:r>
              <a:rPr lang="ru-RU" sz="1600" dirty="0"/>
              <a:t> </a:t>
            </a:r>
            <a:r>
              <a:rPr lang="ru-RU" sz="1600" dirty="0" err="1"/>
              <a:t>неоподаткованого</a:t>
            </a:r>
            <a:r>
              <a:rPr lang="ru-RU" sz="1600" dirty="0"/>
              <a:t> </a:t>
            </a:r>
            <a:r>
              <a:rPr lang="ru-RU" sz="1600" dirty="0" err="1"/>
              <a:t>мінімуму</a:t>
            </a:r>
            <a:r>
              <a:rPr lang="ru-RU" sz="1600" dirty="0"/>
              <a:t> в </a:t>
            </a:r>
            <a:r>
              <a:rPr lang="ru-RU" sz="1600" dirty="0" err="1"/>
              <a:t>тисячу</a:t>
            </a:r>
            <a:r>
              <a:rPr lang="ru-RU" sz="1600" dirty="0"/>
              <a:t> і </a:t>
            </a:r>
            <a:r>
              <a:rPr lang="ru-RU" sz="1600" dirty="0" err="1"/>
              <a:t>більше</a:t>
            </a:r>
            <a:r>
              <a:rPr lang="ru-RU" sz="1600" dirty="0"/>
              <a:t> </a:t>
            </a:r>
            <a:r>
              <a:rPr lang="ru-RU" sz="1600" dirty="0" err="1"/>
              <a:t>разів</a:t>
            </a:r>
            <a:r>
              <a:rPr lang="ru-RU" sz="1600" dirty="0"/>
              <a:t>). </a:t>
            </a:r>
          </a:p>
          <a:p>
            <a:pPr algn="ctr"/>
            <a:r>
              <a:rPr lang="ru-RU" sz="1600" dirty="0" err="1"/>
              <a:t>Найбільш</a:t>
            </a:r>
            <a:r>
              <a:rPr lang="ru-RU" sz="1600" dirty="0"/>
              <a:t> </a:t>
            </a:r>
            <a:r>
              <a:rPr lang="ru-RU" sz="1600" dirty="0" err="1"/>
              <a:t>суворим</a:t>
            </a:r>
            <a:r>
              <a:rPr lang="ru-RU" sz="1600" dirty="0"/>
              <a:t> </a:t>
            </a:r>
            <a:r>
              <a:rPr lang="ru-RU" sz="1600" dirty="0" err="1"/>
              <a:t>покаранням</a:t>
            </a:r>
            <a:r>
              <a:rPr lang="ru-RU" sz="1600" dirty="0"/>
              <a:t>, </a:t>
            </a:r>
            <a:r>
              <a:rPr lang="ru-RU" sz="1600" dirty="0" err="1"/>
              <a:t>передбаченим</a:t>
            </a:r>
            <a:r>
              <a:rPr lang="ru-RU" sz="1600" dirty="0"/>
              <a:t> за </a:t>
            </a:r>
            <a:r>
              <a:rPr lang="ru-RU" sz="1600" dirty="0" err="1"/>
              <a:t>вчинення</a:t>
            </a:r>
            <a:r>
              <a:rPr lang="ru-RU" sz="1600" dirty="0"/>
              <a:t> </a:t>
            </a:r>
            <a:r>
              <a:rPr lang="ru-RU" sz="1600" dirty="0" err="1"/>
              <a:t>даного</a:t>
            </a:r>
            <a:r>
              <a:rPr lang="ru-RU" sz="1600" dirty="0"/>
              <a:t> </a:t>
            </a:r>
            <a:r>
              <a:rPr lang="ru-RU" sz="1600" dirty="0" err="1"/>
              <a:t>злочину</a:t>
            </a:r>
            <a:r>
              <a:rPr lang="ru-RU" sz="1600" dirty="0"/>
              <a:t> є </a:t>
            </a:r>
            <a:r>
              <a:rPr lang="ru-RU" sz="1600" dirty="0" err="1"/>
              <a:t>позбавлення</a:t>
            </a:r>
            <a:r>
              <a:rPr lang="ru-RU" sz="1600" dirty="0"/>
              <a:t> </a:t>
            </a:r>
            <a:r>
              <a:rPr lang="ru-RU" sz="1600" dirty="0" err="1"/>
              <a:t>волі</a:t>
            </a:r>
            <a:r>
              <a:rPr lang="ru-RU" sz="1600" dirty="0"/>
              <a:t> на строк </a:t>
            </a:r>
            <a:r>
              <a:rPr lang="ru-RU" sz="1600" dirty="0" err="1"/>
              <a:t>від</a:t>
            </a:r>
            <a:r>
              <a:rPr lang="ru-RU" sz="1600" dirty="0"/>
              <a:t> </a:t>
            </a:r>
            <a:r>
              <a:rPr lang="ru-RU" sz="1600" dirty="0" err="1"/>
              <a:t>трьох</a:t>
            </a:r>
            <a:r>
              <a:rPr lang="ru-RU" sz="1600" dirty="0"/>
              <a:t> до шести </a:t>
            </a:r>
            <a:r>
              <a:rPr lang="ru-RU" sz="1600" dirty="0" err="1"/>
              <a:t>років</a:t>
            </a:r>
            <a:r>
              <a:rPr lang="ru-RU" sz="1600" dirty="0"/>
              <a:t> з </a:t>
            </a:r>
            <a:r>
              <a:rPr lang="ru-RU" sz="1600" dirty="0" err="1"/>
              <a:t>позбавленням</a:t>
            </a:r>
            <a:r>
              <a:rPr lang="ru-RU" sz="1600" dirty="0"/>
              <a:t> на строк до </a:t>
            </a:r>
            <a:r>
              <a:rPr lang="ru-RU" sz="1600" dirty="0" err="1"/>
              <a:t>трьох</a:t>
            </a:r>
            <a:r>
              <a:rPr lang="ru-RU" sz="1600" dirty="0"/>
              <a:t> </a:t>
            </a:r>
            <a:r>
              <a:rPr lang="ru-RU" sz="1600" dirty="0" err="1"/>
              <a:t>років</a:t>
            </a:r>
            <a:r>
              <a:rPr lang="ru-RU" sz="1600" dirty="0"/>
              <a:t> права </a:t>
            </a:r>
            <a:r>
              <a:rPr lang="ru-RU" sz="1600" dirty="0" err="1"/>
              <a:t>займати</a:t>
            </a:r>
            <a:r>
              <a:rPr lang="ru-RU" sz="1600" dirty="0"/>
              <a:t> </a:t>
            </a:r>
            <a:r>
              <a:rPr lang="ru-RU" sz="1600" dirty="0" err="1"/>
              <a:t>певні</a:t>
            </a:r>
            <a:r>
              <a:rPr lang="ru-RU" sz="1600" dirty="0"/>
              <a:t> посади </a:t>
            </a:r>
            <a:r>
              <a:rPr lang="ru-RU" sz="1600" dirty="0" err="1"/>
              <a:t>або</a:t>
            </a:r>
            <a:r>
              <a:rPr lang="ru-RU" sz="1600" dirty="0"/>
              <a:t> </a:t>
            </a:r>
            <a:r>
              <a:rPr lang="ru-RU" sz="1600" dirty="0" err="1"/>
              <a:t>займатися</a:t>
            </a:r>
            <a:r>
              <a:rPr lang="ru-RU" sz="1600" dirty="0"/>
              <a:t> </a:t>
            </a:r>
            <a:r>
              <a:rPr lang="ru-RU" sz="1600" dirty="0" err="1"/>
              <a:t>певною</a:t>
            </a:r>
            <a:r>
              <a:rPr lang="ru-RU" sz="1600" dirty="0"/>
              <a:t> </a:t>
            </a:r>
            <a:r>
              <a:rPr lang="ru-RU" sz="1600" dirty="0" err="1"/>
              <a:t>діяльністю</a:t>
            </a:r>
            <a:r>
              <a:rPr lang="ru-RU" sz="1600" dirty="0"/>
              <a:t> та з </a:t>
            </a:r>
            <a:r>
              <a:rPr lang="ru-RU" sz="1600" dirty="0" err="1"/>
              <a:t>конфіскацією</a:t>
            </a:r>
            <a:r>
              <a:rPr lang="ru-RU" sz="1600" dirty="0"/>
              <a:t> і </a:t>
            </a:r>
            <a:r>
              <a:rPr lang="ru-RU" sz="1600" dirty="0" err="1"/>
              <a:t>знищенням</a:t>
            </a:r>
            <a:r>
              <a:rPr lang="ru-RU" sz="1600" dirty="0"/>
              <a:t> </a:t>
            </a:r>
            <a:r>
              <a:rPr lang="ru-RU" sz="1600" dirty="0" err="1"/>
              <a:t>об’єктів</a:t>
            </a:r>
            <a:r>
              <a:rPr lang="ru-RU" sz="1600" dirty="0"/>
              <a:t> і </a:t>
            </a:r>
            <a:r>
              <a:rPr lang="ru-RU" sz="1600" dirty="0" err="1"/>
              <a:t>знарядь</a:t>
            </a:r>
            <a:r>
              <a:rPr lang="ru-RU" sz="1600" dirty="0"/>
              <a:t> </a:t>
            </a:r>
            <a:r>
              <a:rPr lang="ru-RU" sz="1600" dirty="0" err="1"/>
              <a:t>відповідного</a:t>
            </a:r>
            <a:r>
              <a:rPr lang="ru-RU" sz="1600" dirty="0"/>
              <a:t> </a:t>
            </a:r>
            <a:r>
              <a:rPr lang="ru-RU" sz="1600" dirty="0" err="1"/>
              <a:t>злочину</a:t>
            </a:r>
            <a:r>
              <a:rPr lang="ru-RU" sz="1600" dirty="0"/>
              <a:t>.</a:t>
            </a:r>
            <a:endParaRPr lang="x-none" sz="1600" dirty="0"/>
          </a:p>
        </p:txBody>
      </p:sp>
    </p:spTree>
    <p:extLst>
      <p:ext uri="{BB962C8B-B14F-4D97-AF65-F5344CB8AC3E}">
        <p14:creationId xmlns:p14="http://schemas.microsoft.com/office/powerpoint/2010/main" val="518138949"/>
      </p:ext>
    </p:extLst>
  </p:cSld>
  <p:clrMapOvr>
    <a:masterClrMapping/>
  </p:clrMapOvr>
  <p:transition>
    <p:strips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xmlns="" id="{32ECB283-8AE1-45F9-BACA-5D7BF83DDA93}"/>
              </a:ext>
            </a:extLst>
          </p:cNvPr>
          <p:cNvSpPr/>
          <p:nvPr/>
        </p:nvSpPr>
        <p:spPr>
          <a:xfrm>
            <a:off x="1200150" y="1871663"/>
            <a:ext cx="10558463" cy="411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x-none"/>
          </a:p>
        </p:txBody>
      </p:sp>
      <p:sp>
        <p:nvSpPr>
          <p:cNvPr id="2" name="TextBox 1">
            <a:extLst>
              <a:ext uri="{FF2B5EF4-FFF2-40B4-BE49-F238E27FC236}">
                <a16:creationId xmlns:a16="http://schemas.microsoft.com/office/drawing/2014/main" xmlns="" id="{225BB40B-419A-49B3-B3E9-8FCDAE7D625D}"/>
              </a:ext>
            </a:extLst>
          </p:cNvPr>
          <p:cNvSpPr txBox="1"/>
          <p:nvPr/>
        </p:nvSpPr>
        <p:spPr>
          <a:xfrm>
            <a:off x="4401184" y="977591"/>
            <a:ext cx="3035935" cy="58477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uk-UA" sz="3200" dirty="0"/>
              <a:t>Цивільна</a:t>
            </a:r>
            <a:endParaRPr lang="x-none" sz="3200" dirty="0"/>
          </a:p>
        </p:txBody>
      </p:sp>
      <p:sp>
        <p:nvSpPr>
          <p:cNvPr id="3" name="TextBox 2">
            <a:extLst>
              <a:ext uri="{FF2B5EF4-FFF2-40B4-BE49-F238E27FC236}">
                <a16:creationId xmlns:a16="http://schemas.microsoft.com/office/drawing/2014/main" xmlns="" id="{C1F60DFF-D5B1-45AB-BC33-BE5B7E6C631C}"/>
              </a:ext>
            </a:extLst>
          </p:cNvPr>
          <p:cNvSpPr txBox="1"/>
          <p:nvPr/>
        </p:nvSpPr>
        <p:spPr>
          <a:xfrm>
            <a:off x="1528763" y="2171700"/>
            <a:ext cx="9801225" cy="3416320"/>
          </a:xfrm>
          <a:prstGeom prst="rect">
            <a:avLst/>
          </a:prstGeom>
          <a:noFill/>
        </p:spPr>
        <p:txBody>
          <a:bodyPr wrap="square" rtlCol="0">
            <a:spAutoFit/>
          </a:bodyPr>
          <a:lstStyle/>
          <a:p>
            <a:pPr algn="ctr"/>
            <a:r>
              <a:rPr lang="ru-RU" dirty="0" err="1"/>
              <a:t>Найчастіше</a:t>
            </a:r>
            <a:r>
              <a:rPr lang="ru-RU" dirty="0"/>
              <a:t> у </a:t>
            </a:r>
            <a:r>
              <a:rPr lang="ru-RU" dirty="0" err="1"/>
              <a:t>випадку</a:t>
            </a:r>
            <a:r>
              <a:rPr lang="ru-RU" dirty="0"/>
              <a:t> </a:t>
            </a:r>
            <a:r>
              <a:rPr lang="ru-RU" dirty="0" err="1"/>
              <a:t>використання</a:t>
            </a:r>
            <a:r>
              <a:rPr lang="ru-RU" dirty="0"/>
              <a:t> </a:t>
            </a:r>
            <a:r>
              <a:rPr lang="ru-RU" dirty="0" err="1"/>
              <a:t>плагіату</a:t>
            </a:r>
            <a:r>
              <a:rPr lang="ru-RU" dirty="0"/>
              <a:t> </a:t>
            </a:r>
            <a:r>
              <a:rPr lang="ru-RU" dirty="0" err="1"/>
              <a:t>винна</a:t>
            </a:r>
            <a:r>
              <a:rPr lang="ru-RU" dirty="0"/>
              <a:t> особа </a:t>
            </a:r>
            <a:r>
              <a:rPr lang="ru-RU" dirty="0" err="1"/>
              <a:t>притягується</a:t>
            </a:r>
            <a:r>
              <a:rPr lang="ru-RU" dirty="0"/>
              <a:t> до </a:t>
            </a:r>
            <a:r>
              <a:rPr lang="ru-RU" dirty="0" err="1"/>
              <a:t>цивільної</a:t>
            </a:r>
            <a:r>
              <a:rPr lang="ru-RU" dirty="0"/>
              <a:t> </a:t>
            </a:r>
            <a:r>
              <a:rPr lang="ru-RU" dirty="0" err="1"/>
              <a:t>відповідальності</a:t>
            </a:r>
            <a:r>
              <a:rPr lang="ru-RU" dirty="0"/>
              <a:t>. Так, </a:t>
            </a:r>
            <a:r>
              <a:rPr lang="ru-RU" dirty="0" err="1"/>
              <a:t>протягом</a:t>
            </a:r>
            <a:r>
              <a:rPr lang="ru-RU" dirty="0"/>
              <a:t> </a:t>
            </a:r>
            <a:r>
              <a:rPr lang="ru-RU" dirty="0" err="1"/>
              <a:t>періоду</a:t>
            </a:r>
            <a:r>
              <a:rPr lang="ru-RU" dirty="0"/>
              <a:t> </a:t>
            </a:r>
            <a:r>
              <a:rPr lang="ru-RU" dirty="0" err="1"/>
              <a:t>починаючи</a:t>
            </a:r>
            <a:r>
              <a:rPr lang="ru-RU" dirty="0"/>
              <a:t> з 2006 року судами </a:t>
            </a:r>
            <a:r>
              <a:rPr lang="ru-RU" dirty="0" err="1"/>
              <a:t>України</a:t>
            </a:r>
            <a:r>
              <a:rPr lang="ru-RU" dirty="0"/>
              <a:t> </a:t>
            </a:r>
            <a:r>
              <a:rPr lang="ru-RU" dirty="0" err="1"/>
              <a:t>було</a:t>
            </a:r>
            <a:r>
              <a:rPr lang="ru-RU" dirty="0"/>
              <a:t> </a:t>
            </a:r>
            <a:r>
              <a:rPr lang="ru-RU" dirty="0" err="1"/>
              <a:t>винесено</a:t>
            </a:r>
            <a:r>
              <a:rPr lang="ru-RU" dirty="0"/>
              <a:t> 41 </a:t>
            </a:r>
            <a:r>
              <a:rPr lang="ru-RU" dirty="0" err="1"/>
              <a:t>рішення</a:t>
            </a:r>
            <a:r>
              <a:rPr lang="ru-RU" dirty="0"/>
              <a:t> про </a:t>
            </a:r>
            <a:r>
              <a:rPr lang="ru-RU" dirty="0" err="1"/>
              <a:t>притягнення</a:t>
            </a:r>
            <a:r>
              <a:rPr lang="ru-RU" dirty="0"/>
              <a:t> до </a:t>
            </a:r>
            <a:r>
              <a:rPr lang="ru-RU" dirty="0" err="1"/>
              <a:t>цивільної</a:t>
            </a:r>
            <a:r>
              <a:rPr lang="ru-RU" dirty="0"/>
              <a:t> </a:t>
            </a:r>
            <a:r>
              <a:rPr lang="ru-RU" dirty="0" err="1"/>
              <a:t>відповідальності</a:t>
            </a:r>
            <a:r>
              <a:rPr lang="ru-RU" dirty="0"/>
              <a:t>, </a:t>
            </a:r>
            <a:r>
              <a:rPr lang="ru-RU" dirty="0" err="1"/>
              <a:t>тоді</a:t>
            </a:r>
            <a:r>
              <a:rPr lang="ru-RU" dirty="0"/>
              <a:t> як про </a:t>
            </a:r>
            <a:r>
              <a:rPr lang="ru-RU" dirty="0" err="1"/>
              <a:t>притягнення</a:t>
            </a:r>
            <a:r>
              <a:rPr lang="ru-RU" dirty="0"/>
              <a:t> до </a:t>
            </a:r>
            <a:r>
              <a:rPr lang="ru-RU" dirty="0" err="1"/>
              <a:t>кримінальної</a:t>
            </a:r>
            <a:r>
              <a:rPr lang="ru-RU" dirty="0"/>
              <a:t> </a:t>
            </a:r>
            <a:r>
              <a:rPr lang="ru-RU" dirty="0" err="1"/>
              <a:t>відповідальності</a:t>
            </a:r>
            <a:r>
              <a:rPr lang="ru-RU" dirty="0"/>
              <a:t> за </a:t>
            </a:r>
            <a:r>
              <a:rPr lang="ru-RU" dirty="0" err="1"/>
              <a:t>подібні</a:t>
            </a:r>
            <a:r>
              <a:rPr lang="ru-RU" dirty="0"/>
              <a:t> </a:t>
            </a:r>
            <a:r>
              <a:rPr lang="ru-RU" dirty="0" err="1"/>
              <a:t>дії</a:t>
            </a:r>
            <a:r>
              <a:rPr lang="ru-RU" dirty="0"/>
              <a:t> </a:t>
            </a:r>
            <a:r>
              <a:rPr lang="ru-RU" dirty="0" err="1"/>
              <a:t>було</a:t>
            </a:r>
            <a:r>
              <a:rPr lang="ru-RU" dirty="0"/>
              <a:t> </a:t>
            </a:r>
            <a:r>
              <a:rPr lang="ru-RU" dirty="0" err="1"/>
              <a:t>винесено</a:t>
            </a:r>
            <a:r>
              <a:rPr lang="ru-RU" dirty="0"/>
              <a:t> </a:t>
            </a:r>
            <a:r>
              <a:rPr lang="ru-RU" dirty="0" err="1"/>
              <a:t>лише</a:t>
            </a:r>
            <a:r>
              <a:rPr lang="ru-RU" dirty="0"/>
              <a:t> 2 </a:t>
            </a:r>
            <a:r>
              <a:rPr lang="ru-RU" dirty="0" err="1"/>
              <a:t>вироки</a:t>
            </a:r>
            <a:r>
              <a:rPr lang="ru-RU" dirty="0"/>
              <a:t>, а про </a:t>
            </a:r>
            <a:r>
              <a:rPr lang="ru-RU" dirty="0" err="1"/>
              <a:t>застосування</a:t>
            </a:r>
            <a:r>
              <a:rPr lang="ru-RU" dirty="0"/>
              <a:t> </a:t>
            </a:r>
            <a:r>
              <a:rPr lang="ru-RU" dirty="0" err="1"/>
              <a:t>адміністративної</a:t>
            </a:r>
            <a:r>
              <a:rPr lang="ru-RU" dirty="0"/>
              <a:t> </a:t>
            </a:r>
            <a:r>
              <a:rPr lang="ru-RU" dirty="0" err="1"/>
              <a:t>відповідальності</a:t>
            </a:r>
            <a:r>
              <a:rPr lang="ru-RU" dirty="0"/>
              <a:t> – одна постанова.</a:t>
            </a:r>
          </a:p>
          <a:p>
            <a:pPr algn="ctr"/>
            <a:r>
              <a:rPr lang="ru-RU" dirty="0"/>
              <a:t>В </a:t>
            </a:r>
            <a:r>
              <a:rPr lang="ru-RU" dirty="0" err="1"/>
              <a:t>цивільному</a:t>
            </a:r>
            <a:r>
              <a:rPr lang="ru-RU" dirty="0"/>
              <a:t> </a:t>
            </a:r>
            <a:r>
              <a:rPr lang="ru-RU" dirty="0" err="1"/>
              <a:t>процесі</a:t>
            </a:r>
            <a:r>
              <a:rPr lang="ru-RU" dirty="0"/>
              <a:t> у </a:t>
            </a:r>
            <a:r>
              <a:rPr lang="ru-RU" dirty="0" err="1"/>
              <a:t>випадку</a:t>
            </a:r>
            <a:r>
              <a:rPr lang="ru-RU" dirty="0"/>
              <a:t> </a:t>
            </a:r>
            <a:r>
              <a:rPr lang="ru-RU" dirty="0" err="1"/>
              <a:t>доведення</a:t>
            </a:r>
            <a:r>
              <a:rPr lang="ru-RU" dirty="0"/>
              <a:t> факту </a:t>
            </a:r>
            <a:r>
              <a:rPr lang="ru-RU" dirty="0" err="1"/>
              <a:t>використання</a:t>
            </a:r>
            <a:r>
              <a:rPr lang="ru-RU" dirty="0"/>
              <a:t> </a:t>
            </a:r>
            <a:r>
              <a:rPr lang="ru-RU" dirty="0" err="1"/>
              <a:t>плагіату</a:t>
            </a:r>
            <a:r>
              <a:rPr lang="ru-RU" dirty="0"/>
              <a:t> суд </a:t>
            </a:r>
            <a:r>
              <a:rPr lang="ru-RU" dirty="0" err="1"/>
              <a:t>може</a:t>
            </a:r>
            <a:r>
              <a:rPr lang="ru-RU" dirty="0"/>
              <a:t> </a:t>
            </a:r>
            <a:r>
              <a:rPr lang="ru-RU" dirty="0" err="1"/>
              <a:t>винести</a:t>
            </a:r>
            <a:r>
              <a:rPr lang="ru-RU" dirty="0"/>
              <a:t> </a:t>
            </a:r>
            <a:r>
              <a:rPr lang="ru-RU" dirty="0" err="1"/>
              <a:t>рішення</a:t>
            </a:r>
            <a:r>
              <a:rPr lang="ru-RU" dirty="0"/>
              <a:t> про </a:t>
            </a:r>
            <a:r>
              <a:rPr lang="ru-RU" dirty="0" err="1"/>
              <a:t>притягнення</a:t>
            </a:r>
            <a:r>
              <a:rPr lang="ru-RU" dirty="0"/>
              <a:t> </a:t>
            </a:r>
            <a:r>
              <a:rPr lang="ru-RU" dirty="0" err="1"/>
              <a:t>винної</a:t>
            </a:r>
            <a:r>
              <a:rPr lang="ru-RU" dirty="0"/>
              <a:t> особи до таких </a:t>
            </a:r>
            <a:r>
              <a:rPr lang="ru-RU" dirty="0" err="1"/>
              <a:t>заходів</a:t>
            </a:r>
            <a:r>
              <a:rPr lang="ru-RU" dirty="0"/>
              <a:t> </a:t>
            </a:r>
            <a:r>
              <a:rPr lang="ru-RU" dirty="0" err="1"/>
              <a:t>відповідальності</a:t>
            </a:r>
            <a:r>
              <a:rPr lang="ru-RU" dirty="0"/>
              <a:t>, як: </a:t>
            </a:r>
          </a:p>
          <a:p>
            <a:pPr algn="ctr"/>
            <a:r>
              <a:rPr lang="ru-RU" dirty="0"/>
              <a:t>– </a:t>
            </a:r>
            <a:r>
              <a:rPr lang="ru-RU" dirty="0" err="1"/>
              <a:t>відшкодування</a:t>
            </a:r>
            <a:r>
              <a:rPr lang="ru-RU" dirty="0"/>
              <a:t> </a:t>
            </a:r>
            <a:r>
              <a:rPr lang="ru-RU" dirty="0" err="1"/>
              <a:t>збитків</a:t>
            </a:r>
            <a:r>
              <a:rPr lang="ru-RU" dirty="0"/>
              <a:t> та (</a:t>
            </a:r>
            <a:r>
              <a:rPr lang="ru-RU" dirty="0" err="1"/>
              <a:t>або</a:t>
            </a:r>
            <a:r>
              <a:rPr lang="ru-RU" dirty="0"/>
              <a:t>) </a:t>
            </a:r>
            <a:r>
              <a:rPr lang="ru-RU" dirty="0" err="1"/>
              <a:t>моральної</a:t>
            </a:r>
            <a:r>
              <a:rPr lang="ru-RU" dirty="0"/>
              <a:t> </a:t>
            </a:r>
            <a:r>
              <a:rPr lang="ru-RU" dirty="0" err="1"/>
              <a:t>шкоди</a:t>
            </a:r>
            <a:r>
              <a:rPr lang="ru-RU" dirty="0"/>
              <a:t>, </a:t>
            </a:r>
            <a:r>
              <a:rPr lang="ru-RU" dirty="0" err="1"/>
              <a:t>завданих</a:t>
            </a:r>
            <a:r>
              <a:rPr lang="ru-RU" dirty="0"/>
              <a:t> </a:t>
            </a:r>
            <a:r>
              <a:rPr lang="ru-RU" dirty="0" err="1"/>
              <a:t>порушенням</a:t>
            </a:r>
            <a:r>
              <a:rPr lang="ru-RU" dirty="0"/>
              <a:t> </a:t>
            </a:r>
            <a:r>
              <a:rPr lang="ru-RU" dirty="0" err="1"/>
              <a:t>авторського</a:t>
            </a:r>
            <a:r>
              <a:rPr lang="ru-RU" dirty="0"/>
              <a:t> права; </a:t>
            </a:r>
          </a:p>
          <a:p>
            <a:pPr algn="ctr"/>
            <a:r>
              <a:rPr lang="ru-RU" dirty="0"/>
              <a:t>– </a:t>
            </a:r>
            <a:r>
              <a:rPr lang="ru-RU" dirty="0" err="1"/>
              <a:t>стягнення</a:t>
            </a:r>
            <a:r>
              <a:rPr lang="ru-RU" dirty="0"/>
              <a:t> доходу, </a:t>
            </a:r>
            <a:r>
              <a:rPr lang="ru-RU" dirty="0" err="1"/>
              <a:t>отриманого</a:t>
            </a:r>
            <a:r>
              <a:rPr lang="ru-RU" dirty="0"/>
              <a:t> в </a:t>
            </a:r>
            <a:r>
              <a:rPr lang="ru-RU" dirty="0" err="1"/>
              <a:t>результаті</a:t>
            </a:r>
            <a:r>
              <a:rPr lang="ru-RU" dirty="0"/>
              <a:t> </a:t>
            </a:r>
            <a:r>
              <a:rPr lang="ru-RU" dirty="0" err="1"/>
              <a:t>відповідного</a:t>
            </a:r>
            <a:r>
              <a:rPr lang="ru-RU" dirty="0"/>
              <a:t> </a:t>
            </a:r>
            <a:r>
              <a:rPr lang="ru-RU" dirty="0" err="1"/>
              <a:t>порушення</a:t>
            </a:r>
            <a:r>
              <a:rPr lang="ru-RU" dirty="0"/>
              <a:t>; </a:t>
            </a:r>
          </a:p>
          <a:p>
            <a:pPr algn="ctr"/>
            <a:r>
              <a:rPr lang="ru-RU" dirty="0"/>
              <a:t>– </a:t>
            </a:r>
            <a:r>
              <a:rPr lang="ru-RU" dirty="0" err="1"/>
              <a:t>виплату</a:t>
            </a:r>
            <a:r>
              <a:rPr lang="ru-RU" dirty="0"/>
              <a:t> </a:t>
            </a:r>
            <a:r>
              <a:rPr lang="ru-RU" dirty="0" err="1"/>
              <a:t>компенсації</a:t>
            </a:r>
            <a:r>
              <a:rPr lang="ru-RU" dirty="0"/>
              <a:t>, </a:t>
            </a:r>
            <a:r>
              <a:rPr lang="ru-RU" dirty="0" err="1"/>
              <a:t>що</a:t>
            </a:r>
            <a:r>
              <a:rPr lang="ru-RU" dirty="0"/>
              <a:t> </a:t>
            </a:r>
            <a:r>
              <a:rPr lang="ru-RU" dirty="0" err="1"/>
              <a:t>визначається</a:t>
            </a:r>
            <a:r>
              <a:rPr lang="ru-RU" dirty="0"/>
              <a:t> судом у </a:t>
            </a:r>
            <a:r>
              <a:rPr lang="ru-RU" dirty="0" err="1"/>
              <a:t>розмірі</a:t>
            </a:r>
            <a:r>
              <a:rPr lang="ru-RU" dirty="0"/>
              <a:t> </a:t>
            </a:r>
            <a:r>
              <a:rPr lang="ru-RU" dirty="0" err="1"/>
              <a:t>від</a:t>
            </a:r>
            <a:r>
              <a:rPr lang="ru-RU" dirty="0"/>
              <a:t> 10 до 50000 </a:t>
            </a:r>
            <a:r>
              <a:rPr lang="ru-RU" dirty="0" err="1"/>
              <a:t>мінімальних</a:t>
            </a:r>
            <a:r>
              <a:rPr lang="ru-RU" dirty="0"/>
              <a:t> </a:t>
            </a:r>
            <a:r>
              <a:rPr lang="ru-RU" dirty="0" err="1"/>
              <a:t>заробітних</a:t>
            </a:r>
            <a:r>
              <a:rPr lang="ru-RU" dirty="0"/>
              <a:t> плат </a:t>
            </a:r>
            <a:r>
              <a:rPr lang="ru-RU" dirty="0" err="1"/>
              <a:t>замість</a:t>
            </a:r>
            <a:r>
              <a:rPr lang="ru-RU" dirty="0"/>
              <a:t> </a:t>
            </a:r>
            <a:r>
              <a:rPr lang="ru-RU" dirty="0" err="1"/>
              <a:t>відшкодування</a:t>
            </a:r>
            <a:r>
              <a:rPr lang="ru-RU" dirty="0"/>
              <a:t> </a:t>
            </a:r>
            <a:r>
              <a:rPr lang="ru-RU" dirty="0" err="1"/>
              <a:t>збитків</a:t>
            </a:r>
            <a:r>
              <a:rPr lang="ru-RU" dirty="0"/>
              <a:t> та </a:t>
            </a:r>
            <a:r>
              <a:rPr lang="ru-RU" dirty="0" err="1"/>
              <a:t>стягнення</a:t>
            </a:r>
            <a:r>
              <a:rPr lang="ru-RU" dirty="0"/>
              <a:t> доходу; </a:t>
            </a:r>
          </a:p>
          <a:p>
            <a:pPr algn="ctr"/>
            <a:r>
              <a:rPr lang="ru-RU" dirty="0"/>
              <a:t>– </a:t>
            </a:r>
            <a:r>
              <a:rPr lang="ru-RU" dirty="0" err="1"/>
              <a:t>конфіскацію</a:t>
            </a:r>
            <a:r>
              <a:rPr lang="ru-RU" dirty="0"/>
              <a:t> </a:t>
            </a:r>
            <a:r>
              <a:rPr lang="ru-RU" dirty="0" err="1"/>
              <a:t>примірників</a:t>
            </a:r>
            <a:r>
              <a:rPr lang="ru-RU" dirty="0"/>
              <a:t> </a:t>
            </a:r>
            <a:r>
              <a:rPr lang="ru-RU" dirty="0" err="1"/>
              <a:t>творів</a:t>
            </a:r>
            <a:r>
              <a:rPr lang="ru-RU" dirty="0"/>
              <a:t>, </a:t>
            </a:r>
            <a:r>
              <a:rPr lang="ru-RU" dirty="0" err="1"/>
              <a:t>виданих</a:t>
            </a:r>
            <a:r>
              <a:rPr lang="ru-RU" dirty="0"/>
              <a:t> з </a:t>
            </a:r>
            <a:r>
              <a:rPr lang="ru-RU" dirty="0" err="1"/>
              <a:t>порушенням</a:t>
            </a:r>
            <a:r>
              <a:rPr lang="ru-RU" dirty="0"/>
              <a:t> </a:t>
            </a:r>
            <a:r>
              <a:rPr lang="ru-RU" dirty="0" err="1"/>
              <a:t>авторського</a:t>
            </a:r>
            <a:r>
              <a:rPr lang="ru-RU" dirty="0"/>
              <a:t> права.</a:t>
            </a:r>
            <a:endParaRPr lang="x-none" dirty="0"/>
          </a:p>
        </p:txBody>
      </p:sp>
    </p:spTree>
    <p:extLst>
      <p:ext uri="{BB962C8B-B14F-4D97-AF65-F5344CB8AC3E}">
        <p14:creationId xmlns:p14="http://schemas.microsoft.com/office/powerpoint/2010/main" val="2106301139"/>
      </p:ext>
    </p:extLst>
  </p:cSld>
  <p:clrMapOvr>
    <a:masterClrMapping/>
  </p:clrMapOvr>
  <p:transition>
    <p:strips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5BCBB841-7EDC-41B5-B257-D84F556A269B}"/>
              </a:ext>
            </a:extLst>
          </p:cNvPr>
          <p:cNvSpPr>
            <a:spLocks noGrp="1"/>
          </p:cNvSpPr>
          <p:nvPr>
            <p:ph type="body" idx="1"/>
          </p:nvPr>
        </p:nvSpPr>
        <p:spPr>
          <a:xfrm>
            <a:off x="5500687" y="1157573"/>
            <a:ext cx="5657849" cy="4542854"/>
          </a:xfrm>
        </p:spPr>
        <p:txBody>
          <a:bodyPr>
            <a:normAutofit fontScale="92500" lnSpcReduction="10000"/>
          </a:bodyPr>
          <a:lstStyle/>
          <a:p>
            <a:pPr algn="r"/>
            <a:r>
              <a:rPr lang="ru-RU" sz="2000" dirty="0" err="1"/>
              <a:t>Водночас</a:t>
            </a:r>
            <a:r>
              <a:rPr lang="ru-RU" sz="2000" dirty="0"/>
              <a:t>, </a:t>
            </a:r>
            <a:r>
              <a:rPr lang="ru-RU" sz="2000" dirty="0" err="1"/>
              <a:t>незважаючи</a:t>
            </a:r>
            <a:r>
              <a:rPr lang="ru-RU" sz="2000" dirty="0"/>
              <a:t> на </a:t>
            </a:r>
            <a:r>
              <a:rPr lang="ru-RU" sz="2000" dirty="0" err="1"/>
              <a:t>досить</a:t>
            </a:r>
            <a:r>
              <a:rPr lang="ru-RU" sz="2000" dirty="0"/>
              <a:t> </a:t>
            </a:r>
            <a:r>
              <a:rPr lang="ru-RU" sz="2000" dirty="0" err="1"/>
              <a:t>непогану</a:t>
            </a:r>
            <a:r>
              <a:rPr lang="ru-RU" sz="2000" dirty="0"/>
              <a:t> </a:t>
            </a:r>
            <a:r>
              <a:rPr lang="ru-RU" sz="2000" dirty="0" err="1"/>
              <a:t>урегульованість</a:t>
            </a:r>
            <a:r>
              <a:rPr lang="ru-RU" sz="2000" dirty="0"/>
              <a:t> </a:t>
            </a:r>
            <a:r>
              <a:rPr lang="ru-RU" sz="2000" dirty="0" err="1"/>
              <a:t>питання</a:t>
            </a:r>
            <a:r>
              <a:rPr lang="ru-RU" sz="2000" dirty="0"/>
              <a:t> </a:t>
            </a:r>
            <a:r>
              <a:rPr lang="ru-RU" sz="2000" dirty="0" err="1"/>
              <a:t>відповідальності</a:t>
            </a:r>
            <a:r>
              <a:rPr lang="ru-RU" sz="2000" dirty="0"/>
              <a:t> за </a:t>
            </a:r>
            <a:r>
              <a:rPr lang="ru-RU" sz="2000" dirty="0" err="1"/>
              <a:t>плагіат</a:t>
            </a:r>
            <a:r>
              <a:rPr lang="ru-RU" sz="2000" dirty="0"/>
              <a:t> на </a:t>
            </a:r>
            <a:r>
              <a:rPr lang="ru-RU" sz="2000" dirty="0" err="1"/>
              <a:t>законодавчому</a:t>
            </a:r>
            <a:r>
              <a:rPr lang="ru-RU" sz="2000" dirty="0"/>
              <a:t> </a:t>
            </a:r>
            <a:r>
              <a:rPr lang="ru-RU" sz="2000" dirty="0" err="1"/>
              <a:t>рівні</a:t>
            </a:r>
            <a:r>
              <a:rPr lang="ru-RU" sz="2000" dirty="0"/>
              <a:t>, на </a:t>
            </a:r>
            <a:r>
              <a:rPr lang="ru-RU" sz="2000" dirty="0" err="1"/>
              <a:t>практиці</a:t>
            </a:r>
            <a:r>
              <a:rPr lang="ru-RU" sz="2000" dirty="0"/>
              <a:t> коли </a:t>
            </a:r>
            <a:r>
              <a:rPr lang="ru-RU" sz="2000" dirty="0" err="1"/>
              <a:t>постає</a:t>
            </a:r>
            <a:r>
              <a:rPr lang="ru-RU" sz="2000" dirty="0"/>
              <a:t> </a:t>
            </a:r>
            <a:r>
              <a:rPr lang="ru-RU" sz="2000" dirty="0" err="1"/>
              <a:t>необхідність</a:t>
            </a:r>
            <a:r>
              <a:rPr lang="ru-RU" sz="2000" dirty="0"/>
              <a:t> </a:t>
            </a:r>
            <a:r>
              <a:rPr lang="ru-RU" sz="2000" dirty="0" err="1"/>
              <a:t>захисту</a:t>
            </a:r>
            <a:r>
              <a:rPr lang="ru-RU" sz="2000" dirty="0"/>
              <a:t> </a:t>
            </a:r>
            <a:r>
              <a:rPr lang="ru-RU" sz="2000" dirty="0" err="1"/>
              <a:t>порушених</a:t>
            </a:r>
            <a:r>
              <a:rPr lang="ru-RU" sz="2000" dirty="0"/>
              <a:t> прав автора, </a:t>
            </a:r>
            <a:r>
              <a:rPr lang="ru-RU" sz="2000" dirty="0" err="1"/>
              <a:t>існують</a:t>
            </a:r>
            <a:r>
              <a:rPr lang="ru-RU" sz="2000" dirty="0"/>
              <a:t> </a:t>
            </a:r>
            <a:r>
              <a:rPr lang="ru-RU" sz="2000" dirty="0" err="1"/>
              <a:t>деякі</a:t>
            </a:r>
            <a:r>
              <a:rPr lang="ru-RU" sz="2000" dirty="0"/>
              <a:t> </a:t>
            </a:r>
            <a:r>
              <a:rPr lang="ru-RU" sz="2000" dirty="0" err="1"/>
              <a:t>проблеми</a:t>
            </a:r>
            <a:r>
              <a:rPr lang="ru-RU" sz="2000" dirty="0"/>
              <a:t>. </a:t>
            </a:r>
            <a:r>
              <a:rPr lang="ru-RU" sz="2000" dirty="0" err="1"/>
              <a:t>Насамперед</a:t>
            </a:r>
            <a:r>
              <a:rPr lang="ru-RU" sz="2000" dirty="0"/>
              <a:t> </a:t>
            </a:r>
            <a:r>
              <a:rPr lang="ru-RU" sz="2000" dirty="0" err="1"/>
              <a:t>пов’язані</a:t>
            </a:r>
            <a:r>
              <a:rPr lang="ru-RU" sz="2000" dirty="0"/>
              <a:t> з </a:t>
            </a:r>
            <a:r>
              <a:rPr lang="ru-RU" sz="2000" dirty="0" err="1"/>
              <a:t>пред’явленням</a:t>
            </a:r>
            <a:r>
              <a:rPr lang="ru-RU" sz="2000" dirty="0"/>
              <a:t> </a:t>
            </a:r>
            <a:r>
              <a:rPr lang="ru-RU" sz="2000" dirty="0" err="1"/>
              <a:t>доказів</a:t>
            </a:r>
            <a:r>
              <a:rPr lang="ru-RU" sz="2000" dirty="0"/>
              <a:t>. </a:t>
            </a:r>
          </a:p>
          <a:p>
            <a:pPr algn="r"/>
            <a:r>
              <a:rPr lang="ru-RU" sz="2000" dirty="0"/>
              <a:t>Так, </a:t>
            </a:r>
            <a:r>
              <a:rPr lang="ru-RU" sz="2000" dirty="0" err="1"/>
              <a:t>якщо</a:t>
            </a:r>
            <a:r>
              <a:rPr lang="ru-RU" sz="2000" dirty="0"/>
              <a:t> </a:t>
            </a:r>
            <a:r>
              <a:rPr lang="ru-RU" sz="2000" dirty="0" err="1"/>
              <a:t>авторське</a:t>
            </a:r>
            <a:r>
              <a:rPr lang="ru-RU" sz="2000" dirty="0"/>
              <a:t> право </a:t>
            </a:r>
            <a:r>
              <a:rPr lang="ru-RU" sz="2000" dirty="0" err="1"/>
              <a:t>було</a:t>
            </a:r>
            <a:r>
              <a:rPr lang="ru-RU" sz="2000" dirty="0"/>
              <a:t> </a:t>
            </a:r>
            <a:r>
              <a:rPr lang="ru-RU" sz="2000" dirty="0" err="1"/>
              <a:t>порушене</a:t>
            </a:r>
            <a:r>
              <a:rPr lang="ru-RU" sz="2000" dirty="0"/>
              <a:t> при </a:t>
            </a:r>
            <a:r>
              <a:rPr lang="ru-RU" sz="2000" dirty="0" err="1"/>
              <a:t>публікації</a:t>
            </a:r>
            <a:r>
              <a:rPr lang="ru-RU" sz="2000" dirty="0"/>
              <a:t> </a:t>
            </a:r>
            <a:r>
              <a:rPr lang="ru-RU" sz="2000" dirty="0" err="1"/>
              <a:t>плагіату</a:t>
            </a:r>
            <a:r>
              <a:rPr lang="ru-RU" sz="2000" dirty="0"/>
              <a:t> на </a:t>
            </a:r>
            <a:r>
              <a:rPr lang="ru-RU" sz="2000" dirty="0" err="1"/>
              <a:t>вебсторінці</a:t>
            </a:r>
            <a:r>
              <a:rPr lang="ru-RU" sz="2000" dirty="0"/>
              <a:t>, </a:t>
            </a:r>
            <a:r>
              <a:rPr lang="ru-RU" sz="2000" dirty="0" err="1"/>
              <a:t>позивач</a:t>
            </a:r>
            <a:r>
              <a:rPr lang="ru-RU" sz="2000" dirty="0"/>
              <a:t> </a:t>
            </a:r>
            <a:r>
              <a:rPr lang="ru-RU" sz="2000" dirty="0" err="1"/>
              <a:t>може</a:t>
            </a:r>
            <a:r>
              <a:rPr lang="ru-RU" sz="2000" dirty="0"/>
              <a:t> подати до суду як </a:t>
            </a:r>
            <a:r>
              <a:rPr lang="ru-RU" sz="2000" dirty="0" err="1"/>
              <a:t>додаток</a:t>
            </a:r>
            <a:r>
              <a:rPr lang="ru-RU" sz="2000" dirty="0"/>
              <a:t> до позову </a:t>
            </a:r>
            <a:r>
              <a:rPr lang="ru-RU" sz="2000" dirty="0" err="1"/>
              <a:t>лише</a:t>
            </a:r>
            <a:r>
              <a:rPr lang="ru-RU" sz="2000" dirty="0"/>
              <a:t> </a:t>
            </a:r>
            <a:r>
              <a:rPr lang="ru-RU" sz="2000" dirty="0" err="1"/>
              <a:t>роздруківку</a:t>
            </a:r>
            <a:r>
              <a:rPr lang="ru-RU" sz="2000" dirty="0"/>
              <a:t> </a:t>
            </a:r>
            <a:r>
              <a:rPr lang="ru-RU" sz="2000" dirty="0" err="1"/>
              <a:t>такої</a:t>
            </a:r>
            <a:r>
              <a:rPr lang="ru-RU" sz="2000" dirty="0"/>
              <a:t> </a:t>
            </a:r>
            <a:r>
              <a:rPr lang="ru-RU" sz="2000" dirty="0" err="1"/>
              <a:t>сторінки</a:t>
            </a:r>
            <a:r>
              <a:rPr lang="ru-RU" sz="2000" dirty="0"/>
              <a:t> (яка є </a:t>
            </a:r>
            <a:r>
              <a:rPr lang="ru-RU" sz="2000" dirty="0" err="1"/>
              <a:t>копією</a:t>
            </a:r>
            <a:r>
              <a:rPr lang="ru-RU" sz="2000" dirty="0"/>
              <a:t> </a:t>
            </a:r>
            <a:r>
              <a:rPr lang="ru-RU" sz="2000" dirty="0" err="1"/>
              <a:t>сторінки</a:t>
            </a:r>
            <a:r>
              <a:rPr lang="ru-RU" sz="2000" dirty="0"/>
              <a:t>, а </a:t>
            </a:r>
            <a:r>
              <a:rPr lang="ru-RU" sz="2000" dirty="0" err="1"/>
              <a:t>отже</a:t>
            </a:r>
            <a:r>
              <a:rPr lang="ru-RU" sz="2000" dirty="0"/>
              <a:t> </a:t>
            </a:r>
            <a:r>
              <a:rPr lang="ru-RU" sz="2000" dirty="0" err="1"/>
              <a:t>має</a:t>
            </a:r>
            <a:r>
              <a:rPr lang="ru-RU" sz="2000" dirty="0"/>
              <a:t> бути </a:t>
            </a:r>
            <a:r>
              <a:rPr lang="ru-RU" sz="2000" dirty="0" err="1"/>
              <a:t>засвідчена</a:t>
            </a:r>
            <a:r>
              <a:rPr lang="ru-RU" sz="2000" dirty="0"/>
              <a:t> </a:t>
            </a:r>
            <a:r>
              <a:rPr lang="ru-RU" sz="2000" dirty="0" err="1"/>
              <a:t>нотаріально</a:t>
            </a:r>
            <a:r>
              <a:rPr lang="ru-RU" sz="2000" dirty="0"/>
              <a:t>), </a:t>
            </a:r>
            <a:r>
              <a:rPr lang="ru-RU" sz="2000" dirty="0" err="1"/>
              <a:t>окрім</a:t>
            </a:r>
            <a:r>
              <a:rPr lang="ru-RU" sz="2000" dirty="0"/>
              <a:t> того автор не у </a:t>
            </a:r>
            <a:r>
              <a:rPr lang="ru-RU" sz="2000" dirty="0" err="1"/>
              <a:t>всіх</a:t>
            </a:r>
            <a:r>
              <a:rPr lang="ru-RU" sz="2000" dirty="0"/>
              <a:t> </a:t>
            </a:r>
            <a:r>
              <a:rPr lang="ru-RU" sz="2000" dirty="0" err="1"/>
              <a:t>випадках</a:t>
            </a:r>
            <a:r>
              <a:rPr lang="ru-RU" sz="2000" dirty="0"/>
              <a:t> </a:t>
            </a:r>
            <a:r>
              <a:rPr lang="ru-RU" sz="2000" dirty="0" err="1"/>
              <a:t>може</a:t>
            </a:r>
            <a:r>
              <a:rPr lang="ru-RU" sz="2000" dirty="0"/>
              <a:t> </a:t>
            </a:r>
            <a:r>
              <a:rPr lang="ru-RU" sz="2000" dirty="0" err="1"/>
              <a:t>відслідкувати</a:t>
            </a:r>
            <a:r>
              <a:rPr lang="ru-RU" sz="2000" dirty="0"/>
              <a:t> час </a:t>
            </a:r>
            <a:r>
              <a:rPr lang="ru-RU" sz="2000" dirty="0" err="1"/>
              <a:t>опублікування</a:t>
            </a:r>
            <a:r>
              <a:rPr lang="ru-RU" sz="2000" dirty="0"/>
              <a:t> </a:t>
            </a:r>
            <a:r>
              <a:rPr lang="ru-RU" sz="2000" dirty="0" err="1"/>
              <a:t>плагіату</a:t>
            </a:r>
            <a:r>
              <a:rPr lang="ru-RU" sz="2000" dirty="0"/>
              <a:t> в </a:t>
            </a:r>
            <a:r>
              <a:rPr lang="ru-RU" sz="2000" dirty="0" err="1"/>
              <a:t>мережі</a:t>
            </a:r>
            <a:r>
              <a:rPr lang="ru-RU" sz="2000" dirty="0"/>
              <a:t> </a:t>
            </a:r>
            <a:r>
              <a:rPr lang="ru-RU" sz="2000" dirty="0" err="1"/>
              <a:t>Інтернет</a:t>
            </a:r>
            <a:r>
              <a:rPr lang="ru-RU" sz="2000" dirty="0"/>
              <a:t>, </a:t>
            </a:r>
            <a:r>
              <a:rPr lang="ru-RU" sz="2000" dirty="0" err="1"/>
              <a:t>його</a:t>
            </a:r>
            <a:r>
              <a:rPr lang="ru-RU" sz="2000" dirty="0"/>
              <a:t> </a:t>
            </a:r>
            <a:r>
              <a:rPr lang="ru-RU" sz="2000" dirty="0" err="1"/>
              <a:t>конкретних</a:t>
            </a:r>
            <a:r>
              <a:rPr lang="ru-RU" sz="2000" dirty="0"/>
              <a:t> </a:t>
            </a:r>
            <a:r>
              <a:rPr lang="ru-RU" sz="2000" dirty="0" err="1"/>
              <a:t>авторів</a:t>
            </a:r>
            <a:r>
              <a:rPr lang="ru-RU" sz="2000" dirty="0"/>
              <a:t> (а не </a:t>
            </a:r>
            <a:r>
              <a:rPr lang="ru-RU" sz="2000" dirty="0" err="1"/>
              <a:t>лише</a:t>
            </a:r>
            <a:r>
              <a:rPr lang="ru-RU" sz="2000" dirty="0"/>
              <a:t> домен, на </a:t>
            </a:r>
            <a:r>
              <a:rPr lang="ru-RU" sz="2000" dirty="0" err="1"/>
              <a:t>якому</a:t>
            </a:r>
            <a:r>
              <a:rPr lang="ru-RU" sz="2000" dirty="0"/>
              <a:t> </a:t>
            </a:r>
            <a:r>
              <a:rPr lang="ru-RU" sz="2000" dirty="0" err="1"/>
              <a:t>така</a:t>
            </a:r>
            <a:r>
              <a:rPr lang="ru-RU" sz="2000" dirty="0"/>
              <a:t> </a:t>
            </a:r>
            <a:r>
              <a:rPr lang="ru-RU" sz="2000" dirty="0" err="1"/>
              <a:t>сторінка</a:t>
            </a:r>
            <a:r>
              <a:rPr lang="ru-RU" sz="2000" dirty="0"/>
              <a:t> </a:t>
            </a:r>
            <a:r>
              <a:rPr lang="ru-RU" sz="2000" dirty="0" err="1"/>
              <a:t>розміщена</a:t>
            </a:r>
            <a:r>
              <a:rPr lang="ru-RU" sz="2000" dirty="0"/>
              <a:t>). </a:t>
            </a:r>
            <a:endParaRPr lang="x-none" sz="2000" dirty="0"/>
          </a:p>
        </p:txBody>
      </p:sp>
      <p:pic>
        <p:nvPicPr>
          <p:cNvPr id="4098" name="Picture 2" descr="Чи поборе Порядок плагіат у науці?">
            <a:extLst>
              <a:ext uri="{FF2B5EF4-FFF2-40B4-BE49-F238E27FC236}">
                <a16:creationId xmlns:a16="http://schemas.microsoft.com/office/drawing/2014/main" xmlns="" id="{A8A3CF5F-A22F-4A38-AB4F-3096B09D7E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4500"/>
            <a:ext cx="497363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69271"/>
      </p:ext>
    </p:extLst>
  </p:cSld>
  <p:clrMapOvr>
    <a:masterClrMapping/>
  </p:clrMapOvr>
  <p:transition>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99C98B99-A599-4BA5-A30F-41A337649E8D}"/>
              </a:ext>
            </a:extLst>
          </p:cNvPr>
          <p:cNvSpPr>
            <a:spLocks noGrp="1"/>
          </p:cNvSpPr>
          <p:nvPr>
            <p:ph type="title"/>
          </p:nvPr>
        </p:nvSpPr>
        <p:spPr/>
        <p:txBody>
          <a:bodyPr/>
          <a:lstStyle/>
          <a:p>
            <a:pPr algn="ctr"/>
            <a:r>
              <a:rPr lang="ru-RU" b="0" i="0" dirty="0" err="1">
                <a:solidFill>
                  <a:srgbClr val="222222"/>
                </a:solidFill>
                <a:effectLst/>
                <a:latin typeface="Arial" panose="020B0604020202020204" pitchFamily="34" charset="0"/>
              </a:rPr>
              <a:t>Перевірка</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робіт</a:t>
            </a:r>
            <a:r>
              <a:rPr lang="ru-RU" b="0" i="0" dirty="0">
                <a:solidFill>
                  <a:srgbClr val="222222"/>
                </a:solidFill>
                <a:effectLst/>
                <a:latin typeface="Arial" panose="020B0604020202020204" pitchFamily="34" charset="0"/>
              </a:rPr>
              <a:t> на </a:t>
            </a:r>
            <a:r>
              <a:rPr lang="ru-RU" b="0" i="0" dirty="0" err="1">
                <a:solidFill>
                  <a:srgbClr val="222222"/>
                </a:solidFill>
                <a:effectLst/>
                <a:latin typeface="Arial" panose="020B0604020202020204" pitchFamily="34" charset="0"/>
              </a:rPr>
              <a:t>плагіат</a:t>
            </a:r>
            <a:endParaRPr lang="x-none" dirty="0"/>
          </a:p>
        </p:txBody>
      </p:sp>
      <p:sp>
        <p:nvSpPr>
          <p:cNvPr id="5" name="Объект 4">
            <a:extLst>
              <a:ext uri="{FF2B5EF4-FFF2-40B4-BE49-F238E27FC236}">
                <a16:creationId xmlns:a16="http://schemas.microsoft.com/office/drawing/2014/main" xmlns="" id="{96B94647-A569-4CAE-B0EB-223B272EBC60}"/>
              </a:ext>
            </a:extLst>
          </p:cNvPr>
          <p:cNvSpPr>
            <a:spLocks noGrp="1"/>
          </p:cNvSpPr>
          <p:nvPr>
            <p:ph idx="1"/>
          </p:nvPr>
        </p:nvSpPr>
        <p:spPr/>
        <p:txBody>
          <a:bodyPr>
            <a:normAutofit fontScale="85000" lnSpcReduction="20000"/>
          </a:bodyPr>
          <a:lstStyle/>
          <a:p>
            <a:r>
              <a:rPr lang="ru-RU" dirty="0"/>
              <a:t>Одним з </a:t>
            </a:r>
            <a:r>
              <a:rPr lang="ru-RU" dirty="0" err="1"/>
              <a:t>найбільш</a:t>
            </a:r>
            <a:r>
              <a:rPr lang="ru-RU" dirty="0"/>
              <a:t> </a:t>
            </a:r>
            <a:r>
              <a:rPr lang="ru-RU" dirty="0" err="1"/>
              <a:t>актуальних</a:t>
            </a:r>
            <a:r>
              <a:rPr lang="ru-RU" dirty="0"/>
              <a:t> </a:t>
            </a:r>
            <a:r>
              <a:rPr lang="ru-RU" dirty="0" err="1"/>
              <a:t>питань</a:t>
            </a:r>
            <a:r>
              <a:rPr lang="ru-RU" dirty="0"/>
              <a:t> для </a:t>
            </a:r>
            <a:r>
              <a:rPr lang="ru-RU" dirty="0" err="1"/>
              <a:t>науковців</a:t>
            </a:r>
            <a:r>
              <a:rPr lang="ru-RU" dirty="0"/>
              <a:t> є </a:t>
            </a:r>
            <a:r>
              <a:rPr lang="ru-RU" dirty="0" err="1"/>
              <a:t>перевірка</a:t>
            </a:r>
            <a:r>
              <a:rPr lang="ru-RU" dirty="0"/>
              <a:t> </a:t>
            </a:r>
            <a:r>
              <a:rPr lang="ru-RU" dirty="0" err="1"/>
              <a:t>академічних</a:t>
            </a:r>
            <a:r>
              <a:rPr lang="ru-RU" dirty="0"/>
              <a:t> </a:t>
            </a:r>
            <a:r>
              <a:rPr lang="ru-RU" dirty="0" err="1"/>
              <a:t>текстів</a:t>
            </a:r>
            <a:r>
              <a:rPr lang="ru-RU" dirty="0"/>
              <a:t> на </a:t>
            </a:r>
            <a:r>
              <a:rPr lang="ru-RU" dirty="0" err="1"/>
              <a:t>плагіат</a:t>
            </a:r>
            <a:r>
              <a:rPr lang="ru-RU" dirty="0"/>
              <a:t>. Онлайн-</a:t>
            </a:r>
            <a:r>
              <a:rPr lang="ru-RU" dirty="0" err="1"/>
              <a:t>сервіси</a:t>
            </a:r>
            <a:r>
              <a:rPr lang="ru-RU" dirty="0"/>
              <a:t> та </a:t>
            </a:r>
            <a:r>
              <a:rPr lang="ru-RU" dirty="0" err="1"/>
              <a:t>програми</a:t>
            </a:r>
            <a:r>
              <a:rPr lang="ru-RU" dirty="0"/>
              <a:t>, </a:t>
            </a:r>
            <a:r>
              <a:rPr lang="ru-RU" dirty="0" err="1"/>
              <a:t>які</a:t>
            </a:r>
            <a:r>
              <a:rPr lang="ru-RU" dirty="0"/>
              <a:t> </a:t>
            </a:r>
            <a:r>
              <a:rPr lang="ru-RU" dirty="0" err="1"/>
              <a:t>дозволяють</a:t>
            </a:r>
            <a:r>
              <a:rPr lang="ru-RU" dirty="0"/>
              <a:t> провести </a:t>
            </a:r>
            <a:r>
              <a:rPr lang="ru-RU" dirty="0" err="1"/>
              <a:t>таку</a:t>
            </a:r>
            <a:r>
              <a:rPr lang="ru-RU" dirty="0"/>
              <a:t> </a:t>
            </a:r>
            <a:r>
              <a:rPr lang="ru-RU" dirty="0" err="1"/>
              <a:t>перевірку</a:t>
            </a:r>
            <a:r>
              <a:rPr lang="ru-RU" dirty="0"/>
              <a:t>, </a:t>
            </a:r>
            <a:r>
              <a:rPr lang="ru-RU" dirty="0" err="1"/>
              <a:t>будуть</a:t>
            </a:r>
            <a:r>
              <a:rPr lang="ru-RU" dirty="0"/>
              <a:t> </a:t>
            </a:r>
            <a:r>
              <a:rPr lang="ru-RU" dirty="0" err="1"/>
              <a:t>корисними</a:t>
            </a:r>
            <a:r>
              <a:rPr lang="ru-RU" dirty="0"/>
              <a:t> для </a:t>
            </a:r>
            <a:r>
              <a:rPr lang="ru-RU" dirty="0" err="1"/>
              <a:t>науковців</a:t>
            </a:r>
            <a:r>
              <a:rPr lang="ru-RU" dirty="0"/>
              <a:t>, </a:t>
            </a:r>
            <a:r>
              <a:rPr lang="ru-RU" dirty="0" err="1"/>
              <a:t>студентів</a:t>
            </a:r>
            <a:r>
              <a:rPr lang="ru-RU" dirty="0"/>
              <a:t> та </a:t>
            </a:r>
            <a:r>
              <a:rPr lang="ru-RU" dirty="0" err="1"/>
              <a:t>інших</a:t>
            </a:r>
            <a:r>
              <a:rPr lang="ru-RU" dirty="0"/>
              <a:t> </a:t>
            </a:r>
            <a:r>
              <a:rPr lang="ru-RU" dirty="0" err="1"/>
              <a:t>осіб</a:t>
            </a:r>
            <a:r>
              <a:rPr lang="ru-RU" dirty="0"/>
              <a:t>, кому доводиться </a:t>
            </a:r>
            <a:r>
              <a:rPr lang="ru-RU" dirty="0" err="1"/>
              <a:t>працювати</a:t>
            </a:r>
            <a:r>
              <a:rPr lang="ru-RU" dirty="0"/>
              <a:t> з </a:t>
            </a:r>
            <a:r>
              <a:rPr lang="ru-RU" dirty="0" err="1"/>
              <a:t>академічними</a:t>
            </a:r>
            <a:r>
              <a:rPr lang="ru-RU" dirty="0"/>
              <a:t> текстами. </a:t>
            </a:r>
            <a:r>
              <a:rPr lang="ru-RU" dirty="0" err="1"/>
              <a:t>Перевірити</a:t>
            </a:r>
            <a:r>
              <a:rPr lang="ru-RU" dirty="0"/>
              <a:t> </a:t>
            </a:r>
            <a:r>
              <a:rPr lang="ru-RU" dirty="0" err="1"/>
              <a:t>оригінальність</a:t>
            </a:r>
            <a:r>
              <a:rPr lang="ru-RU" dirty="0"/>
              <a:t> тексту </a:t>
            </a:r>
            <a:r>
              <a:rPr lang="ru-RU" dirty="0" err="1"/>
              <a:t>можна</a:t>
            </a:r>
            <a:r>
              <a:rPr lang="ru-RU" dirty="0"/>
              <a:t> за </a:t>
            </a:r>
            <a:r>
              <a:rPr lang="ru-RU" dirty="0" err="1"/>
              <a:t>допомогою</a:t>
            </a:r>
            <a:r>
              <a:rPr lang="ru-RU" dirty="0"/>
              <a:t> </a:t>
            </a:r>
            <a:r>
              <a:rPr lang="ru-RU" dirty="0" err="1"/>
              <a:t>веббраузера</a:t>
            </a:r>
            <a:r>
              <a:rPr lang="ru-RU" dirty="0"/>
              <a:t>, онлайн-</a:t>
            </a:r>
            <a:r>
              <a:rPr lang="ru-RU" dirty="0" err="1"/>
              <a:t>сервісів</a:t>
            </a:r>
            <a:r>
              <a:rPr lang="ru-RU" dirty="0"/>
              <a:t> </a:t>
            </a:r>
            <a:r>
              <a:rPr lang="ru-RU" dirty="0" err="1"/>
              <a:t>або</a:t>
            </a:r>
            <a:r>
              <a:rPr lang="ru-RU" dirty="0"/>
              <a:t> </a:t>
            </a:r>
            <a:r>
              <a:rPr lang="ru-RU" dirty="0" err="1"/>
              <a:t>спеціальних</a:t>
            </a:r>
            <a:r>
              <a:rPr lang="ru-RU" dirty="0"/>
              <a:t> </a:t>
            </a:r>
            <a:r>
              <a:rPr lang="ru-RU" dirty="0" err="1"/>
              <a:t>антиплагіатних</a:t>
            </a:r>
            <a:r>
              <a:rPr lang="ru-RU" dirty="0"/>
              <a:t> </a:t>
            </a:r>
            <a:r>
              <a:rPr lang="ru-RU" dirty="0" err="1"/>
              <a:t>програм</a:t>
            </a:r>
            <a:r>
              <a:rPr lang="ru-RU" dirty="0"/>
              <a:t>. </a:t>
            </a:r>
            <a:r>
              <a:rPr lang="ru-RU" dirty="0" err="1"/>
              <a:t>Перевірка</a:t>
            </a:r>
            <a:r>
              <a:rPr lang="ru-RU" dirty="0"/>
              <a:t> за </a:t>
            </a:r>
            <a:r>
              <a:rPr lang="ru-RU" dirty="0" err="1"/>
              <a:t>допомогою</a:t>
            </a:r>
            <a:r>
              <a:rPr lang="ru-RU" dirty="0"/>
              <a:t> </a:t>
            </a:r>
            <a:r>
              <a:rPr lang="ru-RU" dirty="0" err="1"/>
              <a:t>веббраузера</a:t>
            </a:r>
            <a:r>
              <a:rPr lang="ru-RU" dirty="0"/>
              <a:t> є </a:t>
            </a:r>
            <a:r>
              <a:rPr lang="ru-RU" dirty="0" err="1"/>
              <a:t>ефективною</a:t>
            </a:r>
            <a:r>
              <a:rPr lang="ru-RU" dirty="0"/>
              <a:t> та </a:t>
            </a:r>
            <a:r>
              <a:rPr lang="ru-RU" dirty="0" err="1"/>
              <a:t>зручною</a:t>
            </a:r>
            <a:r>
              <a:rPr lang="ru-RU" dirty="0"/>
              <a:t>, коли </a:t>
            </a:r>
            <a:r>
              <a:rPr lang="ru-RU" dirty="0" err="1"/>
              <a:t>потрібно</a:t>
            </a:r>
            <a:r>
              <a:rPr lang="ru-RU" dirty="0"/>
              <a:t> </a:t>
            </a:r>
            <a:r>
              <a:rPr lang="ru-RU" dirty="0" err="1"/>
              <a:t>визначити</a:t>
            </a:r>
            <a:r>
              <a:rPr lang="ru-RU" dirty="0"/>
              <a:t> </a:t>
            </a:r>
            <a:r>
              <a:rPr lang="ru-RU" dirty="0" err="1"/>
              <a:t>оригінальність</a:t>
            </a:r>
            <a:r>
              <a:rPr lang="ru-RU" dirty="0"/>
              <a:t> </a:t>
            </a:r>
            <a:r>
              <a:rPr lang="ru-RU" dirty="0" err="1"/>
              <a:t>невеликої</a:t>
            </a:r>
            <a:r>
              <a:rPr lang="ru-RU" dirty="0"/>
              <a:t> </a:t>
            </a:r>
            <a:r>
              <a:rPr lang="ru-RU" dirty="0" err="1"/>
              <a:t>частини</a:t>
            </a:r>
            <a:r>
              <a:rPr lang="ru-RU" dirty="0"/>
              <a:t> тексту (</a:t>
            </a:r>
            <a:r>
              <a:rPr lang="ru-RU" dirty="0" err="1"/>
              <a:t>наприклад</a:t>
            </a:r>
            <a:r>
              <a:rPr lang="ru-RU" dirty="0"/>
              <a:t>, абзацу </a:t>
            </a:r>
            <a:r>
              <a:rPr lang="ru-RU" dirty="0" err="1"/>
              <a:t>чи</a:t>
            </a:r>
            <a:r>
              <a:rPr lang="ru-RU" dirty="0"/>
              <a:t> </a:t>
            </a:r>
            <a:r>
              <a:rPr lang="ru-RU" dirty="0" err="1"/>
              <a:t>речення</a:t>
            </a:r>
            <a:r>
              <a:rPr lang="ru-RU" dirty="0"/>
              <a:t>), </a:t>
            </a:r>
            <a:r>
              <a:rPr lang="ru-RU" dirty="0" err="1"/>
              <a:t>з’ясувати</a:t>
            </a:r>
            <a:r>
              <a:rPr lang="ru-RU" dirty="0"/>
              <a:t>, </a:t>
            </a:r>
            <a:r>
              <a:rPr lang="ru-RU" dirty="0" err="1"/>
              <a:t>звідки</a:t>
            </a:r>
            <a:r>
              <a:rPr lang="ru-RU" dirty="0"/>
              <a:t> </a:t>
            </a:r>
            <a:r>
              <a:rPr lang="ru-RU" dirty="0" err="1"/>
              <a:t>ця</a:t>
            </a:r>
            <a:r>
              <a:rPr lang="ru-RU" dirty="0"/>
              <a:t> </a:t>
            </a:r>
            <a:r>
              <a:rPr lang="ru-RU" dirty="0" err="1"/>
              <a:t>частина</a:t>
            </a:r>
            <a:r>
              <a:rPr lang="ru-RU" dirty="0"/>
              <a:t> тексту </a:t>
            </a:r>
            <a:r>
              <a:rPr lang="ru-RU" dirty="0" err="1"/>
              <a:t>була</a:t>
            </a:r>
            <a:r>
              <a:rPr lang="ru-RU" dirty="0"/>
              <a:t> </a:t>
            </a:r>
            <a:r>
              <a:rPr lang="ru-RU" dirty="0" err="1"/>
              <a:t>запозичена</a:t>
            </a:r>
            <a:r>
              <a:rPr lang="ru-RU" dirty="0"/>
              <a:t>. </a:t>
            </a:r>
            <a:r>
              <a:rPr lang="ru-RU" dirty="0" err="1"/>
              <a:t>Однак</a:t>
            </a:r>
            <a:r>
              <a:rPr lang="ru-RU" dirty="0"/>
              <a:t>, у </a:t>
            </a:r>
            <a:r>
              <a:rPr lang="ru-RU" dirty="0" err="1"/>
              <a:t>разі</a:t>
            </a:r>
            <a:r>
              <a:rPr lang="ru-RU" dirty="0"/>
              <a:t> </a:t>
            </a:r>
            <a:r>
              <a:rPr lang="ru-RU" dirty="0" err="1"/>
              <a:t>виникнення</a:t>
            </a:r>
            <a:r>
              <a:rPr lang="ru-RU" dirty="0"/>
              <a:t> потреби </a:t>
            </a:r>
            <a:r>
              <a:rPr lang="ru-RU" dirty="0" err="1"/>
              <a:t>перевірити</a:t>
            </a:r>
            <a:r>
              <a:rPr lang="ru-RU" dirty="0"/>
              <a:t> </a:t>
            </a:r>
            <a:r>
              <a:rPr lang="ru-RU" dirty="0" err="1"/>
              <a:t>оригінальність</a:t>
            </a:r>
            <a:r>
              <a:rPr lang="ru-RU" dirty="0"/>
              <a:t> </a:t>
            </a:r>
            <a:r>
              <a:rPr lang="ru-RU" dirty="0" err="1"/>
              <a:t>великої</a:t>
            </a:r>
            <a:r>
              <a:rPr lang="ru-RU" dirty="0"/>
              <a:t> за </a:t>
            </a:r>
            <a:r>
              <a:rPr lang="ru-RU" dirty="0" err="1"/>
              <a:t>обсягом</a:t>
            </a:r>
            <a:r>
              <a:rPr lang="ru-RU" dirty="0"/>
              <a:t> </a:t>
            </a:r>
            <a:r>
              <a:rPr lang="ru-RU" dirty="0" err="1"/>
              <a:t>праці</a:t>
            </a:r>
            <a:r>
              <a:rPr lang="ru-RU" dirty="0"/>
              <a:t>, </a:t>
            </a:r>
            <a:r>
              <a:rPr lang="ru-RU" dirty="0" err="1"/>
              <a:t>краще</a:t>
            </a:r>
            <a:r>
              <a:rPr lang="ru-RU" dirty="0"/>
              <a:t> </a:t>
            </a:r>
            <a:r>
              <a:rPr lang="ru-RU" dirty="0" err="1"/>
              <a:t>використовувати</a:t>
            </a:r>
            <a:r>
              <a:rPr lang="ru-RU" dirty="0"/>
              <a:t> </a:t>
            </a:r>
            <a:r>
              <a:rPr lang="ru-RU" dirty="0" err="1"/>
              <a:t>спеціальні</a:t>
            </a:r>
            <a:r>
              <a:rPr lang="ru-RU" dirty="0"/>
              <a:t> онлайн-</a:t>
            </a:r>
            <a:r>
              <a:rPr lang="ru-RU" dirty="0" err="1"/>
              <a:t>платформи</a:t>
            </a:r>
            <a:r>
              <a:rPr lang="ru-RU" dirty="0"/>
              <a:t> </a:t>
            </a:r>
            <a:r>
              <a:rPr lang="ru-RU" dirty="0" err="1"/>
              <a:t>або</a:t>
            </a:r>
            <a:r>
              <a:rPr lang="ru-RU" dirty="0"/>
              <a:t> </a:t>
            </a:r>
            <a:r>
              <a:rPr lang="ru-RU" dirty="0" err="1"/>
              <a:t>програми</a:t>
            </a:r>
            <a:r>
              <a:rPr lang="ru-RU" dirty="0"/>
              <a:t>. Вони </a:t>
            </a:r>
            <a:r>
              <a:rPr lang="ru-RU" dirty="0" err="1"/>
              <a:t>можуть</a:t>
            </a:r>
            <a:r>
              <a:rPr lang="ru-RU" dirty="0"/>
              <a:t> бути як </a:t>
            </a:r>
            <a:r>
              <a:rPr lang="ru-RU" dirty="0" err="1"/>
              <a:t>платними</a:t>
            </a:r>
            <a:r>
              <a:rPr lang="ru-RU" dirty="0"/>
              <a:t>, так і </a:t>
            </a:r>
            <a:r>
              <a:rPr lang="ru-RU" dirty="0" err="1"/>
              <a:t>безкоштовними</a:t>
            </a:r>
            <a:r>
              <a:rPr lang="ru-RU" dirty="0"/>
              <a:t> та </a:t>
            </a:r>
            <a:r>
              <a:rPr lang="ru-RU" dirty="0" err="1"/>
              <a:t>дозволяють</a:t>
            </a:r>
            <a:r>
              <a:rPr lang="ru-RU" dirty="0"/>
              <a:t> </a:t>
            </a:r>
            <a:r>
              <a:rPr lang="ru-RU" dirty="0" err="1"/>
              <a:t>перевіряти</a:t>
            </a:r>
            <a:r>
              <a:rPr lang="ru-RU" dirty="0"/>
              <a:t> </a:t>
            </a:r>
            <a:r>
              <a:rPr lang="ru-RU" dirty="0" err="1"/>
              <a:t>документи</a:t>
            </a:r>
            <a:r>
              <a:rPr lang="ru-RU" dirty="0"/>
              <a:t> в </a:t>
            </a:r>
            <a:r>
              <a:rPr lang="ru-RU" dirty="0" err="1"/>
              <a:t>різних</a:t>
            </a:r>
            <a:r>
              <a:rPr lang="ru-RU" dirty="0"/>
              <a:t> форматах: DOC, ODT, TXT </a:t>
            </a:r>
            <a:r>
              <a:rPr lang="ru-RU" dirty="0" err="1"/>
              <a:t>чи</a:t>
            </a:r>
            <a:r>
              <a:rPr lang="ru-RU" dirty="0"/>
              <a:t> PDF.</a:t>
            </a:r>
            <a:endParaRPr lang="x-none" dirty="0"/>
          </a:p>
        </p:txBody>
      </p:sp>
    </p:spTree>
    <p:extLst>
      <p:ext uri="{BB962C8B-B14F-4D97-AF65-F5344CB8AC3E}">
        <p14:creationId xmlns:p14="http://schemas.microsoft.com/office/powerpoint/2010/main" val="2699790180"/>
      </p:ext>
    </p:extLst>
  </p:cSld>
  <p:clrMapOvr>
    <a:masterClrMapping/>
  </p:clrMapOvr>
  <p:transition>
    <p:strips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xmlns="" id="{BF3369F4-DCB4-4301-8DB0-FE098A85C050}"/>
              </a:ext>
            </a:extLst>
          </p:cNvPr>
          <p:cNvSpPr>
            <a:spLocks noGrp="1"/>
          </p:cNvSpPr>
          <p:nvPr>
            <p:ph type="body" idx="1"/>
          </p:nvPr>
        </p:nvSpPr>
        <p:spPr>
          <a:xfrm>
            <a:off x="5729287" y="1703784"/>
            <a:ext cx="5543550" cy="3739754"/>
          </a:xfrm>
        </p:spPr>
        <p:txBody>
          <a:bodyPr>
            <a:normAutofit fontScale="70000" lnSpcReduction="20000"/>
          </a:bodyPr>
          <a:lstStyle/>
          <a:p>
            <a:pPr algn="r"/>
            <a:r>
              <a:rPr lang="ru-RU" sz="2400" dirty="0" err="1"/>
              <a:t>Найпростішим</a:t>
            </a:r>
            <a:r>
              <a:rPr lang="ru-RU" sz="2400" dirty="0"/>
              <a:t> способом </a:t>
            </a:r>
            <a:r>
              <a:rPr lang="ru-RU" sz="2400" dirty="0" err="1"/>
              <a:t>перевірки</a:t>
            </a:r>
            <a:r>
              <a:rPr lang="ru-RU" sz="2400" dirty="0"/>
              <a:t> </a:t>
            </a:r>
            <a:r>
              <a:rPr lang="ru-RU" sz="2400" dirty="0" err="1"/>
              <a:t>оригінальності</a:t>
            </a:r>
            <a:r>
              <a:rPr lang="ru-RU" sz="2400" dirty="0"/>
              <a:t> тексту є </a:t>
            </a:r>
            <a:r>
              <a:rPr lang="ru-RU" sz="2400" dirty="0" err="1"/>
              <a:t>використання</a:t>
            </a:r>
            <a:r>
              <a:rPr lang="ru-RU" sz="2400" dirty="0"/>
              <a:t> </a:t>
            </a:r>
            <a:r>
              <a:rPr lang="ru-RU" sz="2400" dirty="0" err="1"/>
              <a:t>веббраузера</a:t>
            </a:r>
            <a:r>
              <a:rPr lang="ru-RU" sz="2400" dirty="0"/>
              <a:t>. Для </a:t>
            </a:r>
            <a:r>
              <a:rPr lang="ru-RU" sz="2400" dirty="0" err="1"/>
              <a:t>цього</a:t>
            </a:r>
            <a:r>
              <a:rPr lang="ru-RU" sz="2400" dirty="0"/>
              <a:t> </a:t>
            </a:r>
            <a:r>
              <a:rPr lang="ru-RU" sz="2400" dirty="0" err="1"/>
              <a:t>достатньо</a:t>
            </a:r>
            <a:r>
              <a:rPr lang="ru-RU" sz="2400" dirty="0"/>
              <a:t> </a:t>
            </a:r>
            <a:r>
              <a:rPr lang="ru-RU" sz="2400" dirty="0" err="1"/>
              <a:t>виділити</a:t>
            </a:r>
            <a:r>
              <a:rPr lang="ru-RU" sz="2400" dirty="0"/>
              <a:t> </a:t>
            </a:r>
            <a:r>
              <a:rPr lang="ru-RU" sz="2400" dirty="0" err="1"/>
              <a:t>частину</a:t>
            </a:r>
            <a:r>
              <a:rPr lang="ru-RU" sz="2400" dirty="0"/>
              <a:t> тексту лапками, </a:t>
            </a:r>
            <a:r>
              <a:rPr lang="ru-RU" sz="2400" dirty="0" err="1"/>
              <a:t>скопіювати</a:t>
            </a:r>
            <a:r>
              <a:rPr lang="ru-RU" sz="2400" dirty="0"/>
              <a:t> </a:t>
            </a:r>
            <a:r>
              <a:rPr lang="ru-RU" sz="2400" dirty="0" err="1"/>
              <a:t>його</a:t>
            </a:r>
            <a:r>
              <a:rPr lang="ru-RU" sz="2400" dirty="0"/>
              <a:t> і ввести в рядок </a:t>
            </a:r>
            <a:r>
              <a:rPr lang="ru-RU" sz="2400" dirty="0" err="1"/>
              <a:t>уведення</a:t>
            </a:r>
            <a:r>
              <a:rPr lang="ru-RU" sz="2400" dirty="0"/>
              <a:t>. У </a:t>
            </a:r>
            <a:r>
              <a:rPr lang="ru-RU" sz="2400" dirty="0" err="1"/>
              <a:t>цьому</a:t>
            </a:r>
            <a:r>
              <a:rPr lang="ru-RU" sz="2400" dirty="0"/>
              <a:t> </a:t>
            </a:r>
            <a:r>
              <a:rPr lang="ru-RU" sz="2400" dirty="0" err="1"/>
              <a:t>разі</a:t>
            </a:r>
            <a:r>
              <a:rPr lang="ru-RU" sz="2400" dirty="0"/>
              <a:t> </a:t>
            </a:r>
            <a:r>
              <a:rPr lang="ru-RU" sz="2400" dirty="0" err="1"/>
              <a:t>веббраузер</a:t>
            </a:r>
            <a:r>
              <a:rPr lang="ru-RU" sz="2400" dirty="0"/>
              <a:t> </a:t>
            </a:r>
            <a:r>
              <a:rPr lang="ru-RU" sz="2400" dirty="0" err="1"/>
              <a:t>запропонує</a:t>
            </a:r>
            <a:r>
              <a:rPr lang="ru-RU" sz="2400" dirty="0"/>
              <a:t> </a:t>
            </a:r>
            <a:r>
              <a:rPr lang="ru-RU" sz="2400" dirty="0" err="1"/>
              <a:t>кілька</a:t>
            </a:r>
            <a:r>
              <a:rPr lang="ru-RU" sz="2400" dirty="0"/>
              <a:t> </a:t>
            </a:r>
            <a:r>
              <a:rPr lang="ru-RU" sz="2400" dirty="0" err="1"/>
              <a:t>посилань</a:t>
            </a:r>
            <a:r>
              <a:rPr lang="ru-RU" sz="2400" dirty="0"/>
              <a:t>, за </a:t>
            </a:r>
            <a:r>
              <a:rPr lang="ru-RU" sz="2400" dirty="0" err="1"/>
              <a:t>якими</a:t>
            </a:r>
            <a:r>
              <a:rPr lang="ru-RU" sz="2400" dirty="0"/>
              <a:t> </a:t>
            </a:r>
            <a:r>
              <a:rPr lang="ru-RU" sz="2400" dirty="0" err="1"/>
              <a:t>можна</a:t>
            </a:r>
            <a:r>
              <a:rPr lang="ru-RU" sz="2400" dirty="0"/>
              <a:t> </a:t>
            </a:r>
            <a:r>
              <a:rPr lang="ru-RU" sz="2400" dirty="0" err="1"/>
              <a:t>знайти</a:t>
            </a:r>
            <a:r>
              <a:rPr lang="ru-RU" sz="2400" dirty="0"/>
              <a:t> </a:t>
            </a:r>
            <a:r>
              <a:rPr lang="ru-RU" sz="2400" dirty="0" err="1"/>
              <a:t>такий</a:t>
            </a:r>
            <a:r>
              <a:rPr lang="ru-RU" sz="2400" dirty="0"/>
              <a:t> текст. </a:t>
            </a:r>
            <a:r>
              <a:rPr lang="ru-RU" sz="2400" dirty="0" err="1"/>
              <a:t>Якщо</a:t>
            </a:r>
            <a:r>
              <a:rPr lang="ru-RU" sz="2400" dirty="0"/>
              <a:t> ж текст </a:t>
            </a:r>
            <a:r>
              <a:rPr lang="ru-RU" sz="2400" dirty="0" err="1"/>
              <a:t>оригінальний</a:t>
            </a:r>
            <a:r>
              <a:rPr lang="ru-RU" sz="2400" dirty="0"/>
              <a:t>, то </a:t>
            </a:r>
            <a:r>
              <a:rPr lang="ru-RU" sz="2400" dirty="0" err="1"/>
              <a:t>з’явиться</a:t>
            </a:r>
            <a:r>
              <a:rPr lang="ru-RU" sz="2400" dirty="0"/>
              <a:t> </a:t>
            </a:r>
            <a:r>
              <a:rPr lang="ru-RU" sz="2400" dirty="0" err="1"/>
              <a:t>повідомлення</a:t>
            </a:r>
            <a:r>
              <a:rPr lang="ru-RU" sz="2400" dirty="0"/>
              <a:t> про те, </a:t>
            </a:r>
            <a:r>
              <a:rPr lang="ru-RU" sz="2400" dirty="0" err="1"/>
              <a:t>що</a:t>
            </a:r>
            <a:r>
              <a:rPr lang="ru-RU" sz="2400" dirty="0"/>
              <a:t> не </a:t>
            </a:r>
            <a:r>
              <a:rPr lang="ru-RU" sz="2400" dirty="0" err="1"/>
              <a:t>знайдено</a:t>
            </a:r>
            <a:r>
              <a:rPr lang="ru-RU" sz="2400" dirty="0"/>
              <a:t> </a:t>
            </a:r>
            <a:r>
              <a:rPr lang="ru-RU" sz="2400" dirty="0" err="1"/>
              <a:t>жодного</a:t>
            </a:r>
            <a:r>
              <a:rPr lang="ru-RU" sz="2400" dirty="0"/>
              <a:t> документа </a:t>
            </a:r>
            <a:r>
              <a:rPr lang="ru-RU" sz="2400" dirty="0" err="1"/>
              <a:t>чи</a:t>
            </a:r>
            <a:r>
              <a:rPr lang="ru-RU" sz="2400" dirty="0"/>
              <a:t> результату.</a:t>
            </a:r>
          </a:p>
          <a:p>
            <a:pPr algn="r"/>
            <a:r>
              <a:rPr lang="ru-RU" sz="2400" dirty="0"/>
              <a:t>Для </a:t>
            </a:r>
            <a:r>
              <a:rPr lang="ru-RU" sz="2400" dirty="0" err="1"/>
              <a:t>користувачів</a:t>
            </a:r>
            <a:r>
              <a:rPr lang="ru-RU" sz="2400" dirty="0"/>
              <a:t> </a:t>
            </a:r>
            <a:r>
              <a:rPr lang="en-US" sz="2400" dirty="0"/>
              <a:t>Google Chrome </a:t>
            </a:r>
            <a:r>
              <a:rPr lang="ru-RU" sz="2400" dirty="0" err="1"/>
              <a:t>існує</a:t>
            </a:r>
            <a:r>
              <a:rPr lang="ru-RU" sz="2400" dirty="0"/>
              <a:t> </a:t>
            </a:r>
            <a:r>
              <a:rPr lang="ru-RU" sz="2400" dirty="0" err="1"/>
              <a:t>також</a:t>
            </a:r>
            <a:r>
              <a:rPr lang="ru-RU" sz="2400" dirty="0"/>
              <a:t> </a:t>
            </a:r>
            <a:r>
              <a:rPr lang="ru-RU" sz="2400" dirty="0" err="1"/>
              <a:t>можливість</a:t>
            </a:r>
            <a:r>
              <a:rPr lang="ru-RU" sz="2400" dirty="0"/>
              <a:t> </a:t>
            </a:r>
            <a:r>
              <a:rPr lang="ru-RU" sz="2400" dirty="0" err="1"/>
              <a:t>перевірити</a:t>
            </a:r>
            <a:r>
              <a:rPr lang="ru-RU" sz="2400" dirty="0"/>
              <a:t>, </a:t>
            </a:r>
            <a:r>
              <a:rPr lang="ru-RU" sz="2400" dirty="0" err="1"/>
              <a:t>звідки</a:t>
            </a:r>
            <a:r>
              <a:rPr lang="ru-RU" sz="2400" dirty="0"/>
              <a:t> </a:t>
            </a:r>
            <a:r>
              <a:rPr lang="ru-RU" sz="2400" dirty="0" err="1"/>
              <a:t>було</a:t>
            </a:r>
            <a:r>
              <a:rPr lang="ru-RU" sz="2400" dirty="0"/>
              <a:t> </a:t>
            </a:r>
            <a:r>
              <a:rPr lang="ru-RU" sz="2400" dirty="0" err="1"/>
              <a:t>запозичене</a:t>
            </a:r>
            <a:r>
              <a:rPr lang="ru-RU" sz="2400" dirty="0"/>
              <a:t> </a:t>
            </a:r>
            <a:r>
              <a:rPr lang="ru-RU" sz="2400" dirty="0" err="1"/>
              <a:t>використане</a:t>
            </a:r>
            <a:r>
              <a:rPr lang="ru-RU" sz="2400" dirty="0"/>
              <a:t> в </a:t>
            </a:r>
            <a:r>
              <a:rPr lang="ru-RU" sz="2400" dirty="0" err="1"/>
              <a:t>тексті</a:t>
            </a:r>
            <a:r>
              <a:rPr lang="ru-RU" sz="2400" dirty="0"/>
              <a:t> фото. Для </a:t>
            </a:r>
            <a:r>
              <a:rPr lang="ru-RU" sz="2400" dirty="0" err="1"/>
              <a:t>цього</a:t>
            </a:r>
            <a:r>
              <a:rPr lang="ru-RU" sz="2400" dirty="0"/>
              <a:t> </a:t>
            </a:r>
            <a:r>
              <a:rPr lang="ru-RU" sz="2400" dirty="0" err="1"/>
              <a:t>потрібно</a:t>
            </a:r>
            <a:r>
              <a:rPr lang="ru-RU" sz="2400" dirty="0"/>
              <a:t> </a:t>
            </a:r>
            <a:r>
              <a:rPr lang="ru-RU" sz="2400" dirty="0" err="1"/>
              <a:t>лише</a:t>
            </a:r>
            <a:r>
              <a:rPr lang="ru-RU" sz="2400" dirty="0"/>
              <a:t> </a:t>
            </a:r>
            <a:r>
              <a:rPr lang="ru-RU" sz="2400" dirty="0" err="1"/>
              <a:t>виділити</a:t>
            </a:r>
            <a:r>
              <a:rPr lang="ru-RU" sz="2400" dirty="0"/>
              <a:t> </a:t>
            </a:r>
            <a:r>
              <a:rPr lang="ru-RU" sz="2400" dirty="0" err="1"/>
              <a:t>відповідне</a:t>
            </a:r>
            <a:r>
              <a:rPr lang="ru-RU" sz="2400" dirty="0"/>
              <a:t> </a:t>
            </a:r>
            <a:r>
              <a:rPr lang="ru-RU" sz="2400" dirty="0" err="1"/>
              <a:t>зображення</a:t>
            </a:r>
            <a:r>
              <a:rPr lang="ru-RU" sz="2400" dirty="0"/>
              <a:t>, </a:t>
            </a:r>
            <a:r>
              <a:rPr lang="ru-RU" sz="2400" dirty="0" err="1"/>
              <a:t>натиснути</a:t>
            </a:r>
            <a:r>
              <a:rPr lang="ru-RU" sz="2400" dirty="0"/>
              <a:t> праву </a:t>
            </a:r>
            <a:r>
              <a:rPr lang="ru-RU" sz="2400" dirty="0" err="1"/>
              <a:t>клавішу</a:t>
            </a:r>
            <a:r>
              <a:rPr lang="ru-RU" sz="2400" dirty="0"/>
              <a:t> мишки та </a:t>
            </a:r>
            <a:r>
              <a:rPr lang="ru-RU" sz="2400" dirty="0" err="1"/>
              <a:t>вибрати</a:t>
            </a:r>
            <a:r>
              <a:rPr lang="ru-RU" sz="2400" dirty="0"/>
              <a:t> пункт «</a:t>
            </a:r>
            <a:r>
              <a:rPr lang="ru-RU" sz="2400" dirty="0" err="1"/>
              <a:t>Шукати</a:t>
            </a:r>
            <a:r>
              <a:rPr lang="ru-RU" sz="2400" dirty="0"/>
              <a:t> </a:t>
            </a:r>
            <a:r>
              <a:rPr lang="ru-RU" sz="2400" dirty="0" err="1"/>
              <a:t>зображення</a:t>
            </a:r>
            <a:r>
              <a:rPr lang="ru-RU" sz="2400" dirty="0"/>
              <a:t> в </a:t>
            </a:r>
            <a:r>
              <a:rPr lang="en-US" sz="2400" dirty="0"/>
              <a:t>Google».</a:t>
            </a:r>
            <a:endParaRPr lang="x-none" sz="2400" dirty="0"/>
          </a:p>
        </p:txBody>
      </p:sp>
      <p:pic>
        <p:nvPicPr>
          <p:cNvPr id="5122" name="Picture 2" descr="ТОП 5 програм перевірки на плагіат">
            <a:extLst>
              <a:ext uri="{FF2B5EF4-FFF2-40B4-BE49-F238E27FC236}">
                <a16:creationId xmlns:a16="http://schemas.microsoft.com/office/drawing/2014/main" xmlns="" id="{E699B767-BE93-497A-BD4B-82DB8E24A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3100"/>
            <a:ext cx="52006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44759"/>
      </p:ext>
    </p:extLst>
  </p:cSld>
  <p:clrMapOvr>
    <a:masterClrMapping/>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xmlns="" id="{ED42417A-278A-4828-9228-18FDE245CE1D}"/>
              </a:ext>
            </a:extLst>
          </p:cNvPr>
          <p:cNvSpPr>
            <a:spLocks noGrp="1"/>
          </p:cNvSpPr>
          <p:nvPr>
            <p:ph type="body" idx="4294967295"/>
          </p:nvPr>
        </p:nvSpPr>
        <p:spPr>
          <a:xfrm>
            <a:off x="680720" y="1466246"/>
            <a:ext cx="9733280" cy="2981642"/>
          </a:xfrm>
        </p:spPr>
        <p:txBody>
          <a:bodyPr>
            <a:normAutofit fontScale="70000" lnSpcReduction="20000"/>
          </a:bodyPr>
          <a:lstStyle/>
          <a:p>
            <a:pPr marL="0" indent="0">
              <a:buNone/>
            </a:pPr>
            <a:r>
              <a:rPr lang="en-US" dirty="0"/>
              <a:t>UNICHECK – </a:t>
            </a:r>
            <a:r>
              <a:rPr lang="ru-RU" dirty="0" err="1"/>
              <a:t>сервіс</a:t>
            </a:r>
            <a:r>
              <a:rPr lang="ru-RU" dirty="0"/>
              <a:t> </a:t>
            </a:r>
            <a:r>
              <a:rPr lang="ru-RU" dirty="0" err="1"/>
              <a:t>перевірки</a:t>
            </a:r>
            <a:r>
              <a:rPr lang="ru-RU" dirty="0"/>
              <a:t> на </a:t>
            </a:r>
            <a:r>
              <a:rPr lang="ru-RU" dirty="0" err="1"/>
              <a:t>плагіат</a:t>
            </a:r>
            <a:r>
              <a:rPr lang="ru-RU" dirty="0"/>
              <a:t> для </a:t>
            </a:r>
            <a:r>
              <a:rPr lang="ru-RU" dirty="0" err="1"/>
              <a:t>найкращих</a:t>
            </a:r>
            <a:r>
              <a:rPr lang="ru-RU" dirty="0"/>
              <a:t> </a:t>
            </a:r>
            <a:r>
              <a:rPr lang="ru-RU" dirty="0" err="1"/>
              <a:t>результатів</a:t>
            </a:r>
            <a:r>
              <a:rPr lang="ru-RU" dirty="0"/>
              <a:t>. </a:t>
            </a:r>
            <a:r>
              <a:rPr lang="ru-RU" dirty="0" err="1"/>
              <a:t>Завдяки</a:t>
            </a:r>
            <a:r>
              <a:rPr lang="ru-RU" dirty="0"/>
              <a:t> </a:t>
            </a:r>
            <a:r>
              <a:rPr lang="ru-RU" dirty="0" err="1"/>
              <a:t>поєднанню</a:t>
            </a:r>
            <a:r>
              <a:rPr lang="ru-RU" dirty="0"/>
              <a:t> </a:t>
            </a:r>
            <a:r>
              <a:rPr lang="ru-RU" dirty="0" err="1"/>
              <a:t>надсучасних</a:t>
            </a:r>
            <a:r>
              <a:rPr lang="ru-RU" dirty="0"/>
              <a:t> </a:t>
            </a:r>
            <a:r>
              <a:rPr lang="ru-RU" dirty="0" err="1"/>
              <a:t>технологій</a:t>
            </a:r>
            <a:r>
              <a:rPr lang="ru-RU" dirty="0"/>
              <a:t> та </a:t>
            </a:r>
            <a:r>
              <a:rPr lang="ru-RU" dirty="0" err="1"/>
              <a:t>інтуїтивного</a:t>
            </a:r>
            <a:r>
              <a:rPr lang="ru-RU" dirty="0"/>
              <a:t> дизайну, </a:t>
            </a:r>
            <a:r>
              <a:rPr lang="en-US" dirty="0" err="1"/>
              <a:t>Unicheck</a:t>
            </a:r>
            <a:r>
              <a:rPr lang="en-US" dirty="0"/>
              <a:t> </a:t>
            </a:r>
            <a:r>
              <a:rPr lang="ru-RU" dirty="0" err="1"/>
              <a:t>допомагає</a:t>
            </a:r>
            <a:r>
              <a:rPr lang="ru-RU" dirty="0"/>
              <a:t> </a:t>
            </a:r>
            <a:r>
              <a:rPr lang="ru-RU" dirty="0" err="1"/>
              <a:t>підвищити</a:t>
            </a:r>
            <a:r>
              <a:rPr lang="ru-RU" dirty="0"/>
              <a:t> </a:t>
            </a:r>
            <a:r>
              <a:rPr lang="ru-RU" dirty="0" err="1"/>
              <a:t>якість</a:t>
            </a:r>
            <a:r>
              <a:rPr lang="ru-RU" dirty="0"/>
              <a:t> </a:t>
            </a:r>
            <a:r>
              <a:rPr lang="ru-RU" dirty="0" err="1"/>
              <a:t>оригінальних</a:t>
            </a:r>
            <a:r>
              <a:rPr lang="ru-RU" dirty="0"/>
              <a:t> </a:t>
            </a:r>
            <a:r>
              <a:rPr lang="ru-RU" dirty="0" err="1"/>
              <a:t>текстів</a:t>
            </a:r>
            <a:r>
              <a:rPr lang="ru-RU" dirty="0"/>
              <a:t>, а не просто </a:t>
            </a:r>
            <a:r>
              <a:rPr lang="ru-RU" dirty="0" err="1"/>
              <a:t>вказує</a:t>
            </a:r>
            <a:r>
              <a:rPr lang="ru-RU" dirty="0"/>
              <a:t> на </a:t>
            </a:r>
            <a:r>
              <a:rPr lang="ru-RU" dirty="0" err="1"/>
              <a:t>текстові</a:t>
            </a:r>
            <a:r>
              <a:rPr lang="ru-RU" dirty="0"/>
              <a:t> </a:t>
            </a:r>
            <a:r>
              <a:rPr lang="ru-RU" dirty="0" err="1"/>
              <a:t>збіги</a:t>
            </a:r>
            <a:r>
              <a:rPr lang="ru-RU" dirty="0"/>
              <a:t>. </a:t>
            </a:r>
            <a:r>
              <a:rPr lang="en-US" dirty="0" err="1"/>
              <a:t>Unicheck</a:t>
            </a:r>
            <a:r>
              <a:rPr lang="en-US" dirty="0"/>
              <a:t> – </a:t>
            </a:r>
            <a:r>
              <a:rPr lang="ru-RU" dirty="0"/>
              <a:t>онлайн-</a:t>
            </a:r>
            <a:r>
              <a:rPr lang="ru-RU" dirty="0" err="1"/>
              <a:t>інструмент</a:t>
            </a:r>
            <a:r>
              <a:rPr lang="ru-RU" dirty="0"/>
              <a:t> для </a:t>
            </a:r>
            <a:r>
              <a:rPr lang="ru-RU" dirty="0" err="1"/>
              <a:t>швидкої</a:t>
            </a:r>
            <a:r>
              <a:rPr lang="ru-RU" dirty="0"/>
              <a:t> </a:t>
            </a:r>
            <a:r>
              <a:rPr lang="ru-RU" dirty="0" err="1"/>
              <a:t>перевірки</a:t>
            </a:r>
            <a:r>
              <a:rPr lang="ru-RU" dirty="0"/>
              <a:t> </a:t>
            </a:r>
            <a:r>
              <a:rPr lang="ru-RU" dirty="0" err="1"/>
              <a:t>академічних</a:t>
            </a:r>
            <a:r>
              <a:rPr lang="ru-RU" dirty="0"/>
              <a:t> </a:t>
            </a:r>
            <a:r>
              <a:rPr lang="ru-RU" dirty="0" err="1"/>
              <a:t>робіт</a:t>
            </a:r>
            <a:r>
              <a:rPr lang="ru-RU" dirty="0"/>
              <a:t> та будь-</a:t>
            </a:r>
            <a:r>
              <a:rPr lang="ru-RU" dirty="0" err="1"/>
              <a:t>яких</a:t>
            </a:r>
            <a:r>
              <a:rPr lang="ru-RU" dirty="0"/>
              <a:t> </a:t>
            </a:r>
            <a:r>
              <a:rPr lang="ru-RU" dirty="0" err="1"/>
              <a:t>інших</a:t>
            </a:r>
            <a:r>
              <a:rPr lang="ru-RU" dirty="0"/>
              <a:t> </a:t>
            </a:r>
            <a:r>
              <a:rPr lang="ru-RU" dirty="0" err="1"/>
              <a:t>текстів</a:t>
            </a:r>
            <a:r>
              <a:rPr lang="ru-RU" dirty="0"/>
              <a:t> на </a:t>
            </a:r>
            <a:r>
              <a:rPr lang="ru-RU" dirty="0" err="1"/>
              <a:t>плагіат</a:t>
            </a:r>
            <a:r>
              <a:rPr lang="ru-RU" dirty="0"/>
              <a:t>. </a:t>
            </a:r>
            <a:r>
              <a:rPr lang="ru-RU" dirty="0" err="1"/>
              <a:t>Створений</a:t>
            </a:r>
            <a:r>
              <a:rPr lang="ru-RU" dirty="0"/>
              <a:t> </a:t>
            </a:r>
            <a:r>
              <a:rPr lang="ru-RU" dirty="0" err="1"/>
              <a:t>українськими</a:t>
            </a:r>
            <a:r>
              <a:rPr lang="ru-RU" dirty="0"/>
              <a:t> </a:t>
            </a:r>
            <a:r>
              <a:rPr lang="ru-RU" dirty="0" err="1"/>
              <a:t>розробниками</a:t>
            </a:r>
            <a:r>
              <a:rPr lang="ru-RU" dirty="0"/>
              <a:t> у 2014, </a:t>
            </a:r>
            <a:r>
              <a:rPr lang="ru-RU" dirty="0" err="1"/>
              <a:t>він</a:t>
            </a:r>
            <a:r>
              <a:rPr lang="ru-RU" dirty="0"/>
              <a:t> </a:t>
            </a:r>
            <a:r>
              <a:rPr lang="ru-RU" dirty="0" err="1"/>
              <a:t>може</a:t>
            </a:r>
            <a:r>
              <a:rPr lang="ru-RU" dirty="0"/>
              <a:t> </a:t>
            </a:r>
            <a:r>
              <a:rPr lang="ru-RU" dirty="0" err="1"/>
              <a:t>використовуватись</a:t>
            </a:r>
            <a:r>
              <a:rPr lang="ru-RU" dirty="0"/>
              <a:t> онлайн </a:t>
            </a:r>
            <a:r>
              <a:rPr lang="ru-RU" dirty="0" err="1"/>
              <a:t>або</a:t>
            </a:r>
            <a:r>
              <a:rPr lang="ru-RU" dirty="0"/>
              <a:t> </a:t>
            </a:r>
            <a:r>
              <a:rPr lang="ru-RU" dirty="0" err="1"/>
              <a:t>інтегруватись</a:t>
            </a:r>
            <a:r>
              <a:rPr lang="ru-RU" dirty="0"/>
              <a:t> з </a:t>
            </a:r>
            <a:r>
              <a:rPr lang="ru-RU" dirty="0" err="1"/>
              <a:t>навчальними</a:t>
            </a:r>
            <a:r>
              <a:rPr lang="ru-RU" dirty="0"/>
              <a:t> системами </a:t>
            </a:r>
            <a:r>
              <a:rPr lang="ru-RU" dirty="0" err="1"/>
              <a:t>навчальних</a:t>
            </a:r>
            <a:r>
              <a:rPr lang="ru-RU" dirty="0"/>
              <a:t> </a:t>
            </a:r>
            <a:r>
              <a:rPr lang="ru-RU" dirty="0" err="1"/>
              <a:t>закладів</a:t>
            </a:r>
            <a:r>
              <a:rPr lang="ru-RU" dirty="0"/>
              <a:t> (так </a:t>
            </a:r>
            <a:r>
              <a:rPr lang="ru-RU" dirty="0" err="1"/>
              <a:t>звані</a:t>
            </a:r>
            <a:r>
              <a:rPr lang="ru-RU" dirty="0"/>
              <a:t> </a:t>
            </a:r>
            <a:r>
              <a:rPr lang="en-US" dirty="0"/>
              <a:t>learning management systems). </a:t>
            </a:r>
            <a:r>
              <a:rPr lang="ru-RU" dirty="0" err="1"/>
              <a:t>Серед</a:t>
            </a:r>
            <a:r>
              <a:rPr lang="ru-RU" dirty="0"/>
              <a:t> них – </a:t>
            </a:r>
            <a:r>
              <a:rPr lang="en-US" dirty="0"/>
              <a:t>Moodle, Canvas, Blackboard, Schoology, Google Classroom </a:t>
            </a:r>
            <a:r>
              <a:rPr lang="ru-RU" dirty="0"/>
              <a:t>та </a:t>
            </a:r>
            <a:r>
              <a:rPr lang="ru-RU" dirty="0" err="1"/>
              <a:t>інші</a:t>
            </a:r>
            <a:r>
              <a:rPr lang="ru-RU" dirty="0"/>
              <a:t>.</a:t>
            </a:r>
            <a:endParaRPr lang="x-none" dirty="0"/>
          </a:p>
        </p:txBody>
      </p:sp>
      <p:pic>
        <p:nvPicPr>
          <p:cNvPr id="6148" name="Picture 4" descr="Unicheck - сервіс перевірки на плагіат, рекомендований МОН України -  Національний репозитарій академічних текстів">
            <a:extLst>
              <a:ext uri="{FF2B5EF4-FFF2-40B4-BE49-F238E27FC236}">
                <a16:creationId xmlns:a16="http://schemas.microsoft.com/office/drawing/2014/main" xmlns="" id="{3688EA51-6973-4682-A66E-026EA6DAD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816" y="4447888"/>
            <a:ext cx="6707884" cy="167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0177"/>
      </p:ext>
    </p:extLst>
  </p:cSld>
  <p:clrMapOvr>
    <a:masterClrMapping/>
  </p:clrMapOvr>
  <p:transition>
    <p:strips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3175"/>
            <a:ext cx="981075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168483"/>
      </p:ext>
    </p:extLst>
  </p:cSld>
  <p:clrMapOvr>
    <a:masterClrMapping/>
  </p:clrMapOvr>
  <p:transition>
    <p:strips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a16="http://schemas.microsoft.com/office/drawing/2014/main" xmlns="" id="{8188E6F3-4097-4B67-99D1-D221A6345CF4}"/>
              </a:ext>
            </a:extLst>
          </p:cNvPr>
          <p:cNvSpPr/>
          <p:nvPr/>
        </p:nvSpPr>
        <p:spPr>
          <a:xfrm>
            <a:off x="557213" y="757238"/>
            <a:ext cx="11272837" cy="54006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x-none">
              <a:solidFill>
                <a:schemeClr val="tx1"/>
              </a:solidFill>
            </a:endParaRPr>
          </a:p>
        </p:txBody>
      </p:sp>
      <p:sp>
        <p:nvSpPr>
          <p:cNvPr id="2" name="TextBox 1">
            <a:extLst>
              <a:ext uri="{FF2B5EF4-FFF2-40B4-BE49-F238E27FC236}">
                <a16:creationId xmlns:a16="http://schemas.microsoft.com/office/drawing/2014/main" xmlns="" id="{81D19786-FFB2-44B0-8684-6869ED0DC9C6}"/>
              </a:ext>
            </a:extLst>
          </p:cNvPr>
          <p:cNvSpPr txBox="1"/>
          <p:nvPr/>
        </p:nvSpPr>
        <p:spPr>
          <a:xfrm>
            <a:off x="909637" y="1028343"/>
            <a:ext cx="10372725" cy="4247317"/>
          </a:xfrm>
          <a:prstGeom prst="rect">
            <a:avLst/>
          </a:prstGeom>
          <a:noFill/>
        </p:spPr>
        <p:txBody>
          <a:bodyPr wrap="square" rtlCol="0">
            <a:spAutoFit/>
          </a:bodyPr>
          <a:lstStyle/>
          <a:p>
            <a:pPr fontAlgn="base"/>
            <a:r>
              <a:rPr lang="ru-RU" b="1" dirty="0"/>
              <a:t>Онлайн-</a:t>
            </a:r>
            <a:r>
              <a:rPr lang="ru-RU" b="1" dirty="0" err="1"/>
              <a:t>ресурси</a:t>
            </a:r>
            <a:r>
              <a:rPr lang="ru-RU" b="1" dirty="0"/>
              <a:t> для </a:t>
            </a:r>
            <a:r>
              <a:rPr lang="ru-RU" b="1" dirty="0" err="1"/>
              <a:t>перевірки</a:t>
            </a:r>
            <a:r>
              <a:rPr lang="ru-RU" b="1" dirty="0"/>
              <a:t> </a:t>
            </a:r>
            <a:r>
              <a:rPr lang="ru-RU" b="1" dirty="0" err="1"/>
              <a:t>матеріалів</a:t>
            </a:r>
            <a:r>
              <a:rPr lang="ru-RU" b="1" dirty="0"/>
              <a:t> на </a:t>
            </a:r>
            <a:r>
              <a:rPr lang="ru-RU" b="1" dirty="0" err="1"/>
              <a:t>плагіат</a:t>
            </a:r>
            <a:r>
              <a:rPr lang="ru-RU" b="1" dirty="0"/>
              <a:t>:</a:t>
            </a:r>
            <a:endParaRPr lang="ru-RU" dirty="0"/>
          </a:p>
          <a:p>
            <a:pPr fontAlgn="base"/>
            <a:r>
              <a:rPr lang="ru-RU" dirty="0"/>
              <a:t>     </a:t>
            </a:r>
            <a:r>
              <a:rPr lang="ru-RU" dirty="0" err="1"/>
              <a:t>Plagtracker</a:t>
            </a:r>
            <a:endParaRPr lang="ru-RU" dirty="0"/>
          </a:p>
          <a:p>
            <a:pPr fontAlgn="base"/>
            <a:r>
              <a:rPr lang="ru-RU" dirty="0">
                <a:hlinkClick r:id="rId2"/>
              </a:rPr>
              <a:t>https://www.plagtracker.com/</a:t>
            </a:r>
            <a:endParaRPr lang="ru-RU" dirty="0"/>
          </a:p>
          <a:p>
            <a:pPr fontAlgn="base"/>
            <a:r>
              <a:rPr lang="ru-RU" dirty="0"/>
              <a:t>     </a:t>
            </a:r>
            <a:r>
              <a:rPr lang="ru-RU" dirty="0" err="1"/>
              <a:t>Plagscan</a:t>
            </a:r>
            <a:endParaRPr lang="ru-RU" dirty="0"/>
          </a:p>
          <a:p>
            <a:pPr fontAlgn="base"/>
            <a:r>
              <a:rPr lang="ru-RU" dirty="0">
                <a:hlinkClick r:id="rId3"/>
              </a:rPr>
              <a:t>https://www.plagscan.com/</a:t>
            </a:r>
            <a:endParaRPr lang="ru-RU" dirty="0"/>
          </a:p>
          <a:p>
            <a:pPr fontAlgn="base"/>
            <a:r>
              <a:rPr lang="ru-RU" dirty="0"/>
              <a:t>     </a:t>
            </a:r>
            <a:r>
              <a:rPr lang="ru-RU" dirty="0" err="1"/>
              <a:t>Plagiarism</a:t>
            </a:r>
            <a:r>
              <a:rPr lang="ru-RU" dirty="0"/>
              <a:t> </a:t>
            </a:r>
            <a:r>
              <a:rPr lang="ru-RU" dirty="0" err="1"/>
              <a:t>Detector</a:t>
            </a:r>
            <a:endParaRPr lang="ru-RU" dirty="0"/>
          </a:p>
          <a:p>
            <a:pPr fontAlgn="base"/>
            <a:r>
              <a:rPr lang="ru-RU" dirty="0">
                <a:hlinkClick r:id="rId4"/>
              </a:rPr>
              <a:t>https://plagiarismdetector.net/</a:t>
            </a:r>
            <a:endParaRPr lang="ru-RU" dirty="0"/>
          </a:p>
          <a:p>
            <a:pPr fontAlgn="base"/>
            <a:r>
              <a:rPr lang="ru-RU" dirty="0"/>
              <a:t>     </a:t>
            </a:r>
            <a:r>
              <a:rPr lang="ru-RU" dirty="0" err="1"/>
              <a:t>Duplichecker</a:t>
            </a:r>
            <a:endParaRPr lang="ru-RU" dirty="0"/>
          </a:p>
          <a:p>
            <a:pPr fontAlgn="base"/>
            <a:r>
              <a:rPr lang="ru-RU" dirty="0">
                <a:hlinkClick r:id="rId5"/>
              </a:rPr>
              <a:t>https://www.duplichecker.com/</a:t>
            </a:r>
            <a:endParaRPr lang="ru-RU" dirty="0"/>
          </a:p>
          <a:p>
            <a:pPr fontAlgn="base"/>
            <a:r>
              <a:rPr lang="ru-RU" dirty="0"/>
              <a:t>     </a:t>
            </a:r>
            <a:r>
              <a:rPr lang="ru-RU" dirty="0" err="1"/>
              <a:t>Plagiarisma</a:t>
            </a:r>
            <a:endParaRPr lang="ru-RU" dirty="0"/>
          </a:p>
          <a:p>
            <a:pPr fontAlgn="base"/>
            <a:r>
              <a:rPr lang="ru-RU" dirty="0">
                <a:hlinkClick r:id="rId6"/>
              </a:rPr>
              <a:t>https://plagiarisma.net/</a:t>
            </a:r>
            <a:endParaRPr lang="ru-RU" dirty="0"/>
          </a:p>
          <a:p>
            <a:pPr fontAlgn="base"/>
            <a:r>
              <a:rPr lang="ru-RU" dirty="0"/>
              <a:t>     </a:t>
            </a:r>
            <a:r>
              <a:rPr lang="ru-RU" dirty="0" err="1"/>
              <a:t>Plagium</a:t>
            </a:r>
            <a:endParaRPr lang="ru-RU" dirty="0"/>
          </a:p>
          <a:p>
            <a:pPr fontAlgn="base"/>
            <a:r>
              <a:rPr lang="ru-RU" dirty="0">
                <a:hlinkClick r:id="rId7"/>
              </a:rPr>
              <a:t>https://www.plagium.com/</a:t>
            </a:r>
            <a:endParaRPr lang="ru-RU" dirty="0"/>
          </a:p>
          <a:p>
            <a:pPr fontAlgn="base"/>
            <a:r>
              <a:rPr lang="ru-RU" dirty="0"/>
              <a:t>     </a:t>
            </a:r>
            <a:r>
              <a:rPr lang="ru-RU" dirty="0" err="1"/>
              <a:t>StrikePlagiarism</a:t>
            </a:r>
            <a:endParaRPr lang="ru-RU" dirty="0"/>
          </a:p>
          <a:p>
            <a:pPr fontAlgn="base"/>
            <a:r>
              <a:rPr lang="ru-RU" dirty="0">
                <a:hlinkClick r:id="rId8"/>
              </a:rPr>
              <a:t>https://strikeplagiarism.com/uk/</a:t>
            </a:r>
            <a:endParaRPr lang="ru-RU" dirty="0"/>
          </a:p>
        </p:txBody>
      </p:sp>
    </p:spTree>
    <p:extLst>
      <p:ext uri="{BB962C8B-B14F-4D97-AF65-F5344CB8AC3E}">
        <p14:creationId xmlns:p14="http://schemas.microsoft.com/office/powerpoint/2010/main" val="3854857128"/>
      </p:ext>
    </p:extLst>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E0CB80-5222-445B-B053-4763F7C276B4}"/>
              </a:ext>
            </a:extLst>
          </p:cNvPr>
          <p:cNvSpPr>
            <a:spLocks noGrp="1"/>
          </p:cNvSpPr>
          <p:nvPr>
            <p:ph type="title"/>
          </p:nvPr>
        </p:nvSpPr>
        <p:spPr/>
        <p:txBody>
          <a:bodyPr/>
          <a:lstStyle/>
          <a:p>
            <a:r>
              <a:rPr lang="uk-UA" dirty="0"/>
              <a:t>10.1. Основні поняття авторського права</a:t>
            </a:r>
            <a:endParaRPr lang="x-none" dirty="0"/>
          </a:p>
        </p:txBody>
      </p:sp>
      <p:sp>
        <p:nvSpPr>
          <p:cNvPr id="3" name="Объект 2">
            <a:extLst>
              <a:ext uri="{FF2B5EF4-FFF2-40B4-BE49-F238E27FC236}">
                <a16:creationId xmlns:a16="http://schemas.microsoft.com/office/drawing/2014/main" xmlns="" id="{9A06B4C3-B073-4F30-A15C-8F78F826CD65}"/>
              </a:ext>
            </a:extLst>
          </p:cNvPr>
          <p:cNvSpPr>
            <a:spLocks noGrp="1"/>
          </p:cNvSpPr>
          <p:nvPr>
            <p:ph idx="1"/>
          </p:nvPr>
        </p:nvSpPr>
        <p:spPr/>
        <p:txBody>
          <a:bodyPr>
            <a:normAutofit fontScale="92500" lnSpcReduction="10000"/>
          </a:bodyPr>
          <a:lstStyle/>
          <a:p>
            <a:r>
              <a:rPr lang="ru-RU" b="0" i="0" dirty="0" err="1">
                <a:solidFill>
                  <a:srgbClr val="58585B"/>
                </a:solidFill>
                <a:effectLst/>
                <a:latin typeface="Roboto Slab"/>
              </a:rPr>
              <a:t>Авторське</a:t>
            </a:r>
            <a:r>
              <a:rPr lang="ru-RU" b="0" i="0" dirty="0">
                <a:solidFill>
                  <a:srgbClr val="58585B"/>
                </a:solidFill>
                <a:effectLst/>
                <a:latin typeface="Roboto Slab"/>
              </a:rPr>
              <a:t> право </a:t>
            </a:r>
            <a:r>
              <a:rPr lang="ru-RU" b="0" i="0" dirty="0" err="1">
                <a:solidFill>
                  <a:srgbClr val="58585B"/>
                </a:solidFill>
                <a:effectLst/>
                <a:latin typeface="Roboto Slab"/>
              </a:rPr>
              <a:t>належить</a:t>
            </a:r>
            <a:r>
              <a:rPr lang="ru-RU" b="0" i="0" dirty="0">
                <a:solidFill>
                  <a:srgbClr val="58585B"/>
                </a:solidFill>
                <a:effectLst/>
                <a:latin typeface="Roboto Slab"/>
              </a:rPr>
              <a:t> до </a:t>
            </a:r>
            <a:r>
              <a:rPr lang="ru-RU" b="0" i="0" dirty="0" err="1">
                <a:solidFill>
                  <a:srgbClr val="58585B"/>
                </a:solidFill>
                <a:effectLst/>
                <a:latin typeface="Roboto Slab"/>
              </a:rPr>
              <a:t>цивільного</a:t>
            </a:r>
            <a:r>
              <a:rPr lang="ru-RU" b="0" i="0" dirty="0">
                <a:solidFill>
                  <a:srgbClr val="58585B"/>
                </a:solidFill>
                <a:effectLst/>
                <a:latin typeface="Roboto Slab"/>
              </a:rPr>
              <a:t> права й </a:t>
            </a:r>
            <a:r>
              <a:rPr lang="ru-RU" b="0" i="0" dirty="0" err="1">
                <a:solidFill>
                  <a:srgbClr val="58585B"/>
                </a:solidFill>
                <a:effectLst/>
                <a:latin typeface="Roboto Slab"/>
              </a:rPr>
              <a:t>підпадає</a:t>
            </a:r>
            <a:r>
              <a:rPr lang="ru-RU" b="0" i="0" dirty="0">
                <a:solidFill>
                  <a:srgbClr val="58585B"/>
                </a:solidFill>
                <a:effectLst/>
                <a:latin typeface="Roboto Slab"/>
              </a:rPr>
              <a:t> </a:t>
            </a:r>
            <a:r>
              <a:rPr lang="ru-RU" b="0" i="0" dirty="0" err="1">
                <a:solidFill>
                  <a:srgbClr val="58585B"/>
                </a:solidFill>
                <a:effectLst/>
                <a:latin typeface="Roboto Slab"/>
              </a:rPr>
              <a:t>під</a:t>
            </a:r>
            <a:r>
              <a:rPr lang="ru-RU" b="0" i="0" dirty="0">
                <a:solidFill>
                  <a:srgbClr val="58585B"/>
                </a:solidFill>
                <a:effectLst/>
                <a:latin typeface="Roboto Slab"/>
              </a:rPr>
              <a:t> </a:t>
            </a:r>
            <a:r>
              <a:rPr lang="ru-RU" b="0" i="0" dirty="0" err="1">
                <a:solidFill>
                  <a:srgbClr val="58585B"/>
                </a:solidFill>
                <a:effectLst/>
                <a:latin typeface="Roboto Slab"/>
              </a:rPr>
              <a:t>парасольку</a:t>
            </a:r>
            <a:r>
              <a:rPr lang="ru-RU" b="0" i="0" dirty="0">
                <a:solidFill>
                  <a:srgbClr val="58585B"/>
                </a:solidFill>
                <a:effectLst/>
                <a:latin typeface="Roboto Slab"/>
              </a:rPr>
              <a:t> права </a:t>
            </a:r>
            <a:r>
              <a:rPr lang="ru-RU" b="0" i="0" dirty="0" err="1">
                <a:solidFill>
                  <a:srgbClr val="58585B"/>
                </a:solidFill>
                <a:effectLst/>
                <a:latin typeface="Roboto Slab"/>
              </a:rPr>
              <a:t>інтелектуальної</a:t>
            </a:r>
            <a:r>
              <a:rPr lang="ru-RU" b="0" i="0" dirty="0">
                <a:solidFill>
                  <a:srgbClr val="58585B"/>
                </a:solidFill>
                <a:effectLst/>
                <a:latin typeface="Roboto Slab"/>
              </a:rPr>
              <a:t> </a:t>
            </a:r>
            <a:r>
              <a:rPr lang="ru-RU" b="0" i="0" dirty="0" err="1">
                <a:solidFill>
                  <a:srgbClr val="58585B"/>
                </a:solidFill>
                <a:effectLst/>
                <a:latin typeface="Roboto Slab"/>
              </a:rPr>
              <a:t>власності</a:t>
            </a:r>
            <a:r>
              <a:rPr lang="ru-RU" b="0" i="0" dirty="0">
                <a:solidFill>
                  <a:srgbClr val="58585B"/>
                </a:solidFill>
                <a:effectLst/>
                <a:latin typeface="Roboto Slab"/>
              </a:rPr>
              <a:t>. Право </a:t>
            </a:r>
            <a:r>
              <a:rPr lang="ru-RU" b="0" i="0" dirty="0" err="1">
                <a:solidFill>
                  <a:srgbClr val="58585B"/>
                </a:solidFill>
                <a:effectLst/>
                <a:latin typeface="Roboto Slab"/>
              </a:rPr>
              <a:t>власності</a:t>
            </a:r>
            <a:r>
              <a:rPr lang="ru-RU" b="0" i="0" dirty="0">
                <a:solidFill>
                  <a:srgbClr val="58585B"/>
                </a:solidFill>
                <a:effectLst/>
                <a:latin typeface="Roboto Slab"/>
              </a:rPr>
              <a:t> є правом </a:t>
            </a:r>
            <a:r>
              <a:rPr lang="ru-RU" b="0" i="0" dirty="0" err="1">
                <a:solidFill>
                  <a:srgbClr val="58585B"/>
                </a:solidFill>
                <a:effectLst/>
                <a:latin typeface="Roboto Slab"/>
              </a:rPr>
              <a:t>людини</a:t>
            </a:r>
            <a:r>
              <a:rPr lang="ru-RU" b="0" i="0" dirty="0">
                <a:solidFill>
                  <a:srgbClr val="58585B"/>
                </a:solidFill>
                <a:effectLst/>
                <a:latin typeface="Roboto Slab"/>
              </a:rPr>
              <a:t> </a:t>
            </a:r>
            <a:r>
              <a:rPr lang="ru-RU" b="0" i="0" dirty="0" err="1">
                <a:solidFill>
                  <a:srgbClr val="58585B"/>
                </a:solidFill>
                <a:effectLst/>
                <a:latin typeface="Roboto Slab"/>
              </a:rPr>
              <a:t>першого</a:t>
            </a:r>
            <a:r>
              <a:rPr lang="ru-RU" b="0" i="0" dirty="0">
                <a:solidFill>
                  <a:srgbClr val="58585B"/>
                </a:solidFill>
                <a:effectLst/>
                <a:latin typeface="Roboto Slab"/>
              </a:rPr>
              <a:t> </a:t>
            </a:r>
            <a:r>
              <a:rPr lang="ru-RU" b="0" i="0" dirty="0" err="1">
                <a:solidFill>
                  <a:srgbClr val="58585B"/>
                </a:solidFill>
                <a:effectLst/>
                <a:latin typeface="Roboto Slab"/>
              </a:rPr>
              <a:t>покоління</a:t>
            </a:r>
            <a:r>
              <a:rPr lang="ru-RU" b="0" i="0" dirty="0">
                <a:solidFill>
                  <a:srgbClr val="58585B"/>
                </a:solidFill>
                <a:effectLst/>
                <a:latin typeface="Roboto Slab"/>
              </a:rPr>
              <a:t> </a:t>
            </a:r>
            <a:r>
              <a:rPr lang="ru-RU" b="0" i="0" dirty="0" err="1">
                <a:solidFill>
                  <a:srgbClr val="58585B"/>
                </a:solidFill>
                <a:effectLst/>
                <a:latin typeface="Roboto Slab"/>
              </a:rPr>
              <a:t>нарівні</a:t>
            </a:r>
            <a:r>
              <a:rPr lang="ru-RU" b="0" i="0" dirty="0">
                <a:solidFill>
                  <a:srgbClr val="58585B"/>
                </a:solidFill>
                <a:effectLst/>
                <a:latin typeface="Roboto Slab"/>
              </a:rPr>
              <a:t> з правами на </a:t>
            </a:r>
            <a:r>
              <a:rPr lang="ru-RU" b="0" i="0" dirty="0" err="1">
                <a:solidFill>
                  <a:srgbClr val="58585B"/>
                </a:solidFill>
                <a:effectLst/>
                <a:latin typeface="Roboto Slab"/>
              </a:rPr>
              <a:t>життя</a:t>
            </a:r>
            <a:r>
              <a:rPr lang="ru-RU" b="0" i="0" dirty="0">
                <a:solidFill>
                  <a:srgbClr val="58585B"/>
                </a:solidFill>
                <a:effectLst/>
                <a:latin typeface="Roboto Slab"/>
              </a:rPr>
              <a:t>, на </a:t>
            </a:r>
            <a:r>
              <a:rPr lang="ru-RU" b="0" i="0" dirty="0" err="1">
                <a:solidFill>
                  <a:srgbClr val="58585B"/>
                </a:solidFill>
                <a:effectLst/>
                <a:latin typeface="Roboto Slab"/>
              </a:rPr>
              <a:t>гідне</a:t>
            </a:r>
            <a:r>
              <a:rPr lang="ru-RU" b="0" i="0" dirty="0">
                <a:solidFill>
                  <a:srgbClr val="58585B"/>
                </a:solidFill>
                <a:effectLst/>
                <a:latin typeface="Roboto Slab"/>
              </a:rPr>
              <a:t> </a:t>
            </a:r>
            <a:r>
              <a:rPr lang="ru-RU" b="0" i="0" dirty="0" err="1">
                <a:solidFill>
                  <a:srgbClr val="58585B"/>
                </a:solidFill>
                <a:effectLst/>
                <a:latin typeface="Roboto Slab"/>
              </a:rPr>
              <a:t>ставлення</a:t>
            </a:r>
            <a:r>
              <a:rPr lang="ru-RU" b="0" i="0" dirty="0">
                <a:solidFill>
                  <a:srgbClr val="58585B"/>
                </a:solidFill>
                <a:effectLst/>
                <a:latin typeface="Roboto Slab"/>
              </a:rPr>
              <a:t>, на свободу та особисту </a:t>
            </a:r>
            <a:r>
              <a:rPr lang="ru-RU" b="0" i="0" dirty="0" err="1">
                <a:solidFill>
                  <a:srgbClr val="58585B"/>
                </a:solidFill>
                <a:effectLst/>
                <a:latin typeface="Roboto Slab"/>
              </a:rPr>
              <a:t>недоторканність</a:t>
            </a:r>
            <a:r>
              <a:rPr lang="ru-RU" b="0" i="0" dirty="0">
                <a:solidFill>
                  <a:srgbClr val="58585B"/>
                </a:solidFill>
                <a:effectLst/>
                <a:latin typeface="Roboto Slab"/>
              </a:rPr>
              <a:t>, на </a:t>
            </a:r>
            <a:r>
              <a:rPr lang="ru-RU" b="0" i="0" dirty="0" err="1">
                <a:solidFill>
                  <a:srgbClr val="58585B"/>
                </a:solidFill>
                <a:effectLst/>
                <a:latin typeface="Roboto Slab"/>
              </a:rPr>
              <a:t>рівне</a:t>
            </a:r>
            <a:r>
              <a:rPr lang="ru-RU" b="0" i="0" dirty="0">
                <a:solidFill>
                  <a:srgbClr val="58585B"/>
                </a:solidFill>
                <a:effectLst/>
                <a:latin typeface="Roboto Slab"/>
              </a:rPr>
              <a:t> </a:t>
            </a:r>
            <a:r>
              <a:rPr lang="ru-RU" b="0" i="0" dirty="0" err="1">
                <a:solidFill>
                  <a:srgbClr val="58585B"/>
                </a:solidFill>
                <a:effectLst/>
                <a:latin typeface="Roboto Slab"/>
              </a:rPr>
              <a:t>ставлення</a:t>
            </a:r>
            <a:r>
              <a:rPr lang="ru-RU" b="0" i="0" dirty="0">
                <a:solidFill>
                  <a:srgbClr val="58585B"/>
                </a:solidFill>
                <a:effectLst/>
                <a:latin typeface="Roboto Slab"/>
              </a:rPr>
              <a:t>. Перше </a:t>
            </a:r>
            <a:r>
              <a:rPr lang="ru-RU" b="0" i="0" dirty="0" err="1">
                <a:solidFill>
                  <a:srgbClr val="58585B"/>
                </a:solidFill>
                <a:effectLst/>
                <a:latin typeface="Roboto Slab"/>
              </a:rPr>
              <a:t>покоління</a:t>
            </a:r>
            <a:r>
              <a:rPr lang="ru-RU" b="0" i="0" dirty="0">
                <a:solidFill>
                  <a:srgbClr val="58585B"/>
                </a:solidFill>
                <a:effectLst/>
                <a:latin typeface="Roboto Slab"/>
              </a:rPr>
              <a:t> прав </a:t>
            </a:r>
            <a:r>
              <a:rPr lang="ru-RU" b="0" i="0" dirty="0" err="1">
                <a:solidFill>
                  <a:srgbClr val="58585B"/>
                </a:solidFill>
                <a:effectLst/>
                <a:latin typeface="Roboto Slab"/>
              </a:rPr>
              <a:t>людини</a:t>
            </a:r>
            <a:r>
              <a:rPr lang="ru-RU" b="0" i="0" dirty="0">
                <a:solidFill>
                  <a:srgbClr val="58585B"/>
                </a:solidFill>
                <a:effectLst/>
                <a:latin typeface="Roboto Slab"/>
              </a:rPr>
              <a:t> </a:t>
            </a:r>
            <a:r>
              <a:rPr lang="ru-RU" b="0" i="0" dirty="0" err="1">
                <a:solidFill>
                  <a:srgbClr val="58585B"/>
                </a:solidFill>
                <a:effectLst/>
                <a:latin typeface="Roboto Slab"/>
              </a:rPr>
              <a:t>починається</a:t>
            </a:r>
            <a:r>
              <a:rPr lang="ru-RU" b="0" i="0" dirty="0">
                <a:solidFill>
                  <a:srgbClr val="58585B"/>
                </a:solidFill>
                <a:effectLst/>
                <a:latin typeface="Roboto Slab"/>
              </a:rPr>
              <a:t> з </a:t>
            </a:r>
            <a:r>
              <a:rPr lang="ru-RU" b="0" i="0" dirty="0" err="1">
                <a:solidFill>
                  <a:srgbClr val="58585B"/>
                </a:solidFill>
                <a:effectLst/>
                <a:latin typeface="Roboto Slab"/>
              </a:rPr>
              <a:t>періоду</a:t>
            </a:r>
            <a:r>
              <a:rPr lang="ru-RU" b="0" i="0" dirty="0">
                <a:solidFill>
                  <a:srgbClr val="58585B"/>
                </a:solidFill>
                <a:effectLst/>
                <a:latin typeface="Roboto Slab"/>
              </a:rPr>
              <a:t> </a:t>
            </a:r>
            <a:r>
              <a:rPr lang="ru-RU" b="0" i="0" dirty="0" err="1">
                <a:solidFill>
                  <a:srgbClr val="58585B"/>
                </a:solidFill>
                <a:effectLst/>
                <a:latin typeface="Roboto Slab"/>
              </a:rPr>
              <a:t>встановлення</a:t>
            </a:r>
            <a:r>
              <a:rPr lang="ru-RU" b="0" i="0" dirty="0">
                <a:solidFill>
                  <a:srgbClr val="58585B"/>
                </a:solidFill>
                <a:effectLst/>
                <a:latin typeface="Roboto Slab"/>
              </a:rPr>
              <a:t> принципу </a:t>
            </a:r>
            <a:r>
              <a:rPr lang="ru-RU" b="0" i="0" dirty="0" err="1">
                <a:solidFill>
                  <a:srgbClr val="58585B"/>
                </a:solidFill>
                <a:effectLst/>
                <a:latin typeface="Roboto Slab"/>
              </a:rPr>
              <a:t>юридичної</a:t>
            </a:r>
            <a:r>
              <a:rPr lang="ru-RU" b="0" i="0" dirty="0">
                <a:solidFill>
                  <a:srgbClr val="58585B"/>
                </a:solidFill>
                <a:effectLst/>
                <a:latin typeface="Roboto Slab"/>
              </a:rPr>
              <a:t> </a:t>
            </a:r>
            <a:r>
              <a:rPr lang="ru-RU" b="0" i="0" dirty="0" err="1">
                <a:solidFill>
                  <a:srgbClr val="58585B"/>
                </a:solidFill>
                <a:effectLst/>
                <a:latin typeface="Roboto Slab"/>
              </a:rPr>
              <a:t>рівності</a:t>
            </a:r>
            <a:r>
              <a:rPr lang="ru-RU" b="0" i="0" dirty="0">
                <a:solidFill>
                  <a:srgbClr val="58585B"/>
                </a:solidFill>
                <a:effectLst/>
                <a:latin typeface="Roboto Slab"/>
              </a:rPr>
              <a:t>, </a:t>
            </a:r>
            <a:r>
              <a:rPr lang="ru-RU" b="0" i="0" dirty="0" err="1">
                <a:solidFill>
                  <a:srgbClr val="58585B"/>
                </a:solidFill>
                <a:effectLst/>
                <a:latin typeface="Roboto Slab"/>
              </a:rPr>
              <a:t>що</a:t>
            </a:r>
            <a:r>
              <a:rPr lang="ru-RU" b="0" i="0" dirty="0">
                <a:solidFill>
                  <a:srgbClr val="58585B"/>
                </a:solidFill>
                <a:effectLst/>
                <a:latin typeface="Roboto Slab"/>
              </a:rPr>
              <a:t> є основою </a:t>
            </a:r>
            <a:r>
              <a:rPr lang="ru-RU" b="0" i="0" dirty="0" err="1">
                <a:solidFill>
                  <a:srgbClr val="58585B"/>
                </a:solidFill>
                <a:effectLst/>
                <a:latin typeface="Roboto Slab"/>
              </a:rPr>
              <a:t>універсальності</a:t>
            </a:r>
            <a:r>
              <a:rPr lang="ru-RU" b="0" i="0" dirty="0">
                <a:solidFill>
                  <a:srgbClr val="58585B"/>
                </a:solidFill>
                <a:effectLst/>
                <a:latin typeface="Roboto Slab"/>
              </a:rPr>
              <a:t> прав </a:t>
            </a:r>
            <a:r>
              <a:rPr lang="ru-RU" b="0" i="0" dirty="0" err="1">
                <a:solidFill>
                  <a:srgbClr val="58585B"/>
                </a:solidFill>
                <a:effectLst/>
                <a:latin typeface="Roboto Slab"/>
              </a:rPr>
              <a:t>людини</a:t>
            </a:r>
            <a:r>
              <a:rPr lang="ru-RU" b="0" i="0" dirty="0">
                <a:solidFill>
                  <a:srgbClr val="58585B"/>
                </a:solidFill>
                <a:effectLst/>
                <a:latin typeface="Roboto Slab"/>
              </a:rPr>
              <a:t>. </a:t>
            </a:r>
            <a:r>
              <a:rPr lang="ru-RU" b="0" i="0" dirty="0" err="1">
                <a:solidFill>
                  <a:srgbClr val="58585B"/>
                </a:solidFill>
                <a:effectLst/>
                <a:latin typeface="Roboto Slab"/>
              </a:rPr>
              <a:t>Це</a:t>
            </a:r>
            <a:r>
              <a:rPr lang="ru-RU" b="0" i="0" dirty="0">
                <a:solidFill>
                  <a:srgbClr val="58585B"/>
                </a:solidFill>
                <a:effectLst/>
                <a:latin typeface="Roboto Slab"/>
              </a:rPr>
              <a:t> </a:t>
            </a:r>
            <a:r>
              <a:rPr lang="ru-RU" b="0" i="0" dirty="0" err="1">
                <a:solidFill>
                  <a:srgbClr val="58585B"/>
                </a:solidFill>
                <a:effectLst/>
                <a:latin typeface="Roboto Slab"/>
              </a:rPr>
              <a:t>означає</a:t>
            </a:r>
            <a:r>
              <a:rPr lang="ru-RU" b="0" i="0" dirty="0">
                <a:solidFill>
                  <a:srgbClr val="58585B"/>
                </a:solidFill>
                <a:effectLst/>
                <a:latin typeface="Roboto Slab"/>
              </a:rPr>
              <a:t>, </a:t>
            </a:r>
            <a:r>
              <a:rPr lang="ru-RU" b="0" i="0" dirty="0" err="1">
                <a:solidFill>
                  <a:srgbClr val="58585B"/>
                </a:solidFill>
                <a:effectLst/>
                <a:latin typeface="Roboto Slab"/>
              </a:rPr>
              <a:t>що</a:t>
            </a:r>
            <a:r>
              <a:rPr lang="ru-RU" b="0" i="0" dirty="0">
                <a:solidFill>
                  <a:srgbClr val="58585B"/>
                </a:solidFill>
                <a:effectLst/>
                <a:latin typeface="Roboto Slab"/>
              </a:rPr>
              <a:t> </a:t>
            </a:r>
            <a:r>
              <a:rPr lang="ru-RU" b="0" i="0" dirty="0" err="1">
                <a:solidFill>
                  <a:srgbClr val="58585B"/>
                </a:solidFill>
                <a:effectLst/>
                <a:latin typeface="Roboto Slab"/>
              </a:rPr>
              <a:t>від</a:t>
            </a:r>
            <a:r>
              <a:rPr lang="ru-RU" b="0" i="0" dirty="0">
                <a:solidFill>
                  <a:srgbClr val="58585B"/>
                </a:solidFill>
                <a:effectLst/>
                <a:latin typeface="Roboto Slab"/>
              </a:rPr>
              <a:t> </a:t>
            </a:r>
            <a:r>
              <a:rPr lang="ru-RU" b="0" i="0" dirty="0" err="1">
                <a:solidFill>
                  <a:srgbClr val="58585B"/>
                </a:solidFill>
                <a:effectLst/>
                <a:latin typeface="Roboto Slab"/>
              </a:rPr>
              <a:t>народження</a:t>
            </a:r>
            <a:r>
              <a:rPr lang="ru-RU" b="0" i="0" dirty="0">
                <a:solidFill>
                  <a:srgbClr val="58585B"/>
                </a:solidFill>
                <a:effectLst/>
                <a:latin typeface="Roboto Slab"/>
              </a:rPr>
              <a:t> в кожного й </a:t>
            </a:r>
            <a:r>
              <a:rPr lang="ru-RU" b="0" i="0" dirty="0" err="1">
                <a:solidFill>
                  <a:srgbClr val="58585B"/>
                </a:solidFill>
                <a:effectLst/>
                <a:latin typeface="Roboto Slab"/>
              </a:rPr>
              <a:t>кожної</a:t>
            </a:r>
            <a:r>
              <a:rPr lang="ru-RU" b="0" i="0" dirty="0">
                <a:solidFill>
                  <a:srgbClr val="58585B"/>
                </a:solidFill>
                <a:effectLst/>
                <a:latin typeface="Roboto Slab"/>
              </a:rPr>
              <a:t> з нас є </a:t>
            </a:r>
            <a:r>
              <a:rPr lang="ru-RU" b="0" i="0" dirty="0" err="1">
                <a:solidFill>
                  <a:srgbClr val="58585B"/>
                </a:solidFill>
                <a:effectLst/>
                <a:latin typeface="Roboto Slab"/>
              </a:rPr>
              <a:t>рівні</a:t>
            </a:r>
            <a:r>
              <a:rPr lang="ru-RU" b="0" i="0" dirty="0">
                <a:solidFill>
                  <a:srgbClr val="58585B"/>
                </a:solidFill>
                <a:effectLst/>
                <a:latin typeface="Roboto Slab"/>
              </a:rPr>
              <a:t> права, право на </a:t>
            </a:r>
            <a:r>
              <a:rPr lang="ru-RU" b="0" i="0" dirty="0" err="1">
                <a:solidFill>
                  <a:srgbClr val="58585B"/>
                </a:solidFill>
                <a:effectLst/>
                <a:latin typeface="Roboto Slab"/>
              </a:rPr>
              <a:t>життя</a:t>
            </a:r>
            <a:r>
              <a:rPr lang="ru-RU" b="0" i="0" dirty="0">
                <a:solidFill>
                  <a:srgbClr val="58585B"/>
                </a:solidFill>
                <a:effectLst/>
                <a:latin typeface="Roboto Slab"/>
              </a:rPr>
              <a:t>, право на </a:t>
            </a:r>
            <a:r>
              <a:rPr lang="ru-RU" b="0" i="0" dirty="0" err="1">
                <a:solidFill>
                  <a:srgbClr val="58585B"/>
                </a:solidFill>
                <a:effectLst/>
                <a:latin typeface="Roboto Slab"/>
              </a:rPr>
              <a:t>гідне</a:t>
            </a:r>
            <a:r>
              <a:rPr lang="ru-RU" b="0" i="0" dirty="0">
                <a:solidFill>
                  <a:srgbClr val="58585B"/>
                </a:solidFill>
                <a:effectLst/>
                <a:latin typeface="Roboto Slab"/>
              </a:rPr>
              <a:t> </a:t>
            </a:r>
            <a:r>
              <a:rPr lang="ru-RU" b="0" i="0" dirty="0" err="1">
                <a:solidFill>
                  <a:srgbClr val="58585B"/>
                </a:solidFill>
                <a:effectLst/>
                <a:latin typeface="Roboto Slab"/>
              </a:rPr>
              <a:t>ставлення</a:t>
            </a:r>
            <a:r>
              <a:rPr lang="ru-RU" b="0" i="0" dirty="0">
                <a:solidFill>
                  <a:srgbClr val="58585B"/>
                </a:solidFill>
                <a:effectLst/>
                <a:latin typeface="Roboto Slab"/>
              </a:rPr>
              <a:t> й не </a:t>
            </a:r>
            <a:r>
              <a:rPr lang="ru-RU" b="0" i="0" dirty="0" err="1">
                <a:solidFill>
                  <a:srgbClr val="58585B"/>
                </a:solidFill>
                <a:effectLst/>
                <a:latin typeface="Roboto Slab"/>
              </a:rPr>
              <a:t>важливо</a:t>
            </a:r>
            <a:r>
              <a:rPr lang="ru-RU" b="0" i="0" dirty="0">
                <a:solidFill>
                  <a:srgbClr val="58585B"/>
                </a:solidFill>
                <a:effectLst/>
                <a:latin typeface="Roboto Slab"/>
              </a:rPr>
              <a:t>, </a:t>
            </a:r>
            <a:r>
              <a:rPr lang="ru-RU" b="0" i="0" dirty="0" err="1">
                <a:solidFill>
                  <a:srgbClr val="58585B"/>
                </a:solidFill>
                <a:effectLst/>
                <a:latin typeface="Roboto Slab"/>
              </a:rPr>
              <a:t>який</a:t>
            </a:r>
            <a:r>
              <a:rPr lang="ru-RU" b="0" i="0" dirty="0">
                <a:solidFill>
                  <a:srgbClr val="58585B"/>
                </a:solidFill>
                <a:effectLst/>
                <a:latin typeface="Roboto Slab"/>
              </a:rPr>
              <a:t> у </a:t>
            </a:r>
            <a:r>
              <a:rPr lang="ru-RU" b="0" i="0" dirty="0" err="1">
                <a:solidFill>
                  <a:srgbClr val="58585B"/>
                </a:solidFill>
                <a:effectLst/>
                <a:latin typeface="Roboto Slab"/>
              </a:rPr>
              <a:t>дитини</a:t>
            </a:r>
            <a:r>
              <a:rPr lang="ru-RU" b="0" i="0" dirty="0">
                <a:solidFill>
                  <a:srgbClr val="58585B"/>
                </a:solidFill>
                <a:effectLst/>
                <a:latin typeface="Roboto Slab"/>
              </a:rPr>
              <a:t> </a:t>
            </a:r>
            <a:r>
              <a:rPr lang="ru-RU" b="0" i="0" dirty="0" err="1">
                <a:solidFill>
                  <a:srgbClr val="58585B"/>
                </a:solidFill>
                <a:effectLst/>
                <a:latin typeface="Roboto Slab"/>
              </a:rPr>
              <a:t>колір</a:t>
            </a:r>
            <a:r>
              <a:rPr lang="ru-RU" b="0" i="0" dirty="0">
                <a:solidFill>
                  <a:srgbClr val="58585B"/>
                </a:solidFill>
                <a:effectLst/>
                <a:latin typeface="Roboto Slab"/>
              </a:rPr>
              <a:t> </a:t>
            </a:r>
            <a:r>
              <a:rPr lang="ru-RU" b="0" i="0" dirty="0" err="1">
                <a:solidFill>
                  <a:srgbClr val="58585B"/>
                </a:solidFill>
                <a:effectLst/>
                <a:latin typeface="Roboto Slab"/>
              </a:rPr>
              <a:t>шкіри</a:t>
            </a:r>
            <a:r>
              <a:rPr lang="ru-RU" b="0" i="0" dirty="0">
                <a:solidFill>
                  <a:srgbClr val="58585B"/>
                </a:solidFill>
                <a:effectLst/>
                <a:latin typeface="Roboto Slab"/>
              </a:rPr>
              <a:t>, </a:t>
            </a:r>
            <a:r>
              <a:rPr lang="ru-RU" b="0" i="0" dirty="0" err="1">
                <a:solidFill>
                  <a:srgbClr val="58585B"/>
                </a:solidFill>
                <a:effectLst/>
                <a:latin typeface="Roboto Slab"/>
              </a:rPr>
              <a:t>соціальний</a:t>
            </a:r>
            <a:r>
              <a:rPr lang="ru-RU" b="0" i="0" dirty="0">
                <a:solidFill>
                  <a:srgbClr val="58585B"/>
                </a:solidFill>
                <a:effectLst/>
                <a:latin typeface="Roboto Slab"/>
              </a:rPr>
              <a:t> статус, стать, </a:t>
            </a:r>
            <a:r>
              <a:rPr lang="ru-RU" b="0" i="0" dirty="0" err="1">
                <a:solidFill>
                  <a:srgbClr val="58585B"/>
                </a:solidFill>
                <a:effectLst/>
                <a:latin typeface="Roboto Slab"/>
              </a:rPr>
              <a:t>мовна</a:t>
            </a:r>
            <a:r>
              <a:rPr lang="ru-RU" b="0" i="0" dirty="0">
                <a:solidFill>
                  <a:srgbClr val="58585B"/>
                </a:solidFill>
                <a:effectLst/>
                <a:latin typeface="Roboto Slab"/>
              </a:rPr>
              <a:t> </a:t>
            </a:r>
            <a:r>
              <a:rPr lang="ru-RU" b="0" i="0" dirty="0" err="1">
                <a:solidFill>
                  <a:srgbClr val="58585B"/>
                </a:solidFill>
                <a:effectLst/>
                <a:latin typeface="Roboto Slab"/>
              </a:rPr>
              <a:t>приналежність</a:t>
            </a:r>
            <a:r>
              <a:rPr lang="ru-RU" b="0" i="0" dirty="0">
                <a:solidFill>
                  <a:srgbClr val="58585B"/>
                </a:solidFill>
                <a:effectLst/>
                <a:latin typeface="Roboto Slab"/>
              </a:rPr>
              <a:t>.</a:t>
            </a:r>
            <a:endParaRPr lang="x-none" dirty="0"/>
          </a:p>
        </p:txBody>
      </p:sp>
    </p:spTree>
    <p:extLst>
      <p:ext uri="{BB962C8B-B14F-4D97-AF65-F5344CB8AC3E}">
        <p14:creationId xmlns:p14="http://schemas.microsoft.com/office/powerpoint/2010/main" val="3516615033"/>
      </p:ext>
    </p:extLst>
  </p:cSld>
  <p:clrMapOvr>
    <a:masterClrMapping/>
  </p:clrMapOvr>
  <p:transition>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xmlns="" id="{8CFAAED1-C00A-476F-BBD4-AF2A4552299F}"/>
              </a:ext>
            </a:extLst>
          </p:cNvPr>
          <p:cNvSpPr/>
          <p:nvPr/>
        </p:nvSpPr>
        <p:spPr>
          <a:xfrm>
            <a:off x="3700463" y="2200275"/>
            <a:ext cx="7315200" cy="242887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x-none">
              <a:ln w="0"/>
              <a:solidFill>
                <a:schemeClr val="tx1"/>
              </a:solidFill>
              <a:effectLst>
                <a:outerShdw blurRad="38100" dist="19050" dir="2700000" algn="tl" rotWithShape="0">
                  <a:schemeClr val="dk1">
                    <a:alpha val="40000"/>
                  </a:schemeClr>
                </a:outerShdw>
              </a:effectLst>
            </a:endParaRPr>
          </a:p>
        </p:txBody>
      </p:sp>
      <p:sp>
        <p:nvSpPr>
          <p:cNvPr id="3" name="Объект 2">
            <a:extLst>
              <a:ext uri="{FF2B5EF4-FFF2-40B4-BE49-F238E27FC236}">
                <a16:creationId xmlns:a16="http://schemas.microsoft.com/office/drawing/2014/main" xmlns="" id="{1E5E9AAE-48A0-4B41-835A-F1AFB9033126}"/>
              </a:ext>
            </a:extLst>
          </p:cNvPr>
          <p:cNvSpPr>
            <a:spLocks noGrp="1"/>
          </p:cNvSpPr>
          <p:nvPr>
            <p:ph idx="1"/>
          </p:nvPr>
        </p:nvSpPr>
        <p:spPr/>
        <p:txBody>
          <a:bodyPr/>
          <a:lstStyle/>
          <a:p>
            <a:pPr algn="ctr"/>
            <a:r>
              <a:rPr lang="ru-RU" b="0" i="1" dirty="0" err="1">
                <a:solidFill>
                  <a:srgbClr val="58585B"/>
                </a:solidFill>
                <a:effectLst/>
                <a:latin typeface="Roboto Slab"/>
              </a:rPr>
              <a:t>Авторське</a:t>
            </a:r>
            <a:r>
              <a:rPr lang="ru-RU" b="0" i="1" dirty="0">
                <a:solidFill>
                  <a:srgbClr val="58585B"/>
                </a:solidFill>
                <a:effectLst/>
                <a:latin typeface="Roboto Slab"/>
              </a:rPr>
              <a:t> право </a:t>
            </a:r>
            <a:r>
              <a:rPr lang="ru-RU" b="0" i="1" dirty="0" err="1">
                <a:solidFill>
                  <a:srgbClr val="58585B"/>
                </a:solidFill>
                <a:effectLst/>
                <a:latin typeface="Roboto Slab"/>
              </a:rPr>
              <a:t>захищає</a:t>
            </a:r>
            <a:r>
              <a:rPr lang="ru-RU" b="0" i="1" dirty="0">
                <a:solidFill>
                  <a:srgbClr val="58585B"/>
                </a:solidFill>
                <a:effectLst/>
                <a:latin typeface="Roboto Slab"/>
              </a:rPr>
              <a:t> й </a:t>
            </a:r>
            <a:r>
              <a:rPr lang="ru-RU" b="0" i="1" dirty="0" err="1">
                <a:solidFill>
                  <a:srgbClr val="58585B"/>
                </a:solidFill>
                <a:effectLst/>
                <a:latin typeface="Roboto Slab"/>
              </a:rPr>
              <a:t>поширюється</a:t>
            </a:r>
            <a:r>
              <a:rPr lang="ru-RU" b="0" i="1" dirty="0">
                <a:solidFill>
                  <a:srgbClr val="58585B"/>
                </a:solidFill>
                <a:effectLst/>
                <a:latin typeface="Roboto Slab"/>
              </a:rPr>
              <a:t> </a:t>
            </a:r>
            <a:r>
              <a:rPr lang="ru-RU" b="0" i="1" dirty="0" err="1">
                <a:solidFill>
                  <a:srgbClr val="58585B"/>
                </a:solidFill>
                <a:effectLst/>
                <a:latin typeface="Roboto Slab"/>
              </a:rPr>
              <a:t>фактично</a:t>
            </a:r>
            <a:r>
              <a:rPr lang="ru-RU" b="0" i="1" dirty="0">
                <a:solidFill>
                  <a:srgbClr val="58585B"/>
                </a:solidFill>
                <a:effectLst/>
                <a:latin typeface="Roboto Slab"/>
              </a:rPr>
              <a:t> на будь-</a:t>
            </a:r>
            <a:r>
              <a:rPr lang="ru-RU" b="0" i="1" dirty="0" err="1">
                <a:solidFill>
                  <a:srgbClr val="58585B"/>
                </a:solidFill>
                <a:effectLst/>
                <a:latin typeface="Roboto Slab"/>
              </a:rPr>
              <a:t>які</a:t>
            </a:r>
            <a:r>
              <a:rPr lang="ru-RU" b="0" i="1" dirty="0">
                <a:solidFill>
                  <a:srgbClr val="58585B"/>
                </a:solidFill>
                <a:effectLst/>
                <a:latin typeface="Roboto Slab"/>
              </a:rPr>
              <a:t> </a:t>
            </a:r>
            <a:r>
              <a:rPr lang="ru-RU" b="0" i="1" dirty="0" err="1">
                <a:solidFill>
                  <a:srgbClr val="58585B"/>
                </a:solidFill>
                <a:effectLst/>
                <a:latin typeface="Roboto Slab"/>
              </a:rPr>
              <a:t>результати</a:t>
            </a:r>
            <a:r>
              <a:rPr lang="ru-RU" b="0" i="1" dirty="0">
                <a:solidFill>
                  <a:srgbClr val="58585B"/>
                </a:solidFill>
                <a:effectLst/>
                <a:latin typeface="Roboto Slab"/>
              </a:rPr>
              <a:t> </a:t>
            </a:r>
            <a:r>
              <a:rPr lang="ru-RU" b="0" i="1" dirty="0" err="1">
                <a:solidFill>
                  <a:srgbClr val="58585B"/>
                </a:solidFill>
                <a:effectLst/>
                <a:latin typeface="Roboto Slab"/>
              </a:rPr>
              <a:t>творчої</a:t>
            </a:r>
            <a:r>
              <a:rPr lang="ru-RU" b="0" i="1" dirty="0">
                <a:solidFill>
                  <a:srgbClr val="58585B"/>
                </a:solidFill>
                <a:effectLst/>
                <a:latin typeface="Roboto Slab"/>
              </a:rPr>
              <a:t> </a:t>
            </a:r>
            <a:r>
              <a:rPr lang="ru-RU" b="0" i="1" dirty="0" err="1">
                <a:solidFill>
                  <a:srgbClr val="58585B"/>
                </a:solidFill>
                <a:effectLst/>
                <a:latin typeface="Roboto Slab"/>
              </a:rPr>
              <a:t>діяльності</a:t>
            </a:r>
            <a:r>
              <a:rPr lang="ru-RU" b="0" i="1" dirty="0">
                <a:solidFill>
                  <a:srgbClr val="58585B"/>
                </a:solidFill>
                <a:effectLst/>
                <a:latin typeface="Roboto Slab"/>
              </a:rPr>
              <a:t>, </a:t>
            </a:r>
            <a:r>
              <a:rPr lang="ru-RU" b="0" i="1" dirty="0" err="1">
                <a:solidFill>
                  <a:srgbClr val="58585B"/>
                </a:solidFill>
                <a:effectLst/>
                <a:latin typeface="Roboto Slab"/>
              </a:rPr>
              <a:t>включаючи</a:t>
            </a:r>
            <a:r>
              <a:rPr lang="ru-RU" b="0" i="1" dirty="0">
                <a:solidFill>
                  <a:srgbClr val="58585B"/>
                </a:solidFill>
                <a:effectLst/>
                <a:latin typeface="Roboto Slab"/>
              </a:rPr>
              <a:t> </a:t>
            </a:r>
            <a:r>
              <a:rPr lang="ru-RU" b="0" i="1" dirty="0" err="1">
                <a:solidFill>
                  <a:srgbClr val="58585B"/>
                </a:solidFill>
                <a:effectLst/>
                <a:latin typeface="Roboto Slab"/>
              </a:rPr>
              <a:t>комп’ютерні</a:t>
            </a:r>
            <a:r>
              <a:rPr lang="ru-RU" b="0" i="1" dirty="0">
                <a:solidFill>
                  <a:srgbClr val="58585B"/>
                </a:solidFill>
                <a:effectLst/>
                <a:latin typeface="Roboto Slab"/>
              </a:rPr>
              <a:t> </a:t>
            </a:r>
            <a:r>
              <a:rPr lang="ru-RU" b="0" i="1" dirty="0" err="1">
                <a:solidFill>
                  <a:srgbClr val="58585B"/>
                </a:solidFill>
                <a:effectLst/>
                <a:latin typeface="Roboto Slab"/>
              </a:rPr>
              <a:t>програми</a:t>
            </a:r>
            <a:r>
              <a:rPr lang="ru-RU" b="0" i="1" dirty="0">
                <a:solidFill>
                  <a:srgbClr val="58585B"/>
                </a:solidFill>
                <a:effectLst/>
                <a:latin typeface="Roboto Slab"/>
              </a:rPr>
              <a:t>, </a:t>
            </a:r>
            <a:r>
              <a:rPr lang="ru-RU" b="0" i="1" dirty="0" err="1">
                <a:solidFill>
                  <a:srgbClr val="58585B"/>
                </a:solidFill>
                <a:effectLst/>
                <a:latin typeface="Roboto Slab"/>
              </a:rPr>
              <a:t>бази</a:t>
            </a:r>
            <a:r>
              <a:rPr lang="ru-RU" b="0" i="1" dirty="0">
                <a:solidFill>
                  <a:srgbClr val="58585B"/>
                </a:solidFill>
                <a:effectLst/>
                <a:latin typeface="Roboto Slab"/>
              </a:rPr>
              <a:t> </a:t>
            </a:r>
            <a:r>
              <a:rPr lang="ru-RU" b="0" i="1" dirty="0" err="1">
                <a:solidFill>
                  <a:srgbClr val="58585B"/>
                </a:solidFill>
                <a:effectLst/>
                <a:latin typeface="Roboto Slab"/>
              </a:rPr>
              <a:t>даних</a:t>
            </a:r>
            <a:r>
              <a:rPr lang="ru-RU" b="0" i="1" dirty="0">
                <a:solidFill>
                  <a:srgbClr val="58585B"/>
                </a:solidFill>
                <a:effectLst/>
                <a:latin typeface="Roboto Slab"/>
              </a:rPr>
              <a:t>, </a:t>
            </a:r>
            <a:r>
              <a:rPr lang="ru-RU" b="0" i="1" dirty="0" err="1">
                <a:solidFill>
                  <a:srgbClr val="58585B"/>
                </a:solidFill>
                <a:effectLst/>
                <a:latin typeface="Roboto Slab"/>
              </a:rPr>
              <a:t>фільми</a:t>
            </a:r>
            <a:r>
              <a:rPr lang="ru-RU" b="0" i="1" dirty="0">
                <a:solidFill>
                  <a:srgbClr val="58585B"/>
                </a:solidFill>
                <a:effectLst/>
                <a:latin typeface="Roboto Slab"/>
              </a:rPr>
              <a:t>, </a:t>
            </a:r>
            <a:r>
              <a:rPr lang="ru-RU" b="0" i="1" dirty="0" err="1">
                <a:solidFill>
                  <a:srgbClr val="58585B"/>
                </a:solidFill>
                <a:effectLst/>
                <a:latin typeface="Roboto Slab"/>
              </a:rPr>
              <a:t>тексти</a:t>
            </a:r>
            <a:r>
              <a:rPr lang="ru-RU" b="0" i="1" dirty="0">
                <a:solidFill>
                  <a:srgbClr val="58585B"/>
                </a:solidFill>
                <a:effectLst/>
                <a:latin typeface="Roboto Slab"/>
              </a:rPr>
              <a:t>, </a:t>
            </a:r>
            <a:r>
              <a:rPr lang="ru-RU" b="0" i="1" dirty="0" err="1">
                <a:solidFill>
                  <a:srgbClr val="58585B"/>
                </a:solidFill>
                <a:effectLst/>
                <a:latin typeface="Roboto Slab"/>
              </a:rPr>
              <a:t>фотографії</a:t>
            </a:r>
            <a:r>
              <a:rPr lang="ru-RU" b="0" i="1" dirty="0">
                <a:solidFill>
                  <a:srgbClr val="58585B"/>
                </a:solidFill>
                <a:effectLst/>
                <a:latin typeface="Roboto Slab"/>
              </a:rPr>
              <a:t> і </a:t>
            </a:r>
            <a:r>
              <a:rPr lang="ru-RU" b="0" i="1" dirty="0" err="1">
                <a:solidFill>
                  <a:srgbClr val="58585B"/>
                </a:solidFill>
                <a:effectLst/>
                <a:latin typeface="Roboto Slab"/>
              </a:rPr>
              <a:t>скульптури</a:t>
            </a:r>
            <a:r>
              <a:rPr lang="ru-RU" b="0" i="1" dirty="0">
                <a:solidFill>
                  <a:srgbClr val="58585B"/>
                </a:solidFill>
                <a:effectLst/>
                <a:latin typeface="Roboto Slab"/>
              </a:rPr>
              <a:t>, </a:t>
            </a:r>
            <a:r>
              <a:rPr lang="ru-RU" b="0" i="1" dirty="0" err="1">
                <a:solidFill>
                  <a:srgbClr val="58585B"/>
                </a:solidFill>
                <a:effectLst/>
                <a:latin typeface="Roboto Slab"/>
              </a:rPr>
              <a:t>архітектурні</a:t>
            </a:r>
            <a:r>
              <a:rPr lang="ru-RU" b="0" i="1" dirty="0">
                <a:solidFill>
                  <a:srgbClr val="58585B"/>
                </a:solidFill>
                <a:effectLst/>
                <a:latin typeface="Roboto Slab"/>
              </a:rPr>
              <a:t> </a:t>
            </a:r>
            <a:r>
              <a:rPr lang="ru-RU" b="0" i="1" dirty="0" err="1">
                <a:solidFill>
                  <a:srgbClr val="58585B"/>
                </a:solidFill>
                <a:effectLst/>
                <a:latin typeface="Roboto Slab"/>
              </a:rPr>
              <a:t>проекти</a:t>
            </a:r>
            <a:r>
              <a:rPr lang="ru-RU" b="0" i="1" dirty="0">
                <a:solidFill>
                  <a:srgbClr val="58585B"/>
                </a:solidFill>
                <a:effectLst/>
                <a:latin typeface="Roboto Slab"/>
              </a:rPr>
              <a:t>, </a:t>
            </a:r>
            <a:r>
              <a:rPr lang="ru-RU" b="0" i="1" dirty="0" err="1">
                <a:solidFill>
                  <a:srgbClr val="58585B"/>
                </a:solidFill>
                <a:effectLst/>
                <a:latin typeface="Roboto Slab"/>
              </a:rPr>
              <a:t>рекламні</a:t>
            </a:r>
            <a:r>
              <a:rPr lang="ru-RU" b="0" i="1" dirty="0">
                <a:solidFill>
                  <a:srgbClr val="58585B"/>
                </a:solidFill>
                <a:effectLst/>
                <a:latin typeface="Roboto Slab"/>
              </a:rPr>
              <a:t> </a:t>
            </a:r>
            <a:r>
              <a:rPr lang="ru-RU" b="0" i="1" dirty="0" err="1">
                <a:solidFill>
                  <a:srgbClr val="58585B"/>
                </a:solidFill>
                <a:effectLst/>
                <a:latin typeface="Roboto Slab"/>
              </a:rPr>
              <a:t>проспекти</a:t>
            </a:r>
            <a:r>
              <a:rPr lang="ru-RU" b="0" i="1" dirty="0">
                <a:solidFill>
                  <a:srgbClr val="58585B"/>
                </a:solidFill>
                <a:effectLst/>
                <a:latin typeface="Roboto Slab"/>
              </a:rPr>
              <a:t>, </a:t>
            </a:r>
            <a:r>
              <a:rPr lang="ru-RU" b="0" i="1" dirty="0" err="1">
                <a:solidFill>
                  <a:srgbClr val="58585B"/>
                </a:solidFill>
                <a:effectLst/>
                <a:latin typeface="Roboto Slab"/>
              </a:rPr>
              <a:t>карти</a:t>
            </a:r>
            <a:r>
              <a:rPr lang="ru-RU" b="0" i="1" dirty="0">
                <a:solidFill>
                  <a:srgbClr val="58585B"/>
                </a:solidFill>
                <a:effectLst/>
                <a:latin typeface="Roboto Slab"/>
              </a:rPr>
              <a:t> й </a:t>
            </a:r>
            <a:r>
              <a:rPr lang="ru-RU" b="0" i="1" dirty="0" err="1">
                <a:solidFill>
                  <a:srgbClr val="58585B"/>
                </a:solidFill>
                <a:effectLst/>
                <a:latin typeface="Roboto Slab"/>
              </a:rPr>
              <a:t>технічні</a:t>
            </a:r>
            <a:r>
              <a:rPr lang="ru-RU" b="0" i="1" dirty="0">
                <a:solidFill>
                  <a:srgbClr val="58585B"/>
                </a:solidFill>
                <a:effectLst/>
                <a:latin typeface="Roboto Slab"/>
              </a:rPr>
              <a:t> </a:t>
            </a:r>
            <a:r>
              <a:rPr lang="ru-RU" b="0" i="1" dirty="0" err="1">
                <a:solidFill>
                  <a:srgbClr val="58585B"/>
                </a:solidFill>
                <a:effectLst/>
                <a:latin typeface="Roboto Slab"/>
              </a:rPr>
              <a:t>креслення</a:t>
            </a:r>
            <a:r>
              <a:rPr lang="ru-RU" b="0" i="1" dirty="0">
                <a:solidFill>
                  <a:srgbClr val="58585B"/>
                </a:solidFill>
                <a:effectLst/>
                <a:latin typeface="Roboto Slab"/>
              </a:rPr>
              <a:t> </a:t>
            </a:r>
            <a:r>
              <a:rPr lang="ru-RU" b="0" i="1" dirty="0" err="1">
                <a:solidFill>
                  <a:srgbClr val="58585B"/>
                </a:solidFill>
                <a:effectLst/>
                <a:latin typeface="Roboto Slab"/>
              </a:rPr>
              <a:t>тощо</a:t>
            </a:r>
            <a:r>
              <a:rPr lang="ru-RU" b="0" i="1" dirty="0">
                <a:solidFill>
                  <a:srgbClr val="58585B"/>
                </a:solidFill>
                <a:effectLst/>
                <a:latin typeface="Roboto Slab"/>
              </a:rPr>
              <a:t>.</a:t>
            </a:r>
            <a:endParaRPr lang="x-none" i="1" dirty="0"/>
          </a:p>
        </p:txBody>
      </p:sp>
    </p:spTree>
    <p:extLst>
      <p:ext uri="{BB962C8B-B14F-4D97-AF65-F5344CB8AC3E}">
        <p14:creationId xmlns:p14="http://schemas.microsoft.com/office/powerpoint/2010/main" val="3057046598"/>
      </p:ext>
    </p:extLst>
  </p:cSld>
  <p:clrMapOvr>
    <a:masterClrMapping/>
  </p:clrMapOvr>
  <p:transition>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81A3AF-2337-4A1E-AA55-906B490A0963}"/>
              </a:ext>
            </a:extLst>
          </p:cNvPr>
          <p:cNvSpPr>
            <a:spLocks noGrp="1"/>
          </p:cNvSpPr>
          <p:nvPr>
            <p:ph type="title"/>
          </p:nvPr>
        </p:nvSpPr>
        <p:spPr/>
        <p:txBody>
          <a:bodyPr/>
          <a:lstStyle/>
          <a:p>
            <a:r>
              <a:rPr lang="uk-UA" dirty="0"/>
              <a:t>Авторське право це -</a:t>
            </a:r>
            <a:endParaRPr lang="x-none" dirty="0"/>
          </a:p>
        </p:txBody>
      </p:sp>
      <p:sp>
        <p:nvSpPr>
          <p:cNvPr id="3" name="Объект 2">
            <a:extLst>
              <a:ext uri="{FF2B5EF4-FFF2-40B4-BE49-F238E27FC236}">
                <a16:creationId xmlns:a16="http://schemas.microsoft.com/office/drawing/2014/main" xmlns="" id="{7A46A33F-DE35-4F2F-9C13-780CA0750AE7}"/>
              </a:ext>
            </a:extLst>
          </p:cNvPr>
          <p:cNvSpPr>
            <a:spLocks noGrp="1"/>
          </p:cNvSpPr>
          <p:nvPr>
            <p:ph idx="1"/>
          </p:nvPr>
        </p:nvSpPr>
        <p:spPr/>
        <p:txBody>
          <a:bodyPr>
            <a:normAutofit fontScale="77500" lnSpcReduction="20000"/>
          </a:bodyPr>
          <a:lstStyle/>
          <a:p>
            <a:r>
              <a:rPr lang="ru-RU" dirty="0" err="1"/>
              <a:t>Авторське</a:t>
            </a:r>
            <a:r>
              <a:rPr lang="ru-RU" dirty="0"/>
              <a:t> право – </a:t>
            </a:r>
            <a:r>
              <a:rPr lang="ru-RU" dirty="0" err="1"/>
              <a:t>це</a:t>
            </a:r>
            <a:r>
              <a:rPr lang="ru-RU" dirty="0"/>
              <a:t> </a:t>
            </a:r>
            <a:r>
              <a:rPr lang="ru-RU" dirty="0" err="1"/>
              <a:t>інструмент</a:t>
            </a:r>
            <a:r>
              <a:rPr lang="ru-RU" dirty="0"/>
              <a:t> </a:t>
            </a:r>
            <a:r>
              <a:rPr lang="ru-RU" dirty="0" err="1"/>
              <a:t>власності</a:t>
            </a:r>
            <a:r>
              <a:rPr lang="ru-RU" dirty="0"/>
              <a:t>, права і </a:t>
            </a:r>
            <a:r>
              <a:rPr lang="ru-RU" dirty="0" err="1"/>
              <a:t>ключова</a:t>
            </a:r>
            <a:r>
              <a:rPr lang="ru-RU" dirty="0"/>
              <a:t> </a:t>
            </a:r>
            <a:r>
              <a:rPr lang="ru-RU" dirty="0" err="1"/>
              <a:t>галузь</a:t>
            </a:r>
            <a:r>
              <a:rPr lang="ru-RU" dirty="0"/>
              <a:t> права </a:t>
            </a:r>
            <a:r>
              <a:rPr lang="ru-RU" dirty="0" err="1"/>
              <a:t>що</a:t>
            </a:r>
            <a:r>
              <a:rPr lang="ru-RU" dirty="0"/>
              <a:t> </a:t>
            </a:r>
            <a:r>
              <a:rPr lang="ru-RU" dirty="0" err="1"/>
              <a:t>призначена</a:t>
            </a:r>
            <a:r>
              <a:rPr lang="ru-RU" dirty="0"/>
              <a:t> </a:t>
            </a:r>
            <a:r>
              <a:rPr lang="ru-RU" dirty="0" err="1"/>
              <a:t>захищати</a:t>
            </a:r>
            <a:r>
              <a:rPr lang="ru-RU" dirty="0"/>
              <a:t> </a:t>
            </a:r>
            <a:r>
              <a:rPr lang="ru-RU" dirty="0" err="1"/>
              <a:t>зовнішню</a:t>
            </a:r>
            <a:r>
              <a:rPr lang="ru-RU" dirty="0"/>
              <a:t> форму </a:t>
            </a:r>
            <a:r>
              <a:rPr lang="ru-RU" dirty="0" err="1"/>
              <a:t>вираження</a:t>
            </a:r>
            <a:r>
              <a:rPr lang="ru-RU" dirty="0"/>
              <a:t> </a:t>
            </a:r>
            <a:r>
              <a:rPr lang="ru-RU" dirty="0" err="1"/>
              <a:t>об'єкта</a:t>
            </a:r>
            <a:r>
              <a:rPr lang="ru-RU" dirty="0"/>
              <a:t>, </a:t>
            </a:r>
            <a:r>
              <a:rPr lang="ru-RU" dirty="0" err="1"/>
              <a:t>тобто</a:t>
            </a:r>
            <a:r>
              <a:rPr lang="ru-RU" dirty="0"/>
              <a:t> </a:t>
            </a:r>
            <a:r>
              <a:rPr lang="ru-RU" dirty="0" err="1"/>
              <a:t>його</a:t>
            </a:r>
            <a:r>
              <a:rPr lang="ru-RU" dirty="0"/>
              <a:t> «</a:t>
            </a:r>
            <a:r>
              <a:rPr lang="ru-RU" dirty="0" err="1"/>
              <a:t>матеріальне</a:t>
            </a:r>
            <a:r>
              <a:rPr lang="ru-RU" dirty="0"/>
              <a:t> </a:t>
            </a:r>
            <a:r>
              <a:rPr lang="ru-RU" dirty="0" err="1"/>
              <a:t>втілення</a:t>
            </a:r>
            <a:r>
              <a:rPr lang="ru-RU" dirty="0"/>
              <a:t>» та не </a:t>
            </a:r>
            <a:r>
              <a:rPr lang="ru-RU" dirty="0" err="1"/>
              <a:t>використовується</a:t>
            </a:r>
            <a:r>
              <a:rPr lang="ru-RU" dirty="0"/>
              <a:t> для </a:t>
            </a:r>
            <a:r>
              <a:rPr lang="ru-RU" dirty="0" err="1"/>
              <a:t>захисту</a:t>
            </a:r>
            <a:r>
              <a:rPr lang="ru-RU" dirty="0"/>
              <a:t> </a:t>
            </a:r>
            <a:r>
              <a:rPr lang="ru-RU" dirty="0" err="1"/>
              <a:t>абстрактних</a:t>
            </a:r>
            <a:r>
              <a:rPr lang="ru-RU" dirty="0"/>
              <a:t> </a:t>
            </a:r>
            <a:r>
              <a:rPr lang="ru-RU" dirty="0" err="1"/>
              <a:t>ідей</a:t>
            </a:r>
            <a:r>
              <a:rPr lang="ru-RU" dirty="0"/>
              <a:t>, </a:t>
            </a:r>
            <a:r>
              <a:rPr lang="ru-RU" dirty="0" err="1"/>
              <a:t>концепцій</a:t>
            </a:r>
            <a:r>
              <a:rPr lang="ru-RU" dirty="0"/>
              <a:t>, </a:t>
            </a:r>
            <a:r>
              <a:rPr lang="ru-RU" dirty="0" err="1"/>
              <a:t>фактів</a:t>
            </a:r>
            <a:r>
              <a:rPr lang="ru-RU" dirty="0"/>
              <a:t> </a:t>
            </a:r>
            <a:r>
              <a:rPr lang="ru-RU" dirty="0" err="1"/>
              <a:t>тощо</a:t>
            </a:r>
            <a:r>
              <a:rPr lang="ru-RU" dirty="0"/>
              <a:t>. </a:t>
            </a:r>
          </a:p>
          <a:p>
            <a:r>
              <a:rPr lang="ru-RU" dirty="0" err="1"/>
              <a:t>Поняття</a:t>
            </a:r>
            <a:r>
              <a:rPr lang="ru-RU" dirty="0"/>
              <a:t> </a:t>
            </a:r>
            <a:r>
              <a:rPr lang="ru-RU" dirty="0" err="1"/>
              <a:t>авторського</a:t>
            </a:r>
            <a:r>
              <a:rPr lang="ru-RU" dirty="0"/>
              <a:t> права </a:t>
            </a:r>
            <a:r>
              <a:rPr lang="ru-RU" dirty="0" err="1"/>
              <a:t>розрізняють</a:t>
            </a:r>
            <a:r>
              <a:rPr lang="ru-RU" dirty="0"/>
              <a:t> в </a:t>
            </a:r>
            <a:r>
              <a:rPr lang="ru-RU" dirty="0" err="1"/>
              <a:t>об’єктивному</a:t>
            </a:r>
            <a:r>
              <a:rPr lang="ru-RU" dirty="0"/>
              <a:t> та </a:t>
            </a:r>
            <a:r>
              <a:rPr lang="ru-RU" dirty="0" err="1"/>
              <a:t>суб’єктивному</a:t>
            </a:r>
            <a:r>
              <a:rPr lang="ru-RU" dirty="0"/>
              <a:t> </a:t>
            </a:r>
            <a:r>
              <a:rPr lang="ru-RU" dirty="0" err="1"/>
              <a:t>значеннях</a:t>
            </a:r>
            <a:r>
              <a:rPr lang="ru-RU" dirty="0"/>
              <a:t>. В </a:t>
            </a:r>
            <a:r>
              <a:rPr lang="ru-RU" dirty="0" err="1"/>
              <a:t>об’єктивному</a:t>
            </a:r>
            <a:r>
              <a:rPr lang="ru-RU" dirty="0"/>
              <a:t> </a:t>
            </a:r>
            <a:r>
              <a:rPr lang="ru-RU" dirty="0" err="1"/>
              <a:t>розумінні</a:t>
            </a:r>
            <a:r>
              <a:rPr lang="ru-RU" dirty="0"/>
              <a:t> </a:t>
            </a:r>
            <a:r>
              <a:rPr lang="ru-RU" dirty="0" err="1"/>
              <a:t>авторське</a:t>
            </a:r>
            <a:r>
              <a:rPr lang="ru-RU" dirty="0"/>
              <a:t> право – </a:t>
            </a:r>
            <a:r>
              <a:rPr lang="ru-RU" dirty="0" err="1"/>
              <a:t>це</a:t>
            </a:r>
            <a:r>
              <a:rPr lang="ru-RU" dirty="0"/>
              <a:t> </a:t>
            </a:r>
            <a:r>
              <a:rPr lang="ru-RU" dirty="0" err="1"/>
              <a:t>сукупність</a:t>
            </a:r>
            <a:r>
              <a:rPr lang="ru-RU" dirty="0"/>
              <a:t> </a:t>
            </a:r>
            <a:r>
              <a:rPr lang="ru-RU" dirty="0" err="1"/>
              <a:t>правових</a:t>
            </a:r>
            <a:r>
              <a:rPr lang="ru-RU" dirty="0"/>
              <a:t> норм, </a:t>
            </a:r>
            <a:r>
              <a:rPr lang="ru-RU" dirty="0" err="1"/>
              <a:t>які</a:t>
            </a:r>
            <a:r>
              <a:rPr lang="ru-RU" dirty="0"/>
              <a:t> </a:t>
            </a:r>
            <a:r>
              <a:rPr lang="ru-RU" dirty="0" err="1"/>
              <a:t>регулюють</a:t>
            </a:r>
            <a:r>
              <a:rPr lang="ru-RU" dirty="0"/>
              <a:t> </a:t>
            </a:r>
            <a:r>
              <a:rPr lang="ru-RU" dirty="0" err="1"/>
              <a:t>відносини</a:t>
            </a:r>
            <a:r>
              <a:rPr lang="ru-RU" dirty="0"/>
              <a:t>, </a:t>
            </a:r>
            <a:r>
              <a:rPr lang="ru-RU" dirty="0" err="1"/>
              <a:t>що</a:t>
            </a:r>
            <a:r>
              <a:rPr lang="ru-RU" dirty="0"/>
              <a:t> </a:t>
            </a:r>
            <a:r>
              <a:rPr lang="ru-RU" dirty="0" err="1"/>
              <a:t>виникають</a:t>
            </a:r>
            <a:r>
              <a:rPr lang="ru-RU" dirty="0"/>
              <a:t> </a:t>
            </a:r>
            <a:r>
              <a:rPr lang="ru-RU" dirty="0" err="1"/>
              <a:t>внаслідок</a:t>
            </a:r>
            <a:r>
              <a:rPr lang="ru-RU" dirty="0"/>
              <a:t> </a:t>
            </a:r>
            <a:r>
              <a:rPr lang="ru-RU" dirty="0" err="1"/>
              <a:t>створення</a:t>
            </a:r>
            <a:r>
              <a:rPr lang="ru-RU" dirty="0"/>
              <a:t> і </a:t>
            </a:r>
            <a:r>
              <a:rPr lang="ru-RU" dirty="0" err="1"/>
              <a:t>використання</a:t>
            </a:r>
            <a:r>
              <a:rPr lang="ru-RU" dirty="0"/>
              <a:t> </a:t>
            </a:r>
            <a:r>
              <a:rPr lang="ru-RU" dirty="0" err="1"/>
              <a:t>творів</a:t>
            </a:r>
            <a:r>
              <a:rPr lang="ru-RU" dirty="0"/>
              <a:t> науки, </a:t>
            </a:r>
            <a:r>
              <a:rPr lang="ru-RU" dirty="0" err="1"/>
              <a:t>літератури</a:t>
            </a:r>
            <a:r>
              <a:rPr lang="ru-RU" dirty="0"/>
              <a:t>, </a:t>
            </a:r>
            <a:r>
              <a:rPr lang="ru-RU" dirty="0" err="1"/>
              <a:t>мистецтва</a:t>
            </a:r>
            <a:r>
              <a:rPr lang="ru-RU" dirty="0"/>
              <a:t>. В </a:t>
            </a:r>
            <a:r>
              <a:rPr lang="ru-RU" dirty="0" err="1"/>
              <a:t>суб’єктивному</a:t>
            </a:r>
            <a:r>
              <a:rPr lang="ru-RU" dirty="0"/>
              <a:t> </a:t>
            </a:r>
            <a:r>
              <a:rPr lang="ru-RU" dirty="0" err="1"/>
              <a:t>розумінні</a:t>
            </a:r>
            <a:r>
              <a:rPr lang="ru-RU" dirty="0"/>
              <a:t> </a:t>
            </a:r>
            <a:r>
              <a:rPr lang="ru-RU" dirty="0" err="1"/>
              <a:t>авторське</a:t>
            </a:r>
            <a:r>
              <a:rPr lang="ru-RU" dirty="0"/>
              <a:t> право - </a:t>
            </a:r>
            <a:r>
              <a:rPr lang="ru-RU" dirty="0" err="1"/>
              <a:t>це</a:t>
            </a:r>
            <a:r>
              <a:rPr lang="ru-RU" dirty="0"/>
              <a:t> </a:t>
            </a:r>
            <a:r>
              <a:rPr lang="ru-RU" dirty="0" err="1"/>
              <a:t>сукупність</a:t>
            </a:r>
            <a:r>
              <a:rPr lang="ru-RU" dirty="0"/>
              <a:t> прав, </a:t>
            </a:r>
            <a:r>
              <a:rPr lang="ru-RU" dirty="0" err="1"/>
              <a:t>які</a:t>
            </a:r>
            <a:r>
              <a:rPr lang="ru-RU" dirty="0"/>
              <a:t> належать автору </a:t>
            </a:r>
            <a:r>
              <a:rPr lang="ru-RU" dirty="0" err="1"/>
              <a:t>або</a:t>
            </a:r>
            <a:r>
              <a:rPr lang="ru-RU" dirty="0"/>
              <a:t> </a:t>
            </a:r>
            <a:r>
              <a:rPr lang="ru-RU" dirty="0" err="1"/>
              <a:t>його</a:t>
            </a:r>
            <a:r>
              <a:rPr lang="ru-RU" dirty="0"/>
              <a:t> право </a:t>
            </a:r>
            <a:r>
              <a:rPr lang="ru-RU" dirty="0" err="1"/>
              <a:t>наступникам</a:t>
            </a:r>
            <a:r>
              <a:rPr lang="ru-RU" dirty="0"/>
              <a:t> у </a:t>
            </a:r>
            <a:r>
              <a:rPr lang="ru-RU" dirty="0" err="1"/>
              <a:t>зв’язку</a:t>
            </a:r>
            <a:r>
              <a:rPr lang="ru-RU" dirty="0"/>
              <a:t> </a:t>
            </a:r>
            <a:r>
              <a:rPr lang="ru-RU" dirty="0" err="1"/>
              <a:t>зі</a:t>
            </a:r>
            <a:r>
              <a:rPr lang="ru-RU" dirty="0"/>
              <a:t> </a:t>
            </a:r>
            <a:r>
              <a:rPr lang="ru-RU" dirty="0" err="1"/>
              <a:t>створенням</a:t>
            </a:r>
            <a:r>
              <a:rPr lang="ru-RU" dirty="0"/>
              <a:t> і </a:t>
            </a:r>
            <a:r>
              <a:rPr lang="ru-RU" dirty="0" err="1"/>
              <a:t>використанням</a:t>
            </a:r>
            <a:r>
              <a:rPr lang="ru-RU" dirty="0"/>
              <a:t> </a:t>
            </a:r>
            <a:r>
              <a:rPr lang="ru-RU" dirty="0" err="1"/>
              <a:t>творів</a:t>
            </a:r>
            <a:r>
              <a:rPr lang="ru-RU" dirty="0"/>
              <a:t> </a:t>
            </a:r>
            <a:r>
              <a:rPr lang="ru-RU" dirty="0" err="1"/>
              <a:t>техніки</a:t>
            </a:r>
            <a:r>
              <a:rPr lang="ru-RU" dirty="0"/>
              <a:t>, науки, </a:t>
            </a:r>
            <a:r>
              <a:rPr lang="ru-RU" dirty="0" err="1"/>
              <a:t>літератури</a:t>
            </a:r>
            <a:r>
              <a:rPr lang="ru-RU" dirty="0"/>
              <a:t>, </a:t>
            </a:r>
            <a:r>
              <a:rPr lang="ru-RU" dirty="0" err="1"/>
              <a:t>мистецтва</a:t>
            </a:r>
            <a:r>
              <a:rPr lang="ru-RU" dirty="0"/>
              <a:t>. При </a:t>
            </a:r>
            <a:r>
              <a:rPr lang="ru-RU" dirty="0" err="1"/>
              <a:t>цьому</a:t>
            </a:r>
            <a:r>
              <a:rPr lang="ru-RU" dirty="0"/>
              <a:t> </a:t>
            </a:r>
            <a:r>
              <a:rPr lang="ru-RU" dirty="0" err="1"/>
              <a:t>слід</a:t>
            </a:r>
            <a:r>
              <a:rPr lang="ru-RU" dirty="0"/>
              <a:t> </a:t>
            </a:r>
            <a:r>
              <a:rPr lang="ru-RU" dirty="0" err="1"/>
              <a:t>підкреслити</a:t>
            </a:r>
            <a:r>
              <a:rPr lang="ru-RU" dirty="0"/>
              <a:t>, </a:t>
            </a:r>
            <a:r>
              <a:rPr lang="ru-RU" dirty="0" err="1"/>
              <a:t>що</a:t>
            </a:r>
            <a:r>
              <a:rPr lang="ru-RU" dirty="0"/>
              <a:t> </a:t>
            </a:r>
            <a:r>
              <a:rPr lang="ru-RU" dirty="0" err="1"/>
              <a:t>авторське</a:t>
            </a:r>
            <a:r>
              <a:rPr lang="ru-RU" dirty="0"/>
              <a:t> право – </a:t>
            </a:r>
            <a:r>
              <a:rPr lang="ru-RU" dirty="0" err="1"/>
              <a:t>це</a:t>
            </a:r>
            <a:r>
              <a:rPr lang="ru-RU" dirty="0"/>
              <a:t> право, </a:t>
            </a:r>
            <a:r>
              <a:rPr lang="ru-RU" dirty="0" err="1"/>
              <a:t>пов’язане</a:t>
            </a:r>
            <a:r>
              <a:rPr lang="ru-RU" dirty="0"/>
              <a:t> з авторством на </a:t>
            </a:r>
            <a:r>
              <a:rPr lang="ru-RU" dirty="0" err="1"/>
              <a:t>певний</a:t>
            </a:r>
            <a:r>
              <a:rPr lang="ru-RU" dirty="0"/>
              <a:t> продукт </a:t>
            </a:r>
            <a:r>
              <a:rPr lang="ru-RU" dirty="0" err="1"/>
              <a:t>діяльності</a:t>
            </a:r>
            <a:r>
              <a:rPr lang="ru-RU" dirty="0"/>
              <a:t>.</a:t>
            </a:r>
            <a:endParaRPr lang="x-none" dirty="0"/>
          </a:p>
        </p:txBody>
      </p:sp>
    </p:spTree>
    <p:extLst>
      <p:ext uri="{BB962C8B-B14F-4D97-AF65-F5344CB8AC3E}">
        <p14:creationId xmlns:p14="http://schemas.microsoft.com/office/powerpoint/2010/main" val="2005826278"/>
      </p:ext>
    </p:extLst>
  </p:cSld>
  <p:clrMapOvr>
    <a:masterClrMapping/>
  </p:clrMapOvr>
  <p:transition>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66537E3-4676-4472-A7D3-9633645E0827}"/>
              </a:ext>
            </a:extLst>
          </p:cNvPr>
          <p:cNvSpPr>
            <a:spLocks noGrp="1"/>
          </p:cNvSpPr>
          <p:nvPr>
            <p:ph idx="1"/>
          </p:nvPr>
        </p:nvSpPr>
        <p:spPr>
          <a:xfrm>
            <a:off x="3738880" y="1328928"/>
            <a:ext cx="7965440" cy="5095875"/>
          </a:xfrm>
        </p:spPr>
        <p:txBody>
          <a:bodyPr>
            <a:normAutofit fontScale="62500" lnSpcReduction="20000"/>
          </a:bodyPr>
          <a:lstStyle/>
          <a:p>
            <a:r>
              <a:rPr lang="ru-RU" dirty="0" err="1"/>
              <a:t>Об'єктом</a:t>
            </a:r>
            <a:r>
              <a:rPr lang="ru-RU" dirty="0"/>
              <a:t> </a:t>
            </a:r>
            <a:r>
              <a:rPr lang="ru-RU" dirty="0" err="1"/>
              <a:t>авторсько-правових</a:t>
            </a:r>
            <a:r>
              <a:rPr lang="ru-RU" dirty="0"/>
              <a:t> </a:t>
            </a:r>
            <a:r>
              <a:rPr lang="ru-RU" dirty="0" err="1"/>
              <a:t>відносин</a:t>
            </a:r>
            <a:r>
              <a:rPr lang="ru-RU" dirty="0"/>
              <a:t> є </a:t>
            </a:r>
            <a:r>
              <a:rPr lang="ru-RU" dirty="0" err="1"/>
              <a:t>нематеріальне</a:t>
            </a:r>
            <a:r>
              <a:rPr lang="ru-RU" dirty="0"/>
              <a:t> благо у </a:t>
            </a:r>
            <a:r>
              <a:rPr lang="ru-RU" dirty="0" err="1"/>
              <a:t>вигляді</a:t>
            </a:r>
            <a:r>
              <a:rPr lang="ru-RU" dirty="0"/>
              <a:t> продукту </a:t>
            </a:r>
            <a:r>
              <a:rPr lang="ru-RU" dirty="0" err="1"/>
              <a:t>духовної</a:t>
            </a:r>
            <a:r>
              <a:rPr lang="ru-RU" dirty="0"/>
              <a:t> </a:t>
            </a:r>
            <a:r>
              <a:rPr lang="ru-RU" dirty="0" err="1"/>
              <a:t>творчості</a:t>
            </a:r>
            <a:r>
              <a:rPr lang="ru-RU" dirty="0"/>
              <a:t>, а </a:t>
            </a:r>
            <a:r>
              <a:rPr lang="ru-RU" dirty="0" err="1"/>
              <a:t>саме</a:t>
            </a:r>
            <a:r>
              <a:rPr lang="ru-RU" dirty="0"/>
              <a:t> – твори науки, </a:t>
            </a:r>
            <a:r>
              <a:rPr lang="ru-RU" dirty="0" err="1"/>
              <a:t>літератури</a:t>
            </a:r>
            <a:r>
              <a:rPr lang="ru-RU" dirty="0"/>
              <a:t>, </a:t>
            </a:r>
            <a:r>
              <a:rPr lang="ru-RU" dirty="0" err="1"/>
              <a:t>мистецтва</a:t>
            </a:r>
            <a:r>
              <a:rPr lang="ru-RU" dirty="0"/>
              <a:t>. Для </a:t>
            </a:r>
            <a:r>
              <a:rPr lang="ru-RU" dirty="0" err="1"/>
              <a:t>інституту</a:t>
            </a:r>
            <a:r>
              <a:rPr lang="ru-RU" dirty="0"/>
              <a:t> </a:t>
            </a:r>
            <a:r>
              <a:rPr lang="ru-RU" dirty="0" err="1"/>
              <a:t>авторського</a:t>
            </a:r>
            <a:r>
              <a:rPr lang="ru-RU" dirty="0"/>
              <a:t> права </a:t>
            </a:r>
            <a:r>
              <a:rPr lang="ru-RU" dirty="0" err="1"/>
              <a:t>характерний</a:t>
            </a:r>
            <a:r>
              <a:rPr lang="ru-RU" dirty="0"/>
              <a:t> принцип </a:t>
            </a:r>
            <a:r>
              <a:rPr lang="ru-RU" dirty="0" err="1"/>
              <a:t>незастосування</a:t>
            </a:r>
            <a:r>
              <a:rPr lang="ru-RU" dirty="0"/>
              <a:t> будь-</a:t>
            </a:r>
            <a:r>
              <a:rPr lang="ru-RU" dirty="0" err="1"/>
              <a:t>якої</a:t>
            </a:r>
            <a:r>
              <a:rPr lang="ru-RU" dirty="0"/>
              <a:t> </a:t>
            </a:r>
            <a:r>
              <a:rPr lang="ru-RU" dirty="0" err="1"/>
              <a:t>формальності</a:t>
            </a:r>
            <a:r>
              <a:rPr lang="ru-RU" dirty="0"/>
              <a:t> для </a:t>
            </a:r>
            <a:r>
              <a:rPr lang="ru-RU" dirty="0" err="1"/>
              <a:t>виникнення</a:t>
            </a:r>
            <a:r>
              <a:rPr lang="ru-RU" dirty="0"/>
              <a:t> </a:t>
            </a:r>
            <a:r>
              <a:rPr lang="ru-RU" dirty="0" err="1"/>
              <a:t>правової</a:t>
            </a:r>
            <a:r>
              <a:rPr lang="ru-RU" dirty="0"/>
              <a:t> </a:t>
            </a:r>
            <a:r>
              <a:rPr lang="ru-RU" dirty="0" err="1"/>
              <a:t>охорони</a:t>
            </a:r>
            <a:r>
              <a:rPr lang="ru-RU" dirty="0"/>
              <a:t> прав на </a:t>
            </a:r>
            <a:r>
              <a:rPr lang="ru-RU" dirty="0" err="1"/>
              <a:t>твір</a:t>
            </a:r>
            <a:r>
              <a:rPr lang="ru-RU" dirty="0"/>
              <a:t>. </a:t>
            </a:r>
            <a:r>
              <a:rPr lang="ru-RU" dirty="0" err="1"/>
              <a:t>Цей</a:t>
            </a:r>
            <a:r>
              <a:rPr lang="ru-RU" dirty="0"/>
              <a:t> принцип </a:t>
            </a:r>
            <a:r>
              <a:rPr lang="ru-RU" dirty="0" err="1"/>
              <a:t>закріплений</a:t>
            </a:r>
            <a:r>
              <a:rPr lang="ru-RU" dirty="0"/>
              <a:t> у ч. 2 ст. 433 ЦК, а </a:t>
            </a:r>
            <a:r>
              <a:rPr lang="ru-RU" dirty="0" err="1"/>
              <a:t>також</a:t>
            </a:r>
            <a:r>
              <a:rPr lang="ru-RU" dirty="0"/>
              <a:t> у ст. 11 Закону «Про </a:t>
            </a:r>
            <a:r>
              <a:rPr lang="ru-RU" dirty="0" err="1"/>
              <a:t>авторське</a:t>
            </a:r>
            <a:r>
              <a:rPr lang="ru-RU" dirty="0"/>
              <a:t> право і </a:t>
            </a:r>
            <a:r>
              <a:rPr lang="ru-RU" dirty="0" err="1"/>
              <a:t>суміжні</a:t>
            </a:r>
            <a:r>
              <a:rPr lang="ru-RU" dirty="0"/>
              <a:t> права» (</a:t>
            </a:r>
            <a:r>
              <a:rPr lang="ru-RU" dirty="0" err="1"/>
              <a:t>далі</a:t>
            </a:r>
            <a:r>
              <a:rPr lang="ru-RU" dirty="0"/>
              <a:t> – Закон) і </a:t>
            </a:r>
            <a:r>
              <a:rPr lang="ru-RU" dirty="0" err="1"/>
              <a:t>означає</a:t>
            </a:r>
            <a:r>
              <a:rPr lang="ru-RU" dirty="0"/>
              <a:t>, </a:t>
            </a:r>
            <a:r>
              <a:rPr lang="ru-RU" dirty="0" err="1"/>
              <a:t>що</a:t>
            </a:r>
            <a:r>
              <a:rPr lang="ru-RU" dirty="0"/>
              <a:t> </a:t>
            </a:r>
            <a:r>
              <a:rPr lang="ru-RU" dirty="0" err="1"/>
              <a:t>авторське</a:t>
            </a:r>
            <a:r>
              <a:rPr lang="ru-RU" dirty="0"/>
              <a:t> право на </a:t>
            </a:r>
            <a:r>
              <a:rPr lang="ru-RU" dirty="0" err="1"/>
              <a:t>твір</a:t>
            </a:r>
            <a:r>
              <a:rPr lang="ru-RU" dirty="0"/>
              <a:t> </a:t>
            </a:r>
            <a:r>
              <a:rPr lang="ru-RU" dirty="0" err="1"/>
              <a:t>виникає</a:t>
            </a:r>
            <a:r>
              <a:rPr lang="ru-RU" dirty="0"/>
              <a:t> </a:t>
            </a:r>
            <a:r>
              <a:rPr lang="ru-RU" dirty="0" err="1"/>
              <a:t>внаслідок</a:t>
            </a:r>
            <a:r>
              <a:rPr lang="ru-RU" dirty="0"/>
              <a:t> факту </a:t>
            </a:r>
            <a:r>
              <a:rPr lang="ru-RU" dirty="0" err="1"/>
              <a:t>його</a:t>
            </a:r>
            <a:r>
              <a:rPr lang="ru-RU" dirty="0"/>
              <a:t> </a:t>
            </a:r>
            <a:r>
              <a:rPr lang="ru-RU" dirty="0" err="1"/>
              <a:t>створення</a:t>
            </a:r>
            <a:r>
              <a:rPr lang="ru-RU" dirty="0"/>
              <a:t>. Для </a:t>
            </a:r>
            <a:r>
              <a:rPr lang="ru-RU" dirty="0" err="1"/>
              <a:t>його</a:t>
            </a:r>
            <a:r>
              <a:rPr lang="ru-RU" dirty="0"/>
              <a:t> </a:t>
            </a:r>
            <a:r>
              <a:rPr lang="ru-RU" dirty="0" err="1"/>
              <a:t>виникнення</a:t>
            </a:r>
            <a:r>
              <a:rPr lang="ru-RU" dirty="0"/>
              <a:t> і </a:t>
            </a:r>
            <a:r>
              <a:rPr lang="ru-RU" dirty="0" err="1"/>
              <a:t>здійснення</a:t>
            </a:r>
            <a:r>
              <a:rPr lang="ru-RU" dirty="0"/>
              <a:t> не </a:t>
            </a:r>
            <a:r>
              <a:rPr lang="ru-RU" dirty="0" err="1"/>
              <a:t>вимагається</a:t>
            </a:r>
            <a:r>
              <a:rPr lang="ru-RU" dirty="0"/>
              <a:t> </a:t>
            </a:r>
            <a:r>
              <a:rPr lang="ru-RU" dirty="0" err="1"/>
              <a:t>реєстрація</a:t>
            </a:r>
            <a:r>
              <a:rPr lang="ru-RU" dirty="0"/>
              <a:t> </a:t>
            </a:r>
            <a:r>
              <a:rPr lang="ru-RU" dirty="0" err="1"/>
              <a:t>твору</a:t>
            </a:r>
            <a:r>
              <a:rPr lang="ru-RU" dirty="0"/>
              <a:t> </a:t>
            </a:r>
            <a:r>
              <a:rPr lang="ru-RU" dirty="0" err="1"/>
              <a:t>чи</a:t>
            </a:r>
            <a:r>
              <a:rPr lang="ru-RU" dirty="0"/>
              <a:t> будь-яке </a:t>
            </a:r>
            <a:r>
              <a:rPr lang="ru-RU" dirty="0" err="1"/>
              <a:t>інше</a:t>
            </a:r>
            <a:r>
              <a:rPr lang="ru-RU" dirty="0"/>
              <a:t> </a:t>
            </a:r>
            <a:r>
              <a:rPr lang="ru-RU" dirty="0" err="1"/>
              <a:t>спеціальне</a:t>
            </a:r>
            <a:r>
              <a:rPr lang="ru-RU" dirty="0"/>
              <a:t> </a:t>
            </a:r>
            <a:r>
              <a:rPr lang="ru-RU" dirty="0" err="1"/>
              <a:t>його</a:t>
            </a:r>
            <a:r>
              <a:rPr lang="ru-RU" dirty="0"/>
              <a:t> </a:t>
            </a:r>
            <a:r>
              <a:rPr lang="ru-RU" dirty="0" err="1"/>
              <a:t>оформлення</a:t>
            </a:r>
            <a:r>
              <a:rPr lang="ru-RU" dirty="0"/>
              <a:t>, а </a:t>
            </a:r>
            <a:r>
              <a:rPr lang="ru-RU" dirty="0" err="1"/>
              <a:t>також</a:t>
            </a:r>
            <a:r>
              <a:rPr lang="ru-RU" dirty="0"/>
              <a:t> </a:t>
            </a:r>
            <a:r>
              <a:rPr lang="ru-RU" dirty="0" err="1"/>
              <a:t>додержання</a:t>
            </a:r>
            <a:r>
              <a:rPr lang="ru-RU" dirty="0"/>
              <a:t> будь-</a:t>
            </a:r>
            <a:r>
              <a:rPr lang="ru-RU" dirty="0" err="1"/>
              <a:t>яких</a:t>
            </a:r>
            <a:r>
              <a:rPr lang="ru-RU" dirty="0"/>
              <a:t> </a:t>
            </a:r>
            <a:r>
              <a:rPr lang="ru-RU" dirty="0" err="1"/>
              <a:t>інших</a:t>
            </a:r>
            <a:r>
              <a:rPr lang="ru-RU" dirty="0"/>
              <a:t> процедур. Особа, яка є </a:t>
            </a:r>
            <a:r>
              <a:rPr lang="ru-RU" dirty="0" err="1"/>
              <a:t>творцем</a:t>
            </a:r>
            <a:r>
              <a:rPr lang="ru-RU" dirty="0"/>
              <a:t>, </a:t>
            </a:r>
            <a:r>
              <a:rPr lang="ru-RU" dirty="0" err="1"/>
              <a:t>вправі</a:t>
            </a:r>
            <a:r>
              <a:rPr lang="ru-RU" dirty="0"/>
              <a:t> </a:t>
            </a:r>
            <a:r>
              <a:rPr lang="ru-RU" dirty="0" err="1"/>
              <a:t>спеціальним</a:t>
            </a:r>
            <a:r>
              <a:rPr lang="ru-RU" dirty="0"/>
              <a:t> знаком </a:t>
            </a:r>
            <a:r>
              <a:rPr lang="ru-RU" dirty="0" err="1"/>
              <a:t>охорони</a:t>
            </a:r>
            <a:r>
              <a:rPr lang="ru-RU" dirty="0"/>
              <a:t> </a:t>
            </a:r>
            <a:r>
              <a:rPr lang="ru-RU" dirty="0" err="1"/>
              <a:t>сповістити</a:t>
            </a:r>
            <a:r>
              <a:rPr lang="ru-RU" dirty="0"/>
              <a:t> про </a:t>
            </a:r>
            <a:r>
              <a:rPr lang="ru-RU" dirty="0" err="1"/>
              <a:t>наявність</a:t>
            </a:r>
            <a:r>
              <a:rPr lang="ru-RU" dirty="0"/>
              <a:t> у </a:t>
            </a:r>
            <a:r>
              <a:rPr lang="ru-RU" dirty="0" err="1"/>
              <a:t>неї</a:t>
            </a:r>
            <a:r>
              <a:rPr lang="ru-RU" dirty="0"/>
              <a:t> </a:t>
            </a:r>
            <a:r>
              <a:rPr lang="ru-RU" dirty="0" err="1"/>
              <a:t>авторських</a:t>
            </a:r>
            <a:r>
              <a:rPr lang="ru-RU" dirty="0"/>
              <a:t> прав і не повинна </a:t>
            </a:r>
            <a:r>
              <a:rPr lang="ru-RU" dirty="0" err="1"/>
              <a:t>доводити</a:t>
            </a:r>
            <a:r>
              <a:rPr lang="ru-RU" dirty="0"/>
              <a:t> </a:t>
            </a:r>
            <a:r>
              <a:rPr lang="ru-RU" dirty="0" err="1"/>
              <a:t>їх</a:t>
            </a:r>
            <a:r>
              <a:rPr lang="ru-RU" dirty="0"/>
              <a:t> </a:t>
            </a:r>
            <a:r>
              <a:rPr lang="ru-RU" dirty="0" err="1"/>
              <a:t>належність</a:t>
            </a:r>
            <a:r>
              <a:rPr lang="ru-RU" dirty="0"/>
              <a:t>, </a:t>
            </a:r>
            <a:r>
              <a:rPr lang="ru-RU" dirty="0" err="1"/>
              <a:t>оскільки</a:t>
            </a:r>
            <a:r>
              <a:rPr lang="ru-RU" dirty="0"/>
              <a:t> законом </a:t>
            </a:r>
            <a:r>
              <a:rPr lang="ru-RU" dirty="0" err="1"/>
              <a:t>передбачена</a:t>
            </a:r>
            <a:r>
              <a:rPr lang="ru-RU" dirty="0"/>
              <a:t> </a:t>
            </a:r>
            <a:r>
              <a:rPr lang="ru-RU" dirty="0" err="1"/>
              <a:t>презумпція</a:t>
            </a:r>
            <a:r>
              <a:rPr lang="ru-RU" dirty="0"/>
              <a:t> авторства особи, яка </a:t>
            </a:r>
            <a:r>
              <a:rPr lang="ru-RU" dirty="0" err="1"/>
              <a:t>зазначена</a:t>
            </a:r>
            <a:r>
              <a:rPr lang="ru-RU" dirty="0"/>
              <a:t> як автор на </a:t>
            </a:r>
            <a:r>
              <a:rPr lang="ru-RU" dirty="0" err="1"/>
              <a:t>оригіналі</a:t>
            </a:r>
            <a:r>
              <a:rPr lang="ru-RU" dirty="0"/>
              <a:t> </a:t>
            </a:r>
            <a:r>
              <a:rPr lang="ru-RU" dirty="0" err="1"/>
              <a:t>або</a:t>
            </a:r>
            <a:r>
              <a:rPr lang="ru-RU" dirty="0"/>
              <a:t> </a:t>
            </a:r>
            <a:r>
              <a:rPr lang="ru-RU" dirty="0" err="1"/>
              <a:t>примірнику</a:t>
            </a:r>
            <a:r>
              <a:rPr lang="ru-RU" dirty="0"/>
              <a:t> </a:t>
            </a:r>
            <a:r>
              <a:rPr lang="ru-RU" dirty="0" err="1"/>
              <a:t>твору</a:t>
            </a:r>
            <a:r>
              <a:rPr lang="ru-RU" dirty="0"/>
              <a:t>. </a:t>
            </a:r>
            <a:r>
              <a:rPr lang="ru-RU" dirty="0" err="1"/>
              <a:t>Обов'язок</a:t>
            </a:r>
            <a:r>
              <a:rPr lang="ru-RU" dirty="0"/>
              <a:t> </a:t>
            </a:r>
            <a:r>
              <a:rPr lang="ru-RU" dirty="0" err="1"/>
              <a:t>підтвердження</a:t>
            </a:r>
            <a:r>
              <a:rPr lang="ru-RU" dirty="0"/>
              <a:t> </a:t>
            </a:r>
            <a:r>
              <a:rPr lang="ru-RU" dirty="0" err="1"/>
              <a:t>належності</a:t>
            </a:r>
            <a:r>
              <a:rPr lang="ru-RU" dirty="0"/>
              <a:t> прав </a:t>
            </a:r>
            <a:r>
              <a:rPr lang="ru-RU" dirty="0" err="1"/>
              <a:t>може</a:t>
            </a:r>
            <a:r>
              <a:rPr lang="ru-RU" dirty="0"/>
              <a:t> бути </a:t>
            </a:r>
            <a:r>
              <a:rPr lang="ru-RU" dirty="0" err="1"/>
              <a:t>покладено</a:t>
            </a:r>
            <a:r>
              <a:rPr lang="ru-RU" dirty="0"/>
              <a:t> на </a:t>
            </a:r>
            <a:r>
              <a:rPr lang="ru-RU" dirty="0" err="1"/>
              <a:t>неї</a:t>
            </a:r>
            <a:r>
              <a:rPr lang="ru-RU" dirty="0"/>
              <a:t> </a:t>
            </a:r>
            <a:r>
              <a:rPr lang="ru-RU" dirty="0" err="1"/>
              <a:t>лише</a:t>
            </a:r>
            <a:r>
              <a:rPr lang="ru-RU" dirty="0"/>
              <a:t> у </a:t>
            </a:r>
            <a:r>
              <a:rPr lang="ru-RU" dirty="0" err="1"/>
              <a:t>ході</a:t>
            </a:r>
            <a:r>
              <a:rPr lang="ru-RU" dirty="0"/>
              <a:t> судового </a:t>
            </a:r>
            <a:r>
              <a:rPr lang="ru-RU" dirty="0" err="1"/>
              <a:t>провадження</a:t>
            </a:r>
            <a:r>
              <a:rPr lang="ru-RU" dirty="0"/>
              <a:t> у </a:t>
            </a:r>
            <a:r>
              <a:rPr lang="ru-RU" dirty="0" err="1"/>
              <a:t>разі</a:t>
            </a:r>
            <a:r>
              <a:rPr lang="ru-RU" dirty="0"/>
              <a:t> </a:t>
            </a:r>
            <a:r>
              <a:rPr lang="ru-RU" dirty="0" err="1"/>
              <a:t>оспорювання</a:t>
            </a:r>
            <a:r>
              <a:rPr lang="ru-RU" dirty="0"/>
              <a:t> </a:t>
            </a:r>
            <a:r>
              <a:rPr lang="ru-RU" dirty="0" err="1"/>
              <a:t>цього</a:t>
            </a:r>
            <a:r>
              <a:rPr lang="ru-RU" dirty="0"/>
              <a:t> факту </a:t>
            </a:r>
            <a:r>
              <a:rPr lang="ru-RU" dirty="0" err="1"/>
              <a:t>іншою</a:t>
            </a:r>
            <a:r>
              <a:rPr lang="ru-RU" dirty="0"/>
              <a:t> особою.</a:t>
            </a:r>
            <a:endParaRPr lang="x-none" dirty="0"/>
          </a:p>
        </p:txBody>
      </p:sp>
      <p:pic>
        <p:nvPicPr>
          <p:cNvPr id="7170" name="Picture 2" descr="ВИДИ ОБ'ЄКТІВ ІНТЕЛЕКТУАЛЬНОЇ ВЛАСНОСТІ. Стаття від компанії &quot;Незалежна  судова експертиза і оцінка&quot;">
            <a:extLst>
              <a:ext uri="{FF2B5EF4-FFF2-40B4-BE49-F238E27FC236}">
                <a16:creationId xmlns:a16="http://schemas.microsoft.com/office/drawing/2014/main" xmlns="" id="{DEE4A858-B89A-467A-B28C-223D8BDAC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671"/>
          <a:stretch/>
        </p:blipFill>
        <p:spPr bwMode="auto">
          <a:xfrm>
            <a:off x="243841" y="1410208"/>
            <a:ext cx="3429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204104"/>
      </p:ext>
    </p:extLst>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8654E4-BFFE-40B1-9C9C-433C36C1C9E4}"/>
              </a:ext>
            </a:extLst>
          </p:cNvPr>
          <p:cNvSpPr>
            <a:spLocks noGrp="1"/>
          </p:cNvSpPr>
          <p:nvPr>
            <p:ph type="title"/>
          </p:nvPr>
        </p:nvSpPr>
        <p:spPr/>
        <p:txBody>
          <a:bodyPr>
            <a:normAutofit/>
          </a:bodyPr>
          <a:lstStyle/>
          <a:p>
            <a:r>
              <a:rPr lang="uk-UA" dirty="0"/>
              <a:t>До інших пов’язаних понять можна віднести:</a:t>
            </a:r>
            <a:endParaRPr lang="x-none" dirty="0"/>
          </a:p>
        </p:txBody>
      </p:sp>
      <p:sp>
        <p:nvSpPr>
          <p:cNvPr id="3" name="Объект 2">
            <a:extLst>
              <a:ext uri="{FF2B5EF4-FFF2-40B4-BE49-F238E27FC236}">
                <a16:creationId xmlns:a16="http://schemas.microsoft.com/office/drawing/2014/main" xmlns="" id="{EF90F567-C720-4CD8-BBEA-0119D615911B}"/>
              </a:ext>
            </a:extLst>
          </p:cNvPr>
          <p:cNvSpPr>
            <a:spLocks noGrp="1"/>
          </p:cNvSpPr>
          <p:nvPr>
            <p:ph idx="1"/>
          </p:nvPr>
        </p:nvSpPr>
        <p:spPr/>
        <p:txBody>
          <a:bodyPr/>
          <a:lstStyle/>
          <a:p>
            <a:r>
              <a:rPr lang="ru-RU" b="0" i="0" dirty="0">
                <a:solidFill>
                  <a:srgbClr val="333333"/>
                </a:solidFill>
                <a:effectLst/>
                <a:latin typeface="Times New Roman" panose="02020603050405020304" pitchFamily="18" charset="0"/>
              </a:rPr>
              <a:t>автор - </a:t>
            </a:r>
            <a:r>
              <a:rPr lang="ru-RU" b="0" i="0" dirty="0" err="1">
                <a:solidFill>
                  <a:srgbClr val="333333"/>
                </a:solidFill>
                <a:effectLst/>
                <a:latin typeface="Times New Roman" panose="02020603050405020304" pitchFamily="18" charset="0"/>
              </a:rPr>
              <a:t>фізична</a:t>
            </a:r>
            <a:r>
              <a:rPr lang="ru-RU" b="0" i="0" dirty="0">
                <a:solidFill>
                  <a:srgbClr val="333333"/>
                </a:solidFill>
                <a:effectLst/>
                <a:latin typeface="Times New Roman" panose="02020603050405020304" pitchFamily="18" charset="0"/>
              </a:rPr>
              <a:t> особа, яка </a:t>
            </a:r>
            <a:r>
              <a:rPr lang="ru-RU" b="0" i="0" dirty="0" err="1">
                <a:solidFill>
                  <a:srgbClr val="333333"/>
                </a:solidFill>
                <a:effectLst/>
                <a:latin typeface="Times New Roman" panose="02020603050405020304" pitchFamily="18" charset="0"/>
              </a:rPr>
              <a:t>своєю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творчою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працею</a:t>
            </a:r>
            <a:r>
              <a:rPr lang="ru-RU" b="0" i="0" dirty="0">
                <a:solidFill>
                  <a:srgbClr val="333333"/>
                </a:solidFill>
                <a:effectLst/>
                <a:latin typeface="Times New Roman" panose="02020603050405020304" pitchFamily="18" charset="0"/>
              </a:rPr>
              <a:t> створила </a:t>
            </a:r>
            <a:r>
              <a:rPr lang="ru-RU" b="0" i="0" dirty="0" err="1">
                <a:solidFill>
                  <a:srgbClr val="333333"/>
                </a:solidFill>
                <a:effectLst/>
                <a:latin typeface="Times New Roman" panose="02020603050405020304" pitchFamily="18" charset="0"/>
              </a:rPr>
              <a:t>твір</a:t>
            </a:r>
            <a:r>
              <a:rPr lang="ru-RU" b="0" i="0" dirty="0">
                <a:solidFill>
                  <a:srgbClr val="333333"/>
                </a:solidFill>
                <a:effectLst/>
                <a:latin typeface="Times New Roman" panose="02020603050405020304" pitchFamily="18" charset="0"/>
              </a:rPr>
              <a:t>;</a:t>
            </a:r>
          </a:p>
          <a:p>
            <a:r>
              <a:rPr lang="ru-RU" b="0" i="0" dirty="0" err="1">
                <a:solidFill>
                  <a:srgbClr val="333333"/>
                </a:solidFill>
                <a:effectLst/>
                <a:latin typeface="Times New Roman" panose="02020603050405020304" pitchFamily="18" charset="0"/>
              </a:rPr>
              <a:t>виключне</a:t>
            </a:r>
            <a:r>
              <a:rPr lang="ru-RU" b="0" i="0" dirty="0">
                <a:solidFill>
                  <a:srgbClr val="333333"/>
                </a:solidFill>
                <a:effectLst/>
                <a:latin typeface="Times New Roman" panose="02020603050405020304" pitchFamily="18" charset="0"/>
              </a:rPr>
              <a:t> право - </a:t>
            </a:r>
            <a:r>
              <a:rPr lang="ru-RU" b="0" i="0" dirty="0" err="1">
                <a:solidFill>
                  <a:srgbClr val="333333"/>
                </a:solidFill>
                <a:effectLst/>
                <a:latin typeface="Times New Roman" panose="02020603050405020304" pitchFamily="18" charset="0"/>
              </a:rPr>
              <a:t>майнове</a:t>
            </a:r>
            <a:r>
              <a:rPr lang="ru-RU" b="0" i="0" dirty="0">
                <a:solidFill>
                  <a:srgbClr val="333333"/>
                </a:solidFill>
                <a:effectLst/>
                <a:latin typeface="Times New Roman" panose="02020603050405020304" pitchFamily="18" charset="0"/>
              </a:rPr>
              <a:t> право особи, яка </a:t>
            </a:r>
            <a:r>
              <a:rPr lang="ru-RU" b="0" i="0" dirty="0" err="1">
                <a:solidFill>
                  <a:srgbClr val="333333"/>
                </a:solidFill>
                <a:effectLst/>
                <a:latin typeface="Times New Roman" panose="02020603050405020304" pitchFamily="18" charset="0"/>
              </a:rPr>
              <a:t>має</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щодо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твору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виконання</a:t>
            </a:r>
            <a:r>
              <a:rPr lang="ru-RU" b="0" i="0" dirty="0">
                <a:solidFill>
                  <a:srgbClr val="333333"/>
                </a:solidFill>
                <a:effectLst/>
                <a:latin typeface="Times New Roman" panose="02020603050405020304" pitchFamily="18" charset="0"/>
              </a:rPr>
              <a:t>, постановки, </a:t>
            </a:r>
            <a:r>
              <a:rPr lang="ru-RU" b="0" i="0" dirty="0" err="1">
                <a:solidFill>
                  <a:srgbClr val="333333"/>
                </a:solidFill>
                <a:effectLst/>
                <a:latin typeface="Times New Roman" panose="02020603050405020304" pitchFamily="18" charset="0"/>
              </a:rPr>
              <a:t>передачі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організації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мовлення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фонограми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чи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відеограми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авторське</a:t>
            </a:r>
            <a:r>
              <a:rPr lang="ru-RU" b="0" i="0" dirty="0">
                <a:solidFill>
                  <a:srgbClr val="333333"/>
                </a:solidFill>
                <a:effectLst/>
                <a:latin typeface="Times New Roman" panose="02020603050405020304" pitchFamily="18" charset="0"/>
              </a:rPr>
              <a:t> право і (</a:t>
            </a:r>
            <a:r>
              <a:rPr lang="ru-RU" b="0" i="0" dirty="0" err="1">
                <a:solidFill>
                  <a:srgbClr val="333333"/>
                </a:solidFill>
                <a:effectLst/>
                <a:latin typeface="Times New Roman" panose="02020603050405020304" pitchFamily="18" charset="0"/>
              </a:rPr>
              <a:t>або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суміжні</a:t>
            </a:r>
            <a:r>
              <a:rPr lang="ru-RU" b="0" i="0" dirty="0">
                <a:solidFill>
                  <a:srgbClr val="333333"/>
                </a:solidFill>
                <a:effectLst/>
                <a:latin typeface="Times New Roman" panose="02020603050405020304" pitchFamily="18" charset="0"/>
              </a:rPr>
              <a:t> права, на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цих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авторського</a:t>
            </a:r>
            <a:r>
              <a:rPr lang="ru-RU" b="0" i="0" dirty="0">
                <a:solidFill>
                  <a:srgbClr val="333333"/>
                </a:solidFill>
                <a:effectLst/>
                <a:latin typeface="Times New Roman" panose="02020603050405020304" pitchFamily="18" charset="0"/>
              </a:rPr>
              <a:t> права і (</a:t>
            </a:r>
            <a:r>
              <a:rPr lang="ru-RU" b="0" i="0" dirty="0" err="1">
                <a:solidFill>
                  <a:srgbClr val="333333"/>
                </a:solidFill>
                <a:effectLst/>
                <a:latin typeface="Times New Roman" panose="02020603050405020304" pitchFamily="18" charset="0"/>
              </a:rPr>
              <a:t>або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суміжних</a:t>
            </a:r>
            <a:r>
              <a:rPr lang="ru-RU" b="0" i="0" dirty="0">
                <a:solidFill>
                  <a:srgbClr val="333333"/>
                </a:solidFill>
                <a:effectLst/>
                <a:latin typeface="Times New Roman" panose="02020603050405020304" pitchFamily="18" charset="0"/>
              </a:rPr>
              <a:t> прав </a:t>
            </a:r>
            <a:r>
              <a:rPr lang="ru-RU" b="0" i="0" dirty="0" err="1">
                <a:solidFill>
                  <a:srgbClr val="333333"/>
                </a:solidFill>
                <a:effectLst/>
                <a:latin typeface="Times New Roman" panose="02020603050405020304" pitchFamily="18" charset="0"/>
              </a:rPr>
              <a:t>лише</a:t>
            </a:r>
            <a:r>
              <a:rPr lang="ru-RU" b="0" i="0" dirty="0">
                <a:solidFill>
                  <a:srgbClr val="333333"/>
                </a:solidFill>
                <a:effectLst/>
                <a:latin typeface="Times New Roman" panose="02020603050405020304" pitchFamily="18" charset="0"/>
              </a:rPr>
              <a:t> нею і на </a:t>
            </a:r>
            <a:r>
              <a:rPr lang="ru-RU" b="0" i="0" dirty="0" err="1">
                <a:solidFill>
                  <a:srgbClr val="333333"/>
                </a:solidFill>
                <a:effectLst/>
                <a:latin typeface="Times New Roman" panose="02020603050405020304" pitchFamily="18" charset="0"/>
              </a:rPr>
              <a:t>видачу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лише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цією</a:t>
            </a:r>
            <a:r>
              <a:rPr lang="ru-RU" b="0" i="0" dirty="0">
                <a:solidFill>
                  <a:srgbClr val="333333"/>
                </a:solidFill>
                <a:effectLst/>
                <a:latin typeface="Times New Roman" panose="02020603050405020304" pitchFamily="18" charset="0"/>
              </a:rPr>
              <a:t> особою </a:t>
            </a:r>
            <a:r>
              <a:rPr lang="ru-RU" b="0" i="0" dirty="0" err="1">
                <a:solidFill>
                  <a:srgbClr val="333333"/>
                </a:solidFill>
                <a:effectLst/>
                <a:latin typeface="Times New Roman" panose="02020603050405020304" pitchFamily="18" charset="0"/>
              </a:rPr>
              <a:t>дозволу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чи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заборону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їх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іншим</a:t>
            </a:r>
            <a:r>
              <a:rPr lang="ru-RU" b="0" i="0" dirty="0">
                <a:solidFill>
                  <a:srgbClr val="333333"/>
                </a:solidFill>
                <a:effectLst/>
                <a:latin typeface="Times New Roman" panose="02020603050405020304" pitchFamily="18" charset="0"/>
              </a:rPr>
              <a:t> особам у межах строку, </a:t>
            </a:r>
            <a:r>
              <a:rPr lang="ru-RU" b="0" i="0" dirty="0" err="1">
                <a:solidFill>
                  <a:srgbClr val="333333"/>
                </a:solidFill>
                <a:effectLst/>
                <a:latin typeface="Times New Roman" panose="02020603050405020304" pitchFamily="18" charset="0"/>
              </a:rPr>
              <a:t>встановленого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цим</a:t>
            </a:r>
            <a:r>
              <a:rPr lang="ru-RU" b="0" i="0" dirty="0">
                <a:solidFill>
                  <a:srgbClr val="333333"/>
                </a:solidFill>
                <a:effectLst/>
                <a:latin typeface="Times New Roman" panose="02020603050405020304" pitchFamily="18" charset="0"/>
              </a:rPr>
              <a:t> Законом.</a:t>
            </a:r>
            <a:endParaRPr lang="ru-RU" dirty="0">
              <a:solidFill>
                <a:srgbClr val="333333"/>
              </a:solidFill>
              <a:latin typeface="Times New Roman" panose="02020603050405020304" pitchFamily="18" charset="0"/>
            </a:endParaRPr>
          </a:p>
          <a:p>
            <a:endParaRPr lang="x-none" dirty="0"/>
          </a:p>
        </p:txBody>
      </p:sp>
    </p:spTree>
    <p:extLst>
      <p:ext uri="{BB962C8B-B14F-4D97-AF65-F5344CB8AC3E}">
        <p14:creationId xmlns:p14="http://schemas.microsoft.com/office/powerpoint/2010/main" val="1097693720"/>
      </p:ext>
    </p:extLst>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EBD177-1543-405A-AD18-3B09ACC44872}"/>
              </a:ext>
            </a:extLst>
          </p:cNvPr>
          <p:cNvSpPr>
            <a:spLocks noGrp="1"/>
          </p:cNvSpPr>
          <p:nvPr>
            <p:ph type="title"/>
          </p:nvPr>
        </p:nvSpPr>
        <p:spPr/>
        <p:txBody>
          <a:bodyPr/>
          <a:lstStyle/>
          <a:p>
            <a:r>
              <a:rPr lang="ru-RU" b="0" i="0" dirty="0" err="1">
                <a:solidFill>
                  <a:srgbClr val="222222"/>
                </a:solidFill>
                <a:effectLst/>
                <a:latin typeface="Arial" panose="020B0604020202020204" pitchFamily="34" charset="0"/>
              </a:rPr>
              <a:t>Об’єкти</a:t>
            </a:r>
            <a:r>
              <a:rPr lang="ru-RU" b="0" i="0" dirty="0">
                <a:solidFill>
                  <a:srgbClr val="222222"/>
                </a:solidFill>
                <a:effectLst/>
                <a:latin typeface="Arial" panose="020B0604020202020204" pitchFamily="34" charset="0"/>
              </a:rPr>
              <a:t> й </a:t>
            </a:r>
            <a:r>
              <a:rPr lang="ru-RU" b="0" i="0" dirty="0" err="1">
                <a:solidFill>
                  <a:srgbClr val="222222"/>
                </a:solidFill>
                <a:effectLst/>
                <a:latin typeface="Arial" panose="020B0604020202020204" pitchFamily="34" charset="0"/>
              </a:rPr>
              <a:t>суб’єкти</a:t>
            </a:r>
            <a:r>
              <a:rPr lang="ru-RU" b="0" i="0" dirty="0">
                <a:solidFill>
                  <a:srgbClr val="222222"/>
                </a:solidFill>
                <a:effectLst/>
                <a:latin typeface="Arial" panose="020B0604020202020204" pitchFamily="34" charset="0"/>
              </a:rPr>
              <a:t> </a:t>
            </a:r>
            <a:r>
              <a:rPr lang="ru-RU" b="0" i="0" dirty="0" err="1">
                <a:solidFill>
                  <a:srgbClr val="222222"/>
                </a:solidFill>
                <a:effectLst/>
                <a:latin typeface="Arial" panose="020B0604020202020204" pitchFamily="34" charset="0"/>
              </a:rPr>
              <a:t>авторського</a:t>
            </a:r>
            <a:r>
              <a:rPr lang="ru-RU" b="0" i="0" dirty="0">
                <a:solidFill>
                  <a:srgbClr val="222222"/>
                </a:solidFill>
                <a:effectLst/>
                <a:latin typeface="Arial" panose="020B0604020202020204" pitchFamily="34" charset="0"/>
              </a:rPr>
              <a:t> права</a:t>
            </a:r>
            <a:endParaRPr lang="x-none" dirty="0"/>
          </a:p>
        </p:txBody>
      </p:sp>
      <p:sp>
        <p:nvSpPr>
          <p:cNvPr id="3" name="Объект 2">
            <a:extLst>
              <a:ext uri="{FF2B5EF4-FFF2-40B4-BE49-F238E27FC236}">
                <a16:creationId xmlns:a16="http://schemas.microsoft.com/office/drawing/2014/main" xmlns="" id="{74875D53-599F-4C8C-8735-90F66DE16D91}"/>
              </a:ext>
            </a:extLst>
          </p:cNvPr>
          <p:cNvSpPr>
            <a:spLocks noGrp="1"/>
          </p:cNvSpPr>
          <p:nvPr>
            <p:ph idx="1"/>
          </p:nvPr>
        </p:nvSpPr>
        <p:spPr/>
        <p:txBody>
          <a:bodyPr>
            <a:normAutofit fontScale="92500" lnSpcReduction="10000"/>
          </a:bodyPr>
          <a:lstStyle/>
          <a:p>
            <a:r>
              <a:rPr lang="ru-RU" dirty="0"/>
              <a:t>Як </a:t>
            </a:r>
            <a:r>
              <a:rPr lang="ru-RU" dirty="0" err="1"/>
              <a:t>відомо</a:t>
            </a:r>
            <a:r>
              <a:rPr lang="ru-RU" dirty="0"/>
              <a:t>, метою </a:t>
            </a:r>
            <a:r>
              <a:rPr lang="ru-RU" dirty="0" err="1"/>
              <a:t>авторського</a:t>
            </a:r>
            <a:r>
              <a:rPr lang="ru-RU" dirty="0"/>
              <a:t> права є </a:t>
            </a:r>
            <a:r>
              <a:rPr lang="ru-RU" dirty="0" err="1"/>
              <a:t>регулювання</a:t>
            </a:r>
            <a:r>
              <a:rPr lang="ru-RU" dirty="0"/>
              <a:t> </a:t>
            </a:r>
            <a:r>
              <a:rPr lang="ru-RU" dirty="0" err="1"/>
              <a:t>відносин</a:t>
            </a:r>
            <a:r>
              <a:rPr lang="ru-RU" dirty="0"/>
              <a:t>, </a:t>
            </a:r>
            <a:r>
              <a:rPr lang="ru-RU" dirty="0" err="1"/>
              <a:t>які</a:t>
            </a:r>
            <a:r>
              <a:rPr lang="ru-RU" dirty="0"/>
              <a:t> </a:t>
            </a:r>
            <a:r>
              <a:rPr lang="ru-RU" dirty="0" err="1"/>
              <a:t>виникають</a:t>
            </a:r>
            <a:r>
              <a:rPr lang="ru-RU" dirty="0"/>
              <a:t> у </a:t>
            </a:r>
            <a:r>
              <a:rPr lang="ru-RU" dirty="0" err="1"/>
              <a:t>зв’язку</a:t>
            </a:r>
            <a:r>
              <a:rPr lang="ru-RU" dirty="0"/>
              <a:t> </a:t>
            </a:r>
            <a:r>
              <a:rPr lang="ru-RU" dirty="0" err="1"/>
              <a:t>із</a:t>
            </a:r>
            <a:r>
              <a:rPr lang="ru-RU" dirty="0"/>
              <a:t> </a:t>
            </a:r>
            <a:r>
              <a:rPr lang="ru-RU" dirty="0" err="1"/>
              <a:t>створенням</a:t>
            </a:r>
            <a:r>
              <a:rPr lang="ru-RU" dirty="0"/>
              <a:t> </a:t>
            </a:r>
            <a:r>
              <a:rPr lang="ru-RU" dirty="0" err="1"/>
              <a:t>певного</a:t>
            </a:r>
            <a:r>
              <a:rPr lang="ru-RU" dirty="0"/>
              <a:t> </a:t>
            </a:r>
            <a:r>
              <a:rPr lang="ru-RU" dirty="0" err="1"/>
              <a:t>твору</a:t>
            </a:r>
            <a:r>
              <a:rPr lang="ru-RU" dirty="0"/>
              <a:t> і </a:t>
            </a:r>
            <a:r>
              <a:rPr lang="ru-RU" dirty="0" err="1"/>
              <a:t>його</a:t>
            </a:r>
            <a:r>
              <a:rPr lang="ru-RU" dirty="0"/>
              <a:t> </a:t>
            </a:r>
            <a:r>
              <a:rPr lang="ru-RU" dirty="0" err="1"/>
              <a:t>подальшим</a:t>
            </a:r>
            <a:r>
              <a:rPr lang="ru-RU" dirty="0"/>
              <a:t> </a:t>
            </a:r>
            <a:r>
              <a:rPr lang="ru-RU" dirty="0" err="1"/>
              <a:t>використанням</a:t>
            </a:r>
            <a:r>
              <a:rPr lang="ru-RU" dirty="0"/>
              <a:t> </a:t>
            </a:r>
            <a:r>
              <a:rPr lang="ru-RU" dirty="0" err="1"/>
              <a:t>суспільством</a:t>
            </a:r>
            <a:r>
              <a:rPr lang="ru-RU" dirty="0"/>
              <a:t>. </a:t>
            </a:r>
            <a:r>
              <a:rPr lang="ru-RU" dirty="0" err="1"/>
              <a:t>Необхідно</a:t>
            </a:r>
            <a:r>
              <a:rPr lang="ru-RU" dirty="0"/>
              <a:t> </a:t>
            </a:r>
            <a:r>
              <a:rPr lang="ru-RU" dirty="0" err="1"/>
              <a:t>відзначити</a:t>
            </a:r>
            <a:r>
              <a:rPr lang="ru-RU" dirty="0"/>
              <a:t>, </a:t>
            </a:r>
            <a:r>
              <a:rPr lang="ru-RU" dirty="0" err="1"/>
              <a:t>що</a:t>
            </a:r>
            <a:r>
              <a:rPr lang="ru-RU" dirty="0"/>
              <a:t> </a:t>
            </a:r>
            <a:r>
              <a:rPr lang="ru-RU" dirty="0" err="1"/>
              <a:t>немає</a:t>
            </a:r>
            <a:r>
              <a:rPr lang="ru-RU" dirty="0"/>
              <a:t> </a:t>
            </a:r>
            <a:r>
              <a:rPr lang="ru-RU" dirty="0" err="1"/>
              <a:t>авторського</a:t>
            </a:r>
            <a:r>
              <a:rPr lang="ru-RU" dirty="0"/>
              <a:t> права до того часу, </a:t>
            </a:r>
            <a:r>
              <a:rPr lang="ru-RU" dirty="0" err="1"/>
              <a:t>поки</a:t>
            </a:r>
            <a:r>
              <a:rPr lang="ru-RU" dirty="0"/>
              <a:t> не </a:t>
            </a:r>
            <a:r>
              <a:rPr lang="ru-RU" dirty="0" err="1"/>
              <a:t>існує</a:t>
            </a:r>
            <a:r>
              <a:rPr lang="ru-RU" dirty="0"/>
              <a:t> </a:t>
            </a:r>
            <a:r>
              <a:rPr lang="ru-RU" dirty="0" err="1"/>
              <a:t>твору</a:t>
            </a:r>
            <a:r>
              <a:rPr lang="ru-RU" dirty="0"/>
              <a:t>. У </a:t>
            </a:r>
            <a:r>
              <a:rPr lang="ru-RU" dirty="0" err="1"/>
              <a:t>зв’язку</a:t>
            </a:r>
            <a:r>
              <a:rPr lang="ru-RU" dirty="0"/>
              <a:t> з </a:t>
            </a:r>
            <a:r>
              <a:rPr lang="ru-RU" dirty="0" err="1"/>
              <a:t>чим</a:t>
            </a:r>
            <a:r>
              <a:rPr lang="ru-RU" dirty="0"/>
              <a:t> не </a:t>
            </a:r>
            <a:r>
              <a:rPr lang="ru-RU" dirty="0" err="1"/>
              <a:t>може</a:t>
            </a:r>
            <a:r>
              <a:rPr lang="ru-RU" dirty="0"/>
              <a:t> </a:t>
            </a:r>
            <a:r>
              <a:rPr lang="ru-RU" dirty="0" err="1"/>
              <a:t>існувати</a:t>
            </a:r>
            <a:r>
              <a:rPr lang="ru-RU" dirty="0"/>
              <a:t> </a:t>
            </a:r>
            <a:r>
              <a:rPr lang="ru-RU" dirty="0" err="1"/>
              <a:t>авторських</a:t>
            </a:r>
            <a:r>
              <a:rPr lang="ru-RU" dirty="0"/>
              <a:t> прав, не </a:t>
            </a:r>
            <a:r>
              <a:rPr lang="ru-RU" dirty="0" err="1"/>
              <a:t>пов’язаних</a:t>
            </a:r>
            <a:r>
              <a:rPr lang="ru-RU" dirty="0"/>
              <a:t> з </a:t>
            </a:r>
            <a:r>
              <a:rPr lang="ru-RU" dirty="0" err="1"/>
              <a:t>певним</a:t>
            </a:r>
            <a:r>
              <a:rPr lang="ru-RU" dirty="0"/>
              <a:t> </a:t>
            </a:r>
            <a:r>
              <a:rPr lang="ru-RU" dirty="0" err="1"/>
              <a:t>об’єктом</a:t>
            </a:r>
            <a:r>
              <a:rPr lang="ru-RU" dirty="0"/>
              <a:t>. </a:t>
            </a:r>
            <a:r>
              <a:rPr lang="ru-RU" dirty="0" err="1"/>
              <a:t>Іншими</a:t>
            </a:r>
            <a:r>
              <a:rPr lang="ru-RU" dirty="0"/>
              <a:t> словами, предмет </a:t>
            </a:r>
            <a:r>
              <a:rPr lang="ru-RU" dirty="0" err="1"/>
              <a:t>авторського</a:t>
            </a:r>
            <a:r>
              <a:rPr lang="ru-RU" dirty="0"/>
              <a:t> права </a:t>
            </a:r>
            <a:r>
              <a:rPr lang="ru-RU" dirty="0" err="1"/>
              <a:t>характеризується</a:t>
            </a:r>
            <a:r>
              <a:rPr lang="ru-RU" dirty="0"/>
              <a:t> не </a:t>
            </a:r>
            <a:r>
              <a:rPr lang="ru-RU" dirty="0" err="1"/>
              <a:t>тільки</a:t>
            </a:r>
            <a:r>
              <a:rPr lang="ru-RU" dirty="0"/>
              <a:t> </a:t>
            </a:r>
            <a:r>
              <a:rPr lang="ru-RU" dirty="0" err="1"/>
              <a:t>зовнішніми</a:t>
            </a:r>
            <a:r>
              <a:rPr lang="ru-RU" dirty="0"/>
              <a:t> </a:t>
            </a:r>
            <a:r>
              <a:rPr lang="ru-RU" dirty="0" err="1"/>
              <a:t>ознаками</a:t>
            </a:r>
            <a:r>
              <a:rPr lang="ru-RU" dirty="0"/>
              <a:t> (</a:t>
            </a:r>
            <a:r>
              <a:rPr lang="ru-RU" dirty="0" err="1"/>
              <a:t>готовий</a:t>
            </a:r>
            <a:r>
              <a:rPr lang="ru-RU" dirty="0"/>
              <a:t> </a:t>
            </a:r>
            <a:r>
              <a:rPr lang="ru-RU" dirty="0" err="1"/>
              <a:t>твір</a:t>
            </a:r>
            <a:r>
              <a:rPr lang="ru-RU" dirty="0"/>
              <a:t>), але й </a:t>
            </a:r>
            <a:r>
              <a:rPr lang="ru-RU" dirty="0" err="1"/>
              <a:t>тими</a:t>
            </a:r>
            <a:r>
              <a:rPr lang="ru-RU" dirty="0"/>
              <a:t> </a:t>
            </a:r>
            <a:r>
              <a:rPr lang="ru-RU" dirty="0" err="1"/>
              <a:t>процесами</a:t>
            </a:r>
            <a:r>
              <a:rPr lang="ru-RU" dirty="0"/>
              <a:t>, в </a:t>
            </a:r>
            <a:r>
              <a:rPr lang="ru-RU" dirty="0" err="1"/>
              <a:t>результаті</a:t>
            </a:r>
            <a:r>
              <a:rPr lang="ru-RU" dirty="0"/>
              <a:t> </a:t>
            </a:r>
            <a:r>
              <a:rPr lang="ru-RU" dirty="0" err="1"/>
              <a:t>яких</a:t>
            </a:r>
            <a:r>
              <a:rPr lang="ru-RU" dirty="0"/>
              <a:t> </a:t>
            </a:r>
            <a:r>
              <a:rPr lang="ru-RU" dirty="0" err="1"/>
              <a:t>твір</a:t>
            </a:r>
            <a:r>
              <a:rPr lang="ru-RU" dirty="0"/>
              <a:t> </a:t>
            </a:r>
            <a:r>
              <a:rPr lang="ru-RU" dirty="0" err="1"/>
              <a:t>з’явився</a:t>
            </a:r>
            <a:r>
              <a:rPr lang="ru-RU" dirty="0"/>
              <a:t> на </a:t>
            </a:r>
            <a:r>
              <a:rPr lang="ru-RU" dirty="0" err="1"/>
              <a:t>світ</a:t>
            </a:r>
            <a:r>
              <a:rPr lang="ru-RU" dirty="0"/>
              <a:t>. </a:t>
            </a:r>
            <a:r>
              <a:rPr lang="ru-RU" dirty="0" err="1"/>
              <a:t>Авторського</a:t>
            </a:r>
            <a:r>
              <a:rPr lang="ru-RU" dirty="0"/>
              <a:t> права не </a:t>
            </a:r>
            <a:r>
              <a:rPr lang="ru-RU" dirty="0" err="1"/>
              <a:t>може</a:t>
            </a:r>
            <a:r>
              <a:rPr lang="ru-RU" dirty="0"/>
              <a:t> бути, </a:t>
            </a:r>
            <a:r>
              <a:rPr lang="ru-RU" dirty="0" err="1"/>
              <a:t>якщо</a:t>
            </a:r>
            <a:r>
              <a:rPr lang="ru-RU" dirty="0"/>
              <a:t> не </a:t>
            </a:r>
            <a:r>
              <a:rPr lang="ru-RU" dirty="0" err="1"/>
              <a:t>виникло</a:t>
            </a:r>
            <a:r>
              <a:rPr lang="ru-RU" dirty="0"/>
              <a:t> </a:t>
            </a:r>
            <a:r>
              <a:rPr lang="ru-RU" dirty="0" err="1"/>
              <a:t>чи</a:t>
            </a:r>
            <a:r>
              <a:rPr lang="ru-RU" dirty="0"/>
              <a:t> не </a:t>
            </a:r>
            <a:r>
              <a:rPr lang="ru-RU" dirty="0" err="1"/>
              <a:t>виникає</a:t>
            </a:r>
            <a:r>
              <a:rPr lang="ru-RU" dirty="0"/>
              <a:t> </a:t>
            </a:r>
            <a:r>
              <a:rPr lang="ru-RU" dirty="0" err="1"/>
              <a:t>твору</a:t>
            </a:r>
            <a:r>
              <a:rPr lang="ru-RU" dirty="0"/>
              <a:t>, як результату </a:t>
            </a:r>
            <a:r>
              <a:rPr lang="ru-RU" dirty="0" err="1"/>
              <a:t>творчої</a:t>
            </a:r>
            <a:r>
              <a:rPr lang="ru-RU" dirty="0"/>
              <a:t> </a:t>
            </a:r>
            <a:r>
              <a:rPr lang="ru-RU" dirty="0" err="1"/>
              <a:t>діяльності</a:t>
            </a:r>
            <a:r>
              <a:rPr lang="ru-RU" dirty="0"/>
              <a:t> </a:t>
            </a:r>
            <a:r>
              <a:rPr lang="ru-RU" dirty="0" err="1"/>
              <a:t>певного</a:t>
            </a:r>
            <a:r>
              <a:rPr lang="ru-RU" dirty="0"/>
              <a:t> автора.</a:t>
            </a:r>
            <a:endParaRPr lang="x-none" dirty="0"/>
          </a:p>
        </p:txBody>
      </p:sp>
    </p:spTree>
    <p:extLst>
      <p:ext uri="{BB962C8B-B14F-4D97-AF65-F5344CB8AC3E}">
        <p14:creationId xmlns:p14="http://schemas.microsoft.com/office/powerpoint/2010/main" val="1584625892"/>
      </p:ext>
    </p:extLst>
  </p:cSld>
  <p:clrMapOvr>
    <a:masterClrMapping/>
  </p:clrMapOvr>
  <p:transition>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595755-1D7A-4D34-897E-417FBE2F64C4}"/>
              </a:ext>
            </a:extLst>
          </p:cNvPr>
          <p:cNvSpPr>
            <a:spLocks noGrp="1"/>
          </p:cNvSpPr>
          <p:nvPr>
            <p:ph type="title"/>
          </p:nvPr>
        </p:nvSpPr>
        <p:spPr/>
        <p:txBody>
          <a:bodyPr/>
          <a:lstStyle/>
          <a:p>
            <a:r>
              <a:rPr lang="uk-UA" dirty="0"/>
              <a:t>Об’єкт авторського права</a:t>
            </a:r>
            <a:endParaRPr lang="x-none" dirty="0"/>
          </a:p>
        </p:txBody>
      </p:sp>
      <p:sp>
        <p:nvSpPr>
          <p:cNvPr id="3" name="Объект 2">
            <a:extLst>
              <a:ext uri="{FF2B5EF4-FFF2-40B4-BE49-F238E27FC236}">
                <a16:creationId xmlns:a16="http://schemas.microsoft.com/office/drawing/2014/main" xmlns="" id="{722756D6-D00E-4953-8523-6F9356B317FA}"/>
              </a:ext>
            </a:extLst>
          </p:cNvPr>
          <p:cNvSpPr>
            <a:spLocks noGrp="1"/>
          </p:cNvSpPr>
          <p:nvPr>
            <p:ph idx="1"/>
          </p:nvPr>
        </p:nvSpPr>
        <p:spPr/>
        <p:txBody>
          <a:bodyPr>
            <a:normAutofit fontScale="85000" lnSpcReduction="20000"/>
          </a:bodyPr>
          <a:lstStyle/>
          <a:p>
            <a:r>
              <a:rPr lang="ru-RU" dirty="0" err="1"/>
              <a:t>Об’єктом</a:t>
            </a:r>
            <a:r>
              <a:rPr lang="ru-RU" dirty="0"/>
              <a:t> </a:t>
            </a:r>
            <a:r>
              <a:rPr lang="ru-RU" dirty="0" err="1"/>
              <a:t>авторського</a:t>
            </a:r>
            <a:r>
              <a:rPr lang="ru-RU" dirty="0"/>
              <a:t> права є </a:t>
            </a:r>
            <a:r>
              <a:rPr lang="ru-RU" dirty="0" err="1"/>
              <a:t>твір</a:t>
            </a:r>
            <a:r>
              <a:rPr lang="ru-RU" dirty="0"/>
              <a:t> як комплекс </a:t>
            </a:r>
            <a:r>
              <a:rPr lang="ru-RU" dirty="0" err="1"/>
              <a:t>образів</a:t>
            </a:r>
            <a:r>
              <a:rPr lang="ru-RU" dirty="0"/>
              <a:t> та </a:t>
            </a:r>
            <a:r>
              <a:rPr lang="ru-RU" dirty="0" err="1"/>
              <a:t>ідей</a:t>
            </a:r>
            <a:r>
              <a:rPr lang="ru-RU" dirty="0"/>
              <a:t>, </a:t>
            </a:r>
            <a:r>
              <a:rPr lang="ru-RU" dirty="0" err="1"/>
              <a:t>якими</a:t>
            </a:r>
            <a:r>
              <a:rPr lang="ru-RU" dirty="0"/>
              <a:t> б </a:t>
            </a:r>
            <a:r>
              <a:rPr lang="ru-RU" dirty="0" err="1"/>
              <a:t>засобами</a:t>
            </a:r>
            <a:r>
              <a:rPr lang="ru-RU" dirty="0"/>
              <a:t> вони не </a:t>
            </a:r>
            <a:r>
              <a:rPr lang="ru-RU" dirty="0" err="1"/>
              <a:t>були</a:t>
            </a:r>
            <a:r>
              <a:rPr lang="ru-RU" dirty="0"/>
              <a:t> </a:t>
            </a:r>
            <a:r>
              <a:rPr lang="ru-RU" dirty="0" err="1"/>
              <a:t>виражені</a:t>
            </a:r>
            <a:r>
              <a:rPr lang="ru-RU" dirty="0"/>
              <a:t>. </a:t>
            </a:r>
            <a:r>
              <a:rPr lang="ru-RU" dirty="0" err="1"/>
              <a:t>Авторське</a:t>
            </a:r>
            <a:r>
              <a:rPr lang="ru-RU" dirty="0"/>
              <a:t> право на </a:t>
            </a:r>
            <a:r>
              <a:rPr lang="ru-RU" dirty="0" err="1"/>
              <a:t>літературний</a:t>
            </a:r>
            <a:r>
              <a:rPr lang="ru-RU" dirty="0"/>
              <a:t> </a:t>
            </a:r>
            <a:r>
              <a:rPr lang="ru-RU" dirty="0" err="1"/>
              <a:t>твір</a:t>
            </a:r>
            <a:r>
              <a:rPr lang="ru-RU" dirty="0"/>
              <a:t> </a:t>
            </a:r>
            <a:r>
              <a:rPr lang="ru-RU" dirty="0" err="1"/>
              <a:t>має</a:t>
            </a:r>
            <a:r>
              <a:rPr lang="ru-RU" dirty="0"/>
              <a:t> </a:t>
            </a:r>
            <a:r>
              <a:rPr lang="ru-RU" dirty="0" err="1"/>
              <a:t>своїм</a:t>
            </a:r>
            <a:r>
              <a:rPr lang="ru-RU" dirty="0"/>
              <a:t> </a:t>
            </a:r>
            <a:r>
              <a:rPr lang="ru-RU" dirty="0" err="1"/>
              <a:t>об’єктом</a:t>
            </a:r>
            <a:r>
              <a:rPr lang="ru-RU" dirty="0"/>
              <a:t> комплекс </a:t>
            </a:r>
            <a:r>
              <a:rPr lang="ru-RU" dirty="0" err="1"/>
              <a:t>ідей</a:t>
            </a:r>
            <a:r>
              <a:rPr lang="ru-RU" dirty="0"/>
              <a:t>, </a:t>
            </a:r>
            <a:r>
              <a:rPr lang="ru-RU" dirty="0" err="1"/>
              <a:t>виражений</a:t>
            </a:r>
            <a:r>
              <a:rPr lang="ru-RU" dirty="0"/>
              <a:t> у </a:t>
            </a:r>
            <a:r>
              <a:rPr lang="ru-RU" dirty="0" err="1"/>
              <a:t>словесній</a:t>
            </a:r>
            <a:r>
              <a:rPr lang="ru-RU" dirty="0"/>
              <a:t> </a:t>
            </a:r>
            <a:r>
              <a:rPr lang="ru-RU" dirty="0" err="1"/>
              <a:t>формі</a:t>
            </a:r>
            <a:r>
              <a:rPr lang="ru-RU" dirty="0"/>
              <a:t>. </a:t>
            </a:r>
            <a:r>
              <a:rPr lang="ru-RU" dirty="0" err="1"/>
              <a:t>Зовнішня</a:t>
            </a:r>
            <a:r>
              <a:rPr lang="ru-RU" dirty="0"/>
              <a:t> форма такого </a:t>
            </a:r>
            <a:r>
              <a:rPr lang="ru-RU" dirty="0" err="1"/>
              <a:t>твору</a:t>
            </a:r>
            <a:r>
              <a:rPr lang="ru-RU" dirty="0"/>
              <a:t> (</a:t>
            </a:r>
            <a:r>
              <a:rPr lang="ru-RU" dirty="0" err="1"/>
              <a:t>наприклад</a:t>
            </a:r>
            <a:r>
              <a:rPr lang="ru-RU" dirty="0"/>
              <a:t>, книга) </a:t>
            </a:r>
            <a:r>
              <a:rPr lang="ru-RU" dirty="0" err="1"/>
              <a:t>слугує</a:t>
            </a:r>
            <a:r>
              <a:rPr lang="ru-RU" dirty="0"/>
              <a:t> </a:t>
            </a:r>
            <a:r>
              <a:rPr lang="ru-RU" dirty="0" err="1"/>
              <a:t>тільки</a:t>
            </a:r>
            <a:r>
              <a:rPr lang="ru-RU" dirty="0"/>
              <a:t> для того, </a:t>
            </a:r>
            <a:r>
              <a:rPr lang="ru-RU" dirty="0" err="1"/>
              <a:t>щоб</a:t>
            </a:r>
            <a:r>
              <a:rPr lang="ru-RU" dirty="0"/>
              <a:t> </a:t>
            </a:r>
            <a:r>
              <a:rPr lang="ru-RU" dirty="0" err="1"/>
              <a:t>зафіксувати</a:t>
            </a:r>
            <a:r>
              <a:rPr lang="ru-RU" dirty="0"/>
              <a:t> і </a:t>
            </a:r>
            <a:r>
              <a:rPr lang="ru-RU" dirty="0" err="1"/>
              <a:t>передати</a:t>
            </a:r>
            <a:r>
              <a:rPr lang="ru-RU" dirty="0"/>
              <a:t> </a:t>
            </a:r>
            <a:r>
              <a:rPr lang="ru-RU" dirty="0" err="1"/>
              <a:t>ззовні</a:t>
            </a:r>
            <a:r>
              <a:rPr lang="ru-RU" dirty="0"/>
              <a:t> </a:t>
            </a:r>
            <a:r>
              <a:rPr lang="ru-RU" dirty="0" err="1"/>
              <a:t>іншим</a:t>
            </a:r>
            <a:r>
              <a:rPr lang="ru-RU" dirty="0"/>
              <a:t> особам </a:t>
            </a:r>
            <a:r>
              <a:rPr lang="ru-RU" dirty="0" err="1"/>
              <a:t>ті</a:t>
            </a:r>
            <a:r>
              <a:rPr lang="ru-RU" dirty="0"/>
              <a:t> думки, </a:t>
            </a:r>
            <a:r>
              <a:rPr lang="ru-RU" dirty="0" err="1"/>
              <a:t>які</a:t>
            </a:r>
            <a:r>
              <a:rPr lang="ru-RU" dirty="0"/>
              <a:t> </a:t>
            </a:r>
            <a:r>
              <a:rPr lang="ru-RU" dirty="0" err="1"/>
              <a:t>виражені</a:t>
            </a:r>
            <a:r>
              <a:rPr lang="ru-RU" dirty="0"/>
              <a:t> автором в </a:t>
            </a:r>
            <a:r>
              <a:rPr lang="ru-RU" dirty="0" err="1"/>
              <a:t>своєму</a:t>
            </a:r>
            <a:r>
              <a:rPr lang="ru-RU" dirty="0"/>
              <a:t> </a:t>
            </a:r>
            <a:r>
              <a:rPr lang="ru-RU" dirty="0" err="1"/>
              <a:t>творі</a:t>
            </a:r>
            <a:r>
              <a:rPr lang="ru-RU" dirty="0"/>
              <a:t>. Таким же шляхом і автор </a:t>
            </a:r>
            <a:r>
              <a:rPr lang="ru-RU" dirty="0" err="1"/>
              <a:t>музичного</a:t>
            </a:r>
            <a:r>
              <a:rPr lang="ru-RU" dirty="0"/>
              <a:t> </a:t>
            </a:r>
            <a:r>
              <a:rPr lang="ru-RU" dirty="0" err="1"/>
              <a:t>твору</a:t>
            </a:r>
            <a:r>
              <a:rPr lang="ru-RU" dirty="0"/>
              <a:t> </a:t>
            </a:r>
            <a:r>
              <a:rPr lang="ru-RU" dirty="0" err="1"/>
              <a:t>має</a:t>
            </a:r>
            <a:r>
              <a:rPr lang="ru-RU" dirty="0"/>
              <a:t> право на комплекс </a:t>
            </a:r>
            <a:r>
              <a:rPr lang="ru-RU" dirty="0" err="1"/>
              <a:t>музичних</a:t>
            </a:r>
            <a:r>
              <a:rPr lang="ru-RU" dirty="0"/>
              <a:t> </a:t>
            </a:r>
            <a:r>
              <a:rPr lang="ru-RU" dirty="0" err="1"/>
              <a:t>образів</a:t>
            </a:r>
            <a:r>
              <a:rPr lang="ru-RU" dirty="0"/>
              <a:t>, </a:t>
            </a:r>
            <a:r>
              <a:rPr lang="ru-RU" dirty="0" err="1"/>
              <a:t>які</a:t>
            </a:r>
            <a:r>
              <a:rPr lang="ru-RU" dirty="0"/>
              <a:t> в </a:t>
            </a:r>
            <a:r>
              <a:rPr lang="ru-RU" dirty="0" err="1"/>
              <a:t>цілому</a:t>
            </a:r>
            <a:r>
              <a:rPr lang="ru-RU" dirty="0"/>
              <a:t> </a:t>
            </a:r>
            <a:r>
              <a:rPr lang="ru-RU" dirty="0" err="1"/>
              <a:t>складають</a:t>
            </a:r>
            <a:r>
              <a:rPr lang="ru-RU" dirty="0"/>
              <a:t> </a:t>
            </a:r>
            <a:r>
              <a:rPr lang="ru-RU" dirty="0" err="1"/>
              <a:t>створений</a:t>
            </a:r>
            <a:r>
              <a:rPr lang="ru-RU" dirty="0"/>
              <a:t> ним </a:t>
            </a:r>
            <a:r>
              <a:rPr lang="ru-RU" dirty="0" err="1"/>
              <a:t>твір</a:t>
            </a:r>
            <a:r>
              <a:rPr lang="ru-RU" dirty="0"/>
              <a:t>. </a:t>
            </a:r>
            <a:r>
              <a:rPr lang="ru-RU" dirty="0" err="1"/>
              <a:t>Запис</a:t>
            </a:r>
            <a:r>
              <a:rPr lang="ru-RU" dirty="0"/>
              <a:t> </a:t>
            </a:r>
            <a:r>
              <a:rPr lang="ru-RU" dirty="0" err="1"/>
              <a:t>лише</a:t>
            </a:r>
            <a:r>
              <a:rPr lang="ru-RU" dirty="0"/>
              <a:t> </a:t>
            </a:r>
            <a:r>
              <a:rPr lang="ru-RU" dirty="0" err="1"/>
              <a:t>фіксує</a:t>
            </a:r>
            <a:r>
              <a:rPr lang="ru-RU" dirty="0"/>
              <a:t> </a:t>
            </a:r>
            <a:r>
              <a:rPr lang="ru-RU" dirty="0" err="1"/>
              <a:t>ці</a:t>
            </a:r>
            <a:r>
              <a:rPr lang="ru-RU" dirty="0"/>
              <a:t> </a:t>
            </a:r>
            <a:r>
              <a:rPr lang="ru-RU" dirty="0" err="1"/>
              <a:t>звукові</a:t>
            </a:r>
            <a:r>
              <a:rPr lang="ru-RU" dirty="0"/>
              <a:t> </a:t>
            </a:r>
            <a:r>
              <a:rPr lang="ru-RU" dirty="0" err="1"/>
              <a:t>образи</a:t>
            </a:r>
            <a:r>
              <a:rPr lang="ru-RU" dirty="0"/>
              <a:t>. </a:t>
            </a:r>
            <a:r>
              <a:rPr lang="ru-RU" dirty="0" err="1"/>
              <a:t>Отже</a:t>
            </a:r>
            <a:r>
              <a:rPr lang="ru-RU" dirty="0"/>
              <a:t>, </a:t>
            </a:r>
            <a:r>
              <a:rPr lang="ru-RU" dirty="0" err="1"/>
              <a:t>об’єктом</a:t>
            </a:r>
            <a:r>
              <a:rPr lang="ru-RU" dirty="0"/>
              <a:t> </a:t>
            </a:r>
            <a:r>
              <a:rPr lang="ru-RU" dirty="0" err="1"/>
              <a:t>авторського</a:t>
            </a:r>
            <a:r>
              <a:rPr lang="ru-RU" dirty="0"/>
              <a:t> права </a:t>
            </a:r>
            <a:r>
              <a:rPr lang="ru-RU" dirty="0" err="1"/>
              <a:t>слід</a:t>
            </a:r>
            <a:r>
              <a:rPr lang="ru-RU" dirty="0"/>
              <a:t> </a:t>
            </a:r>
            <a:r>
              <a:rPr lang="ru-RU" dirty="0" err="1"/>
              <a:t>вважати</a:t>
            </a:r>
            <a:r>
              <a:rPr lang="ru-RU" dirty="0"/>
              <a:t> не просто </a:t>
            </a:r>
            <a:r>
              <a:rPr lang="ru-RU" dirty="0" err="1"/>
              <a:t>працю</a:t>
            </a:r>
            <a:r>
              <a:rPr lang="ru-RU" dirty="0"/>
              <a:t> автора і не </a:t>
            </a:r>
            <a:r>
              <a:rPr lang="ru-RU" dirty="0" err="1"/>
              <a:t>ідеї</a:t>
            </a:r>
            <a:r>
              <a:rPr lang="ru-RU" dirty="0"/>
              <a:t>, </a:t>
            </a:r>
            <a:r>
              <a:rPr lang="ru-RU" dirty="0" err="1"/>
              <a:t>висловлені</a:t>
            </a:r>
            <a:r>
              <a:rPr lang="ru-RU" dirty="0"/>
              <a:t> автором, а </a:t>
            </a:r>
            <a:r>
              <a:rPr lang="ru-RU" dirty="0" err="1"/>
              <a:t>твір</a:t>
            </a:r>
            <a:r>
              <a:rPr lang="ru-RU" dirty="0"/>
              <a:t>, як комплекс </a:t>
            </a:r>
            <a:r>
              <a:rPr lang="ru-RU" dirty="0" err="1"/>
              <a:t>ідей</a:t>
            </a:r>
            <a:r>
              <a:rPr lang="ru-RU" dirty="0"/>
              <a:t> та </a:t>
            </a:r>
            <a:r>
              <a:rPr lang="ru-RU" dirty="0" err="1"/>
              <a:t>образів</a:t>
            </a:r>
            <a:r>
              <a:rPr lang="ru-RU" dirty="0"/>
              <a:t>, </a:t>
            </a:r>
            <a:r>
              <a:rPr lang="ru-RU" dirty="0" err="1"/>
              <a:t>що</a:t>
            </a:r>
            <a:r>
              <a:rPr lang="ru-RU" dirty="0"/>
              <a:t> </a:t>
            </a:r>
            <a:r>
              <a:rPr lang="ru-RU" dirty="0" err="1"/>
              <a:t>отримали</a:t>
            </a:r>
            <a:r>
              <a:rPr lang="ru-RU" dirty="0"/>
              <a:t> </a:t>
            </a:r>
            <a:r>
              <a:rPr lang="ru-RU" dirty="0" err="1"/>
              <a:t>свій</a:t>
            </a:r>
            <a:r>
              <a:rPr lang="ru-RU" dirty="0"/>
              <a:t> </a:t>
            </a:r>
            <a:r>
              <a:rPr lang="ru-RU" dirty="0" err="1"/>
              <a:t>об’єктивний</a:t>
            </a:r>
            <a:r>
              <a:rPr lang="ru-RU" dirty="0"/>
              <a:t> </a:t>
            </a:r>
            <a:r>
              <a:rPr lang="ru-RU" dirty="0" err="1"/>
              <a:t>вираз</a:t>
            </a:r>
            <a:r>
              <a:rPr lang="ru-RU" dirty="0"/>
              <a:t> в готовому </a:t>
            </a:r>
            <a:r>
              <a:rPr lang="ru-RU" dirty="0" err="1"/>
              <a:t>творі</a:t>
            </a:r>
            <a:r>
              <a:rPr lang="ru-RU" dirty="0"/>
              <a:t>. </a:t>
            </a:r>
            <a:r>
              <a:rPr lang="ru-RU" dirty="0" err="1"/>
              <a:t>Якщо</a:t>
            </a:r>
            <a:r>
              <a:rPr lang="ru-RU" dirty="0"/>
              <a:t> результат </a:t>
            </a:r>
            <a:r>
              <a:rPr lang="ru-RU" dirty="0" err="1"/>
              <a:t>роботи</a:t>
            </a:r>
            <a:r>
              <a:rPr lang="ru-RU" dirty="0"/>
              <a:t> </a:t>
            </a:r>
            <a:r>
              <a:rPr lang="ru-RU" dirty="0" err="1"/>
              <a:t>непризводить</a:t>
            </a:r>
            <a:r>
              <a:rPr lang="ru-RU" dirty="0"/>
              <a:t> до </a:t>
            </a:r>
            <a:r>
              <a:rPr lang="ru-RU" dirty="0" err="1"/>
              <a:t>створення</a:t>
            </a:r>
            <a:r>
              <a:rPr lang="ru-RU" dirty="0"/>
              <a:t> особливого, </a:t>
            </a:r>
            <a:r>
              <a:rPr lang="ru-RU" dirty="0" err="1"/>
              <a:t>вираженого</a:t>
            </a:r>
            <a:r>
              <a:rPr lang="ru-RU" dirty="0"/>
              <a:t> </a:t>
            </a:r>
            <a:r>
              <a:rPr lang="ru-RU" dirty="0" err="1"/>
              <a:t>ззовні</a:t>
            </a:r>
            <a:r>
              <a:rPr lang="ru-RU" dirty="0"/>
              <a:t> </a:t>
            </a:r>
            <a:r>
              <a:rPr lang="ru-RU" dirty="0" err="1"/>
              <a:t>об’єкта</a:t>
            </a:r>
            <a:r>
              <a:rPr lang="ru-RU" dirty="0"/>
              <a:t>, то не </a:t>
            </a:r>
            <a:r>
              <a:rPr lang="ru-RU" dirty="0" err="1"/>
              <a:t>може</a:t>
            </a:r>
            <a:r>
              <a:rPr lang="ru-RU" dirty="0"/>
              <a:t> бути </a:t>
            </a:r>
            <a:r>
              <a:rPr lang="ru-RU" dirty="0" err="1"/>
              <a:t>застосована</a:t>
            </a:r>
            <a:r>
              <a:rPr lang="ru-RU" dirty="0"/>
              <a:t> і система </a:t>
            </a:r>
            <a:r>
              <a:rPr lang="ru-RU" dirty="0" err="1"/>
              <a:t>захисту</a:t>
            </a:r>
            <a:r>
              <a:rPr lang="ru-RU" dirty="0"/>
              <a:t>, характерна для </a:t>
            </a:r>
            <a:r>
              <a:rPr lang="ru-RU" dirty="0" err="1"/>
              <a:t>авторського</a:t>
            </a:r>
            <a:r>
              <a:rPr lang="ru-RU" dirty="0"/>
              <a:t> права. </a:t>
            </a:r>
            <a:endParaRPr lang="x-none" dirty="0"/>
          </a:p>
        </p:txBody>
      </p:sp>
    </p:spTree>
    <p:extLst>
      <p:ext uri="{BB962C8B-B14F-4D97-AF65-F5344CB8AC3E}">
        <p14:creationId xmlns:p14="http://schemas.microsoft.com/office/powerpoint/2010/main" val="3138980153"/>
      </p:ext>
    </p:extLst>
  </p:cSld>
  <p:clrMapOvr>
    <a:masterClrMapping/>
  </p:clrMapOvr>
  <p:transition>
    <p:strips dir="ld"/>
  </p:transition>
</p:sld>
</file>

<file path=ppt/theme/theme1.xml><?xml version="1.0" encoding="utf-8"?>
<a:theme xmlns:a="http://schemas.openxmlformats.org/drawingml/2006/main" name="Тема1">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Тема1</Template>
  <TotalTime>136</TotalTime>
  <Words>2693</Words>
  <Application>Microsoft Office PowerPoint</Application>
  <PresentationFormat>Произвольный</PresentationFormat>
  <Paragraphs>87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Тема1</vt:lpstr>
      <vt:lpstr>ТЕМА 10. Основні аспекти авторського права.  Ще раз про плагіат</vt:lpstr>
      <vt:lpstr>Перелік питань:</vt:lpstr>
      <vt:lpstr>10.1. Основні поняття авторського права</vt:lpstr>
      <vt:lpstr>Презентация PowerPoint</vt:lpstr>
      <vt:lpstr>Авторське право це -</vt:lpstr>
      <vt:lpstr>Презентация PowerPoint</vt:lpstr>
      <vt:lpstr>До інших пов’язаних понять можна віднести:</vt:lpstr>
      <vt:lpstr>Об’єкти й суб’єкти авторського права</vt:lpstr>
      <vt:lpstr>Об’єкт авторського права</vt:lpstr>
      <vt:lpstr>Презентация PowerPoint</vt:lpstr>
      <vt:lpstr>Презентация PowerPoint</vt:lpstr>
      <vt:lpstr>Презентация PowerPoint</vt:lpstr>
      <vt:lpstr>Угода про торгівельні аспекти прав інтелектуаальної власності (англ. Agreement on Trade-Related Aspects of Intellectual Property Rights, скорочено TRIPS, звідки походить український варіант назви ТРІПС) – міжнародна угода, що адмініструється Світовою організацією торгівлі та встановлює мінімальні стандарти для визнання та захисту основних об'єктів інтелектуальної власності. Цю угоду було прийнято під час Уругвайського раунду Генеральної угоди по тарифам та торгівлі (ГАТТ) у 1994 році.</vt:lpstr>
      <vt:lpstr>До базових стандартів ТРІПС відносять:</vt:lpstr>
      <vt:lpstr>Презентация PowerPoint</vt:lpstr>
      <vt:lpstr>Презентация PowerPoint</vt:lpstr>
      <vt:lpstr>Презентация PowerPoint</vt:lpstr>
      <vt:lpstr>Відповідальність та притягнення до відповідальності за плагіат</vt:lpstr>
      <vt:lpstr>Презентация PowerPoint</vt:lpstr>
      <vt:lpstr>Презентация PowerPoint</vt:lpstr>
      <vt:lpstr>Презентация PowerPoint</vt:lpstr>
      <vt:lpstr>Презентация PowerPoint</vt:lpstr>
      <vt:lpstr>Презентация PowerPoint</vt:lpstr>
      <vt:lpstr>Перевірка робіт на плагіат</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10. Основні аспекти авторського права. Ще раз про плагіат (ЗК01, ЗК13, РН15)</dc:title>
  <dc:creator>Катерина Савчук</dc:creator>
  <cp:lastModifiedBy>Хоменко Ганна Юріївна</cp:lastModifiedBy>
  <cp:revision>14</cp:revision>
  <dcterms:created xsi:type="dcterms:W3CDTF">2025-03-19T13:14:26Z</dcterms:created>
  <dcterms:modified xsi:type="dcterms:W3CDTF">2025-03-28T12:39:28Z</dcterms:modified>
</cp:coreProperties>
</file>