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media/image14.svg" ContentType="image/svg+xml"/>
  <Override PartName="/ppt/media/image16.svg" ContentType="image/svg+xml"/>
  <Override PartName="/ppt/media/image18.svg" ContentType="image/svg+xml"/>
  <Override PartName="/ppt/media/image20.svg" ContentType="image/svg+xml"/>
  <Override PartName="/ppt/media/image22.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5"/>
  </p:notesMasterIdLst>
  <p:sldIdLst>
    <p:sldId id="291" r:id="rId3"/>
    <p:sldId id="257" r:id="rId4"/>
    <p:sldId id="258" r:id="rId6"/>
    <p:sldId id="292" r:id="rId7"/>
    <p:sldId id="259" r:id="rId8"/>
    <p:sldId id="260" r:id="rId9"/>
    <p:sldId id="277" r:id="rId10"/>
    <p:sldId id="261" r:id="rId11"/>
    <p:sldId id="262" r:id="rId12"/>
    <p:sldId id="278" r:id="rId13"/>
    <p:sldId id="263" r:id="rId14"/>
    <p:sldId id="264" r:id="rId15"/>
    <p:sldId id="265" r:id="rId16"/>
    <p:sldId id="266" r:id="rId17"/>
    <p:sldId id="267" r:id="rId18"/>
    <p:sldId id="268" r:id="rId19"/>
    <p:sldId id="269" r:id="rId20"/>
    <p:sldId id="270" r:id="rId21"/>
    <p:sldId id="271" r:id="rId22"/>
    <p:sldId id="279" r:id="rId23"/>
    <p:sldId id="272" r:id="rId24"/>
    <p:sldId id="280" r:id="rId25"/>
    <p:sldId id="273" r:id="rId26"/>
    <p:sldId id="274" r:id="rId27"/>
    <p:sldId id="275" r:id="rId28"/>
    <p:sldId id="276" r:id="rId29"/>
  </p:sldIdLst>
  <p:sldSz cx="9144000" cy="5143500" type="screen16x9"/>
  <p:notesSz cx="6858000" cy="9144000"/>
  <p:embeddedFontLst>
    <p:embeddedFont>
      <p:font typeface="Helvetica Neue" panose="020B0403020202020204"/>
      <p:regular r:id="rId33"/>
      <p:bold r:id="rId34"/>
      <p:italic r:id="rId35"/>
    </p:embeddedFont>
    <p:embeddedFont>
      <p:font typeface="Century" panose="02040604050505020304" pitchFamily="18" charset="0"/>
      <p:regular r:id="rId36"/>
    </p:embeddedFont>
  </p:embeddedFont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431" userDrawn="1">
          <p15:clr>
            <a:srgbClr val="A4A3A4"/>
          </p15:clr>
        </p15:guide>
        <p15:guide id="3" pos="340" userDrawn="1">
          <p15:clr>
            <a:srgbClr val="747775"/>
          </p15:clr>
        </p15:guide>
        <p15:guide id="4" orient="horz" pos="418" userDrawn="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D6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8" d="100"/>
          <a:sy n="78" d="100"/>
        </p:scale>
        <p:origin x="940" y="52"/>
      </p:cViewPr>
      <p:guideLst>
        <p:guide orient="horz" pos="1620"/>
        <p:guide pos="431"/>
        <p:guide pos="340"/>
        <p:guide orient="horz" pos="41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6" Type="http://schemas.openxmlformats.org/officeDocument/2006/relationships/font" Target="fonts/font4.fntdata"/><Relationship Id="rId35" Type="http://schemas.openxmlformats.org/officeDocument/2006/relationships/font" Target="fonts/font3.fntdata"/><Relationship Id="rId34" Type="http://schemas.openxmlformats.org/officeDocument/2006/relationships/font" Target="fonts/font2.fntdata"/><Relationship Id="rId33" Type="http://schemas.openxmlformats.org/officeDocument/2006/relationships/font" Target="fonts/font1.fntdata"/><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2C9BD695-F066-49E6-95B9-FDEC6D190A47}" type="doc">
      <dgm:prSet loTypeId="urn:microsoft.com/office/officeart/2005/8/layout/orgChart1" loCatId="hierarchy" qsTypeId="urn:microsoft.com/office/officeart/2005/8/quickstyle/simple2" qsCatId="simple" csTypeId="urn:microsoft.com/office/officeart/2005/8/colors/accent1_2" csCatId="accent1" phldr="1"/>
      <dgm:spPr/>
      <dgm:t>
        <a:bodyPr/>
        <a:lstStyle/>
        <a:p>
          <a:endParaRPr lang="ru-RU"/>
        </a:p>
      </dgm:t>
    </dgm:pt>
    <dgm:pt modelId="{6EC45373-C42B-4A5C-B47D-BE4C72D00046}">
      <dgm:prSet custT="1"/>
      <dgm:spPr>
        <a:solidFill>
          <a:srgbClr val="B9D6D5"/>
        </a:solidFill>
      </dgm:spPr>
      <dgm:t>
        <a:bodyPr anchor="ctr"/>
        <a:lstStyle/>
        <a:p>
          <a:r>
            <a:rPr lang="ru-RU" sz="1400" dirty="0" err="1">
              <a:solidFill>
                <a:schemeClr val="tx1"/>
              </a:solidFill>
              <a:latin typeface="Century" panose="02040604050505020304" pitchFamily="18" charset="0"/>
            </a:rPr>
            <a:t>текстів</a:t>
          </a:r>
          <a:endParaRPr lang="ru-RU" sz="1400" dirty="0">
            <a:solidFill>
              <a:schemeClr val="tx1"/>
            </a:solidFill>
            <a:latin typeface="Century" panose="02040604050505020304" pitchFamily="18" charset="0"/>
          </a:endParaRPr>
        </a:p>
      </dgm:t>
    </dgm:pt>
    <dgm:pt modelId="{598F78B2-91C9-4F63-AC3F-87E91A805A4C}" cxnId="{8DE1D63D-F36B-4771-AAA3-D010D9E28763}" type="parTrans">
      <dgm:prSet/>
      <dgm:spPr/>
      <dgm:t>
        <a:bodyPr/>
        <a:lstStyle/>
        <a:p>
          <a:endParaRPr lang="ru-RU"/>
        </a:p>
      </dgm:t>
    </dgm:pt>
    <dgm:pt modelId="{528E7B49-5BC3-41C7-ACC2-9EAB0AEE136F}" cxnId="{8DE1D63D-F36B-4771-AAA3-D010D9E28763}" type="sibTrans">
      <dgm:prSet/>
      <dgm:spPr/>
      <dgm:t>
        <a:bodyPr/>
        <a:lstStyle/>
        <a:p>
          <a:endParaRPr lang="ru-RU"/>
        </a:p>
      </dgm:t>
    </dgm:pt>
    <dgm:pt modelId="{2BA2ABC4-C9A4-49FB-B7A6-3F7A936CD8F7}">
      <dgm:prSet custT="1"/>
      <dgm:spPr>
        <a:solidFill>
          <a:srgbClr val="B9D6D5"/>
        </a:solidFill>
      </dgm:spPr>
      <dgm:t>
        <a:bodyPr anchor="ctr"/>
        <a:lstStyle/>
        <a:p>
          <a:r>
            <a:rPr lang="ru-RU" sz="1400" dirty="0" err="1">
              <a:solidFill>
                <a:schemeClr val="tx1"/>
              </a:solidFill>
              <a:latin typeface="Century" panose="02040604050505020304" pitchFamily="18" charset="0"/>
            </a:rPr>
            <a:t>рисунків</a:t>
          </a:r>
          <a:endParaRPr lang="ru-RU" sz="1400" dirty="0">
            <a:solidFill>
              <a:schemeClr val="tx1"/>
            </a:solidFill>
            <a:latin typeface="Century" panose="02040604050505020304" pitchFamily="18" charset="0"/>
          </a:endParaRPr>
        </a:p>
      </dgm:t>
    </dgm:pt>
    <dgm:pt modelId="{B28ECBF9-07AE-417C-B3A3-D9BBE68CB8FE}" cxnId="{1BCAA6DD-66C9-49A5-A1A0-3253CFCF5231}" type="parTrans">
      <dgm:prSet/>
      <dgm:spPr/>
      <dgm:t>
        <a:bodyPr/>
        <a:lstStyle/>
        <a:p>
          <a:endParaRPr lang="ru-RU"/>
        </a:p>
      </dgm:t>
    </dgm:pt>
    <dgm:pt modelId="{E7F125EA-8B4F-4214-B7E1-1B983797A823}" cxnId="{1BCAA6DD-66C9-49A5-A1A0-3253CFCF5231}" type="sibTrans">
      <dgm:prSet/>
      <dgm:spPr/>
      <dgm:t>
        <a:bodyPr/>
        <a:lstStyle/>
        <a:p>
          <a:endParaRPr lang="ru-RU"/>
        </a:p>
      </dgm:t>
    </dgm:pt>
    <dgm:pt modelId="{0BFB1B8F-4A32-499F-BF63-323696D446F6}">
      <dgm:prSet custT="1"/>
      <dgm:spPr>
        <a:solidFill>
          <a:srgbClr val="B9D6D5"/>
        </a:solidFill>
      </dgm:spPr>
      <dgm:t>
        <a:bodyPr anchor="ctr"/>
        <a:lstStyle/>
        <a:p>
          <a:r>
            <a:rPr lang="ru-RU" sz="1400" dirty="0" err="1">
              <a:solidFill>
                <a:schemeClr val="tx1"/>
              </a:solidFill>
              <a:latin typeface="Century" panose="02040604050505020304" pitchFamily="18" charset="0"/>
            </a:rPr>
            <a:t>фрагментів</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музичних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творів</a:t>
          </a:r>
          <a:endParaRPr lang="ru-RU" sz="1400" dirty="0">
            <a:solidFill>
              <a:schemeClr val="tx1"/>
            </a:solidFill>
            <a:latin typeface="Century" panose="02040604050505020304" pitchFamily="18" charset="0"/>
          </a:endParaRPr>
        </a:p>
      </dgm:t>
    </dgm:pt>
    <dgm:pt modelId="{25E2D415-FAB9-4A9B-9D26-A887F0BC6AE0}" cxnId="{466E3E58-663D-4E0A-97DB-1271279BBF0E}" type="parTrans">
      <dgm:prSet/>
      <dgm:spPr/>
      <dgm:t>
        <a:bodyPr/>
        <a:lstStyle/>
        <a:p>
          <a:endParaRPr lang="ru-RU"/>
        </a:p>
      </dgm:t>
    </dgm:pt>
    <dgm:pt modelId="{FE15A0E8-F192-4C18-93FD-16E6CE11FAF7}" cxnId="{466E3E58-663D-4E0A-97DB-1271279BBF0E}" type="sibTrans">
      <dgm:prSet/>
      <dgm:spPr/>
      <dgm:t>
        <a:bodyPr/>
        <a:lstStyle/>
        <a:p>
          <a:endParaRPr lang="ru-RU"/>
        </a:p>
      </dgm:t>
    </dgm:pt>
    <dgm:pt modelId="{98E59E79-6670-4B71-A953-BC73105B5D84}">
      <dgm:prSet custT="1"/>
      <dgm:spPr>
        <a:solidFill>
          <a:srgbClr val="B9D6D5"/>
        </a:solidFill>
      </dgm:spPr>
      <dgm:t>
        <a:bodyPr anchor="ctr"/>
        <a:lstStyle/>
        <a:p>
          <a:r>
            <a:rPr lang="ru-RU" sz="1400" dirty="0" err="1">
              <a:solidFill>
                <a:schemeClr val="tx1"/>
              </a:solidFill>
              <a:latin typeface="Century" panose="02040604050505020304" pitchFamily="18" charset="0"/>
            </a:rPr>
            <a:t>математичних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виразів</a:t>
          </a:r>
          <a:r>
            <a:rPr lang="ru-RU" sz="1400" dirty="0">
              <a:solidFill>
                <a:schemeClr val="tx1"/>
              </a:solidFill>
              <a:latin typeface="Century" panose="02040604050505020304" pitchFamily="18" charset="0"/>
            </a:rPr>
            <a:t> та </a:t>
          </a:r>
          <a:r>
            <a:rPr lang="ru-RU" sz="1400" dirty="0" err="1">
              <a:solidFill>
                <a:schemeClr val="tx1"/>
              </a:solidFill>
              <a:latin typeface="Century" panose="02040604050505020304" pitchFamily="18" charset="0"/>
            </a:rPr>
            <a:t>перетворень</a:t>
          </a:r>
          <a:endParaRPr lang="ru-RU" sz="1400" dirty="0">
            <a:solidFill>
              <a:schemeClr val="tx1"/>
            </a:solidFill>
            <a:latin typeface="Century" panose="02040604050505020304" pitchFamily="18" charset="0"/>
          </a:endParaRPr>
        </a:p>
      </dgm:t>
    </dgm:pt>
    <dgm:pt modelId="{F3527701-7E25-4DE9-849D-405457B160D0}" cxnId="{68BB2CB4-5DAD-402F-BBEB-806887089B0B}" type="parTrans">
      <dgm:prSet/>
      <dgm:spPr/>
      <dgm:t>
        <a:bodyPr/>
        <a:lstStyle/>
        <a:p>
          <a:endParaRPr lang="ru-RU"/>
        </a:p>
      </dgm:t>
    </dgm:pt>
    <dgm:pt modelId="{015C0310-3B72-4F86-8C50-84BCE9DE8BF1}" cxnId="{68BB2CB4-5DAD-402F-BBEB-806887089B0B}" type="sibTrans">
      <dgm:prSet/>
      <dgm:spPr/>
      <dgm:t>
        <a:bodyPr/>
        <a:lstStyle/>
        <a:p>
          <a:endParaRPr lang="ru-RU"/>
        </a:p>
      </dgm:t>
    </dgm:pt>
    <dgm:pt modelId="{7FEB5C0F-69DB-4FE2-A082-50504A04DF6C}">
      <dgm:prSet custT="1"/>
      <dgm:spPr>
        <a:solidFill>
          <a:srgbClr val="B9D6D5"/>
        </a:solidFill>
      </dgm:spPr>
      <dgm:t>
        <a:bodyPr anchor="ctr"/>
        <a:lstStyle/>
        <a:p>
          <a:r>
            <a:rPr lang="ru-RU" sz="1400" dirty="0" err="1">
              <a:solidFill>
                <a:schemeClr val="tx1"/>
              </a:solidFill>
              <a:latin typeface="Century" panose="02040604050505020304" pitchFamily="18" charset="0"/>
            </a:rPr>
            <a:t>програмних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кодів</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тощо</a:t>
          </a:r>
          <a:endParaRPr lang="ru-RU" sz="1400" dirty="0">
            <a:solidFill>
              <a:schemeClr val="tx1"/>
            </a:solidFill>
            <a:latin typeface="Century" panose="02040604050505020304" pitchFamily="18" charset="0"/>
          </a:endParaRPr>
        </a:p>
      </dgm:t>
    </dgm:pt>
    <dgm:pt modelId="{A3304C1F-D47B-4D90-854C-A4F77B966130}" cxnId="{E5991BD6-0B7E-446B-ACF9-5BB191E3C99E}" type="parTrans">
      <dgm:prSet/>
      <dgm:spPr/>
      <dgm:t>
        <a:bodyPr/>
        <a:lstStyle/>
        <a:p>
          <a:endParaRPr lang="ru-RU"/>
        </a:p>
      </dgm:t>
    </dgm:pt>
    <dgm:pt modelId="{CE325236-4891-4FEA-97FD-ECAA8666276F}" cxnId="{E5991BD6-0B7E-446B-ACF9-5BB191E3C99E}" type="sibTrans">
      <dgm:prSet/>
      <dgm:spPr/>
      <dgm:t>
        <a:bodyPr/>
        <a:lstStyle/>
        <a:p>
          <a:endParaRPr lang="ru-RU"/>
        </a:p>
      </dgm:t>
    </dgm:pt>
    <dgm:pt modelId="{636A9E25-E52D-4E9C-83ED-E42F894EF977}" type="pres">
      <dgm:prSet presAssocID="{2C9BD695-F066-49E6-95B9-FDEC6D190A47}" presName="hierChild1" presStyleCnt="0">
        <dgm:presLayoutVars>
          <dgm:orgChart val="1"/>
          <dgm:chPref val="1"/>
          <dgm:dir/>
          <dgm:animOne val="branch"/>
          <dgm:animLvl val="lvl"/>
          <dgm:resizeHandles/>
        </dgm:presLayoutVars>
      </dgm:prSet>
      <dgm:spPr/>
    </dgm:pt>
    <dgm:pt modelId="{E1FCF72A-D336-49EE-8511-08929C511A64}" type="pres">
      <dgm:prSet presAssocID="{6EC45373-C42B-4A5C-B47D-BE4C72D00046}" presName="hierRoot1" presStyleCnt="0">
        <dgm:presLayoutVars>
          <dgm:hierBranch val="init"/>
        </dgm:presLayoutVars>
      </dgm:prSet>
      <dgm:spPr/>
    </dgm:pt>
    <dgm:pt modelId="{FC46C7A9-F322-4E50-BA5F-927617ED2B58}" type="pres">
      <dgm:prSet presAssocID="{6EC45373-C42B-4A5C-B47D-BE4C72D00046}" presName="rootComposite1" presStyleCnt="0"/>
      <dgm:spPr/>
    </dgm:pt>
    <dgm:pt modelId="{BD1B9B0D-AF34-4C49-8F56-23574669FD39}" type="pres">
      <dgm:prSet presAssocID="{6EC45373-C42B-4A5C-B47D-BE4C72D00046}" presName="rootText1" presStyleLbl="node0" presStyleIdx="0" presStyleCnt="5" custScaleX="112423" custScaleY="204133">
        <dgm:presLayoutVars>
          <dgm:chPref val="3"/>
        </dgm:presLayoutVars>
      </dgm:prSet>
      <dgm:spPr/>
    </dgm:pt>
    <dgm:pt modelId="{6D621F72-1027-4F73-9FED-30324AE8E77F}" type="pres">
      <dgm:prSet presAssocID="{6EC45373-C42B-4A5C-B47D-BE4C72D00046}" presName="rootConnector1" presStyleLbl="node1" presStyleIdx="0" presStyleCnt="0"/>
      <dgm:spPr/>
    </dgm:pt>
    <dgm:pt modelId="{48D1B8BF-3F38-4EDD-ADD1-90CD24B97DEE}" type="pres">
      <dgm:prSet presAssocID="{6EC45373-C42B-4A5C-B47D-BE4C72D00046}" presName="hierChild2" presStyleCnt="0"/>
      <dgm:spPr/>
    </dgm:pt>
    <dgm:pt modelId="{E4303AF8-101B-4846-8C7A-77AAED557F33}" type="pres">
      <dgm:prSet presAssocID="{6EC45373-C42B-4A5C-B47D-BE4C72D00046}" presName="hierChild3" presStyleCnt="0"/>
      <dgm:spPr/>
    </dgm:pt>
    <dgm:pt modelId="{5904035D-FDE9-4E79-9A3C-2C3E936FE171}" type="pres">
      <dgm:prSet presAssocID="{2BA2ABC4-C9A4-49FB-B7A6-3F7A936CD8F7}" presName="hierRoot1" presStyleCnt="0">
        <dgm:presLayoutVars>
          <dgm:hierBranch val="init"/>
        </dgm:presLayoutVars>
      </dgm:prSet>
      <dgm:spPr/>
    </dgm:pt>
    <dgm:pt modelId="{B8F4CFDE-62AC-460D-942F-F89779778D66}" type="pres">
      <dgm:prSet presAssocID="{2BA2ABC4-C9A4-49FB-B7A6-3F7A936CD8F7}" presName="rootComposite1" presStyleCnt="0"/>
      <dgm:spPr/>
    </dgm:pt>
    <dgm:pt modelId="{E887E821-C9D0-4D63-8D47-F4C101AE8F18}" type="pres">
      <dgm:prSet presAssocID="{2BA2ABC4-C9A4-49FB-B7A6-3F7A936CD8F7}" presName="rootText1" presStyleLbl="node0" presStyleIdx="1" presStyleCnt="5" custScaleX="87474" custScaleY="206211">
        <dgm:presLayoutVars>
          <dgm:chPref val="3"/>
        </dgm:presLayoutVars>
      </dgm:prSet>
      <dgm:spPr/>
    </dgm:pt>
    <dgm:pt modelId="{586C6121-B8A8-4BB1-B93A-BDCB8B530014}" type="pres">
      <dgm:prSet presAssocID="{2BA2ABC4-C9A4-49FB-B7A6-3F7A936CD8F7}" presName="rootConnector1" presStyleLbl="node1" presStyleIdx="0" presStyleCnt="0"/>
      <dgm:spPr/>
    </dgm:pt>
    <dgm:pt modelId="{236A08EF-7BB2-47C6-B106-5413DF6B611F}" type="pres">
      <dgm:prSet presAssocID="{2BA2ABC4-C9A4-49FB-B7A6-3F7A936CD8F7}" presName="hierChild2" presStyleCnt="0"/>
      <dgm:spPr/>
    </dgm:pt>
    <dgm:pt modelId="{837B35C7-DBD0-419B-A61B-65ECA3F76F10}" type="pres">
      <dgm:prSet presAssocID="{2BA2ABC4-C9A4-49FB-B7A6-3F7A936CD8F7}" presName="hierChild3" presStyleCnt="0"/>
      <dgm:spPr/>
    </dgm:pt>
    <dgm:pt modelId="{D5FF6A9A-1C86-4D15-ADEA-DB03CD534AA1}" type="pres">
      <dgm:prSet presAssocID="{0BFB1B8F-4A32-499F-BF63-323696D446F6}" presName="hierRoot1" presStyleCnt="0">
        <dgm:presLayoutVars>
          <dgm:hierBranch val="init"/>
        </dgm:presLayoutVars>
      </dgm:prSet>
      <dgm:spPr/>
    </dgm:pt>
    <dgm:pt modelId="{2CCD9F56-FB41-421A-9DCC-B8F99C9C0663}" type="pres">
      <dgm:prSet presAssocID="{0BFB1B8F-4A32-499F-BF63-323696D446F6}" presName="rootComposite1" presStyleCnt="0"/>
      <dgm:spPr/>
    </dgm:pt>
    <dgm:pt modelId="{00DE6475-B367-4B53-9DE3-97CFF3DED6D1}" type="pres">
      <dgm:prSet presAssocID="{0BFB1B8F-4A32-499F-BF63-323696D446F6}" presName="rootText1" presStyleLbl="node0" presStyleIdx="2" presStyleCnt="5" custScaleX="158293" custScaleY="204565">
        <dgm:presLayoutVars>
          <dgm:chPref val="3"/>
        </dgm:presLayoutVars>
      </dgm:prSet>
      <dgm:spPr/>
    </dgm:pt>
    <dgm:pt modelId="{0C43258C-7565-437E-8695-21B94DF6F140}" type="pres">
      <dgm:prSet presAssocID="{0BFB1B8F-4A32-499F-BF63-323696D446F6}" presName="rootConnector1" presStyleLbl="node1" presStyleIdx="0" presStyleCnt="0"/>
      <dgm:spPr/>
    </dgm:pt>
    <dgm:pt modelId="{1FDC61AC-416D-4FEF-8D61-9F241E77AE5A}" type="pres">
      <dgm:prSet presAssocID="{0BFB1B8F-4A32-499F-BF63-323696D446F6}" presName="hierChild2" presStyleCnt="0"/>
      <dgm:spPr/>
    </dgm:pt>
    <dgm:pt modelId="{E6C4446F-739B-4BD4-8599-D3D94793ABA7}" type="pres">
      <dgm:prSet presAssocID="{0BFB1B8F-4A32-499F-BF63-323696D446F6}" presName="hierChild3" presStyleCnt="0"/>
      <dgm:spPr/>
    </dgm:pt>
    <dgm:pt modelId="{B50D730A-DB5F-4640-A028-DD626BD158F7}" type="pres">
      <dgm:prSet presAssocID="{98E59E79-6670-4B71-A953-BC73105B5D84}" presName="hierRoot1" presStyleCnt="0">
        <dgm:presLayoutVars>
          <dgm:hierBranch val="init"/>
        </dgm:presLayoutVars>
      </dgm:prSet>
      <dgm:spPr/>
    </dgm:pt>
    <dgm:pt modelId="{E28D351A-6169-46B3-812B-7AB88CC1884A}" type="pres">
      <dgm:prSet presAssocID="{98E59E79-6670-4B71-A953-BC73105B5D84}" presName="rootComposite1" presStyleCnt="0"/>
      <dgm:spPr/>
    </dgm:pt>
    <dgm:pt modelId="{D411A210-6BA2-4E7C-8BE4-C18C95BBE0CE}" type="pres">
      <dgm:prSet presAssocID="{98E59E79-6670-4B71-A953-BC73105B5D84}" presName="rootText1" presStyleLbl="node0" presStyleIdx="3" presStyleCnt="5" custScaleX="160009" custScaleY="195269">
        <dgm:presLayoutVars>
          <dgm:chPref val="3"/>
        </dgm:presLayoutVars>
      </dgm:prSet>
      <dgm:spPr/>
    </dgm:pt>
    <dgm:pt modelId="{0A6DA125-BE76-4990-867C-6CA3F1B191D1}" type="pres">
      <dgm:prSet presAssocID="{98E59E79-6670-4B71-A953-BC73105B5D84}" presName="rootConnector1" presStyleLbl="node1" presStyleIdx="0" presStyleCnt="0"/>
      <dgm:spPr/>
    </dgm:pt>
    <dgm:pt modelId="{31434610-6BA3-4082-881F-49695C5F6F82}" type="pres">
      <dgm:prSet presAssocID="{98E59E79-6670-4B71-A953-BC73105B5D84}" presName="hierChild2" presStyleCnt="0"/>
      <dgm:spPr/>
    </dgm:pt>
    <dgm:pt modelId="{083BAEFB-8C21-4057-A549-215220AF8871}" type="pres">
      <dgm:prSet presAssocID="{98E59E79-6670-4B71-A953-BC73105B5D84}" presName="hierChild3" presStyleCnt="0"/>
      <dgm:spPr/>
    </dgm:pt>
    <dgm:pt modelId="{0F8DF425-06E8-45E8-9B8F-2BF8CB875C7D}" type="pres">
      <dgm:prSet presAssocID="{7FEB5C0F-69DB-4FE2-A082-50504A04DF6C}" presName="hierRoot1" presStyleCnt="0">
        <dgm:presLayoutVars>
          <dgm:hierBranch val="init"/>
        </dgm:presLayoutVars>
      </dgm:prSet>
      <dgm:spPr/>
    </dgm:pt>
    <dgm:pt modelId="{1B6167A6-00DC-406D-8CB4-371B5D2B8094}" type="pres">
      <dgm:prSet presAssocID="{7FEB5C0F-69DB-4FE2-A082-50504A04DF6C}" presName="rootComposite1" presStyleCnt="0"/>
      <dgm:spPr/>
    </dgm:pt>
    <dgm:pt modelId="{C626CFC0-375F-4DCA-ADDA-A9D25561DF01}" type="pres">
      <dgm:prSet presAssocID="{7FEB5C0F-69DB-4FE2-A082-50504A04DF6C}" presName="rootText1" presStyleLbl="node0" presStyleIdx="4" presStyleCnt="5" custScaleX="132479" custScaleY="186529">
        <dgm:presLayoutVars>
          <dgm:chPref val="3"/>
        </dgm:presLayoutVars>
      </dgm:prSet>
      <dgm:spPr/>
    </dgm:pt>
    <dgm:pt modelId="{94D2F1AC-1A42-407C-8373-46273D35C224}" type="pres">
      <dgm:prSet presAssocID="{7FEB5C0F-69DB-4FE2-A082-50504A04DF6C}" presName="rootConnector1" presStyleLbl="node1" presStyleIdx="0" presStyleCnt="0"/>
      <dgm:spPr/>
    </dgm:pt>
    <dgm:pt modelId="{499E1F06-9225-4416-8421-4CB45184E110}" type="pres">
      <dgm:prSet presAssocID="{7FEB5C0F-69DB-4FE2-A082-50504A04DF6C}" presName="hierChild2" presStyleCnt="0"/>
      <dgm:spPr/>
    </dgm:pt>
    <dgm:pt modelId="{0B3A8484-E913-4CD7-BE95-7BC48C8757BC}" type="pres">
      <dgm:prSet presAssocID="{7FEB5C0F-69DB-4FE2-A082-50504A04DF6C}" presName="hierChild3" presStyleCnt="0"/>
      <dgm:spPr/>
    </dgm:pt>
  </dgm:ptLst>
  <dgm:cxnLst>
    <dgm:cxn modelId="{3CDE073B-E4BE-4B2D-8CF8-4C61D5455BCB}" type="presOf" srcId="{98E59E79-6670-4B71-A953-BC73105B5D84}" destId="{D411A210-6BA2-4E7C-8BE4-C18C95BBE0CE}" srcOrd="0" destOrd="0" presId="urn:microsoft.com/office/officeart/2005/8/layout/orgChart1"/>
    <dgm:cxn modelId="{4DB4AD3C-4BA6-44F4-96FC-93D611872A27}" type="presOf" srcId="{6EC45373-C42B-4A5C-B47D-BE4C72D00046}" destId="{6D621F72-1027-4F73-9FED-30324AE8E77F}" srcOrd="1" destOrd="0" presId="urn:microsoft.com/office/officeart/2005/8/layout/orgChart1"/>
    <dgm:cxn modelId="{8DE1D63D-F36B-4771-AAA3-D010D9E28763}" srcId="{2C9BD695-F066-49E6-95B9-FDEC6D190A47}" destId="{6EC45373-C42B-4A5C-B47D-BE4C72D00046}" srcOrd="0" destOrd="0" parTransId="{598F78B2-91C9-4F63-AC3F-87E91A805A4C}" sibTransId="{528E7B49-5BC3-41C7-ACC2-9EAB0AEE136F}"/>
    <dgm:cxn modelId="{ABAD9B69-232A-486B-B7D5-0A06220A6FCA}" type="presOf" srcId="{2BA2ABC4-C9A4-49FB-B7A6-3F7A936CD8F7}" destId="{586C6121-B8A8-4BB1-B93A-BDCB8B530014}" srcOrd="1" destOrd="0" presId="urn:microsoft.com/office/officeart/2005/8/layout/orgChart1"/>
    <dgm:cxn modelId="{466E3E58-663D-4E0A-97DB-1271279BBF0E}" srcId="{2C9BD695-F066-49E6-95B9-FDEC6D190A47}" destId="{0BFB1B8F-4A32-499F-BF63-323696D446F6}" srcOrd="2" destOrd="0" parTransId="{25E2D415-FAB9-4A9B-9D26-A887F0BC6AE0}" sibTransId="{FE15A0E8-F192-4C18-93FD-16E6CE11FAF7}"/>
    <dgm:cxn modelId="{EC758282-9156-4E9E-86BD-902E27956F24}" type="presOf" srcId="{7FEB5C0F-69DB-4FE2-A082-50504A04DF6C}" destId="{C626CFC0-375F-4DCA-ADDA-A9D25561DF01}" srcOrd="0" destOrd="0" presId="urn:microsoft.com/office/officeart/2005/8/layout/orgChart1"/>
    <dgm:cxn modelId="{12DFF899-F70D-4888-B619-7D4E375190A8}" type="presOf" srcId="{98E59E79-6670-4B71-A953-BC73105B5D84}" destId="{0A6DA125-BE76-4990-867C-6CA3F1B191D1}" srcOrd="1" destOrd="0" presId="urn:microsoft.com/office/officeart/2005/8/layout/orgChart1"/>
    <dgm:cxn modelId="{68BB2CB4-5DAD-402F-BBEB-806887089B0B}" srcId="{2C9BD695-F066-49E6-95B9-FDEC6D190A47}" destId="{98E59E79-6670-4B71-A953-BC73105B5D84}" srcOrd="3" destOrd="0" parTransId="{F3527701-7E25-4DE9-849D-405457B160D0}" sibTransId="{015C0310-3B72-4F86-8C50-84BCE9DE8BF1}"/>
    <dgm:cxn modelId="{3EEBD9B8-72B5-4062-BB04-162A50A6DEAB}" type="presOf" srcId="{2C9BD695-F066-49E6-95B9-FDEC6D190A47}" destId="{636A9E25-E52D-4E9C-83ED-E42F894EF977}" srcOrd="0" destOrd="0" presId="urn:microsoft.com/office/officeart/2005/8/layout/orgChart1"/>
    <dgm:cxn modelId="{8AA4B3D1-11A0-4856-84EF-B4D1B7BD1ECC}" type="presOf" srcId="{7FEB5C0F-69DB-4FE2-A082-50504A04DF6C}" destId="{94D2F1AC-1A42-407C-8373-46273D35C224}" srcOrd="1" destOrd="0" presId="urn:microsoft.com/office/officeart/2005/8/layout/orgChart1"/>
    <dgm:cxn modelId="{8C4B0DD3-8E68-44FB-986B-ECC64AD0E3E4}" type="presOf" srcId="{0BFB1B8F-4A32-499F-BF63-323696D446F6}" destId="{00DE6475-B367-4B53-9DE3-97CFF3DED6D1}" srcOrd="0" destOrd="0" presId="urn:microsoft.com/office/officeart/2005/8/layout/orgChart1"/>
    <dgm:cxn modelId="{E5991BD6-0B7E-446B-ACF9-5BB191E3C99E}" srcId="{2C9BD695-F066-49E6-95B9-FDEC6D190A47}" destId="{7FEB5C0F-69DB-4FE2-A082-50504A04DF6C}" srcOrd="4" destOrd="0" parTransId="{A3304C1F-D47B-4D90-854C-A4F77B966130}" sibTransId="{CE325236-4891-4FEA-97FD-ECAA8666276F}"/>
    <dgm:cxn modelId="{0DEC4CDA-90D3-4D92-93AB-36FE10EDBF74}" type="presOf" srcId="{2BA2ABC4-C9A4-49FB-B7A6-3F7A936CD8F7}" destId="{E887E821-C9D0-4D63-8D47-F4C101AE8F18}" srcOrd="0" destOrd="0" presId="urn:microsoft.com/office/officeart/2005/8/layout/orgChart1"/>
    <dgm:cxn modelId="{1BCAA6DD-66C9-49A5-A1A0-3253CFCF5231}" srcId="{2C9BD695-F066-49E6-95B9-FDEC6D190A47}" destId="{2BA2ABC4-C9A4-49FB-B7A6-3F7A936CD8F7}" srcOrd="1" destOrd="0" parTransId="{B28ECBF9-07AE-417C-B3A3-D9BBE68CB8FE}" sibTransId="{E7F125EA-8B4F-4214-B7E1-1B983797A823}"/>
    <dgm:cxn modelId="{C72992EF-657A-4DF9-9E2F-6A0ADF2386C9}" type="presOf" srcId="{0BFB1B8F-4A32-499F-BF63-323696D446F6}" destId="{0C43258C-7565-437E-8695-21B94DF6F140}" srcOrd="1" destOrd="0" presId="urn:microsoft.com/office/officeart/2005/8/layout/orgChart1"/>
    <dgm:cxn modelId="{06483FFE-BF87-4FDB-A734-6920B0334F7D}" type="presOf" srcId="{6EC45373-C42B-4A5C-B47D-BE4C72D00046}" destId="{BD1B9B0D-AF34-4C49-8F56-23574669FD39}" srcOrd="0" destOrd="0" presId="urn:microsoft.com/office/officeart/2005/8/layout/orgChart1"/>
    <dgm:cxn modelId="{CC7653FC-1561-4E2A-A8D1-68DAD65BCFF8}" type="presParOf" srcId="{636A9E25-E52D-4E9C-83ED-E42F894EF977}" destId="{E1FCF72A-D336-49EE-8511-08929C511A64}" srcOrd="0" destOrd="0" presId="urn:microsoft.com/office/officeart/2005/8/layout/orgChart1"/>
    <dgm:cxn modelId="{BE9AB63D-DFD3-40EA-B1FD-3176011D9AAC}" type="presParOf" srcId="{E1FCF72A-D336-49EE-8511-08929C511A64}" destId="{FC46C7A9-F322-4E50-BA5F-927617ED2B58}" srcOrd="0" destOrd="0" presId="urn:microsoft.com/office/officeart/2005/8/layout/orgChart1"/>
    <dgm:cxn modelId="{147E001A-A75F-4578-A90C-E219C1CDA69C}" type="presParOf" srcId="{FC46C7A9-F322-4E50-BA5F-927617ED2B58}" destId="{BD1B9B0D-AF34-4C49-8F56-23574669FD39}" srcOrd="0" destOrd="0" presId="urn:microsoft.com/office/officeart/2005/8/layout/orgChart1"/>
    <dgm:cxn modelId="{309163DC-A1D3-48C7-903C-AEBFBF876666}" type="presParOf" srcId="{FC46C7A9-F322-4E50-BA5F-927617ED2B58}" destId="{6D621F72-1027-4F73-9FED-30324AE8E77F}" srcOrd="1" destOrd="0" presId="urn:microsoft.com/office/officeart/2005/8/layout/orgChart1"/>
    <dgm:cxn modelId="{8F31323C-F1A1-4584-BEEF-39B7FBE85BA6}" type="presParOf" srcId="{E1FCF72A-D336-49EE-8511-08929C511A64}" destId="{48D1B8BF-3F38-4EDD-ADD1-90CD24B97DEE}" srcOrd="1" destOrd="0" presId="urn:microsoft.com/office/officeart/2005/8/layout/orgChart1"/>
    <dgm:cxn modelId="{BF72197F-2574-45F1-B75A-9D4048F10A4B}" type="presParOf" srcId="{E1FCF72A-D336-49EE-8511-08929C511A64}" destId="{E4303AF8-101B-4846-8C7A-77AAED557F33}" srcOrd="2" destOrd="0" presId="urn:microsoft.com/office/officeart/2005/8/layout/orgChart1"/>
    <dgm:cxn modelId="{EDF6DBE6-9C53-477F-A2DD-6AE5620EC6AD}" type="presParOf" srcId="{636A9E25-E52D-4E9C-83ED-E42F894EF977}" destId="{5904035D-FDE9-4E79-9A3C-2C3E936FE171}" srcOrd="1" destOrd="0" presId="urn:microsoft.com/office/officeart/2005/8/layout/orgChart1"/>
    <dgm:cxn modelId="{992BE15D-55F2-491C-B189-92FD446B63DA}" type="presParOf" srcId="{5904035D-FDE9-4E79-9A3C-2C3E936FE171}" destId="{B8F4CFDE-62AC-460D-942F-F89779778D66}" srcOrd="0" destOrd="0" presId="urn:microsoft.com/office/officeart/2005/8/layout/orgChart1"/>
    <dgm:cxn modelId="{2717BEF2-BA3B-4CE5-8E90-B56A3BA89436}" type="presParOf" srcId="{B8F4CFDE-62AC-460D-942F-F89779778D66}" destId="{E887E821-C9D0-4D63-8D47-F4C101AE8F18}" srcOrd="0" destOrd="0" presId="urn:microsoft.com/office/officeart/2005/8/layout/orgChart1"/>
    <dgm:cxn modelId="{6E0430CC-8AEE-4F16-98EC-E3D0EFA20B36}" type="presParOf" srcId="{B8F4CFDE-62AC-460D-942F-F89779778D66}" destId="{586C6121-B8A8-4BB1-B93A-BDCB8B530014}" srcOrd="1" destOrd="0" presId="urn:microsoft.com/office/officeart/2005/8/layout/orgChart1"/>
    <dgm:cxn modelId="{B13452D3-27C8-4EFE-A129-5B212423B303}" type="presParOf" srcId="{5904035D-FDE9-4E79-9A3C-2C3E936FE171}" destId="{236A08EF-7BB2-47C6-B106-5413DF6B611F}" srcOrd="1" destOrd="0" presId="urn:microsoft.com/office/officeart/2005/8/layout/orgChart1"/>
    <dgm:cxn modelId="{2F6008CC-D028-4A06-8FE4-E9555678913E}" type="presParOf" srcId="{5904035D-FDE9-4E79-9A3C-2C3E936FE171}" destId="{837B35C7-DBD0-419B-A61B-65ECA3F76F10}" srcOrd="2" destOrd="0" presId="urn:microsoft.com/office/officeart/2005/8/layout/orgChart1"/>
    <dgm:cxn modelId="{3E7251D9-5927-4048-9546-6D35F80DCAE5}" type="presParOf" srcId="{636A9E25-E52D-4E9C-83ED-E42F894EF977}" destId="{D5FF6A9A-1C86-4D15-ADEA-DB03CD534AA1}" srcOrd="2" destOrd="0" presId="urn:microsoft.com/office/officeart/2005/8/layout/orgChart1"/>
    <dgm:cxn modelId="{679142D7-6756-44CF-BFD0-F9222A3502A3}" type="presParOf" srcId="{D5FF6A9A-1C86-4D15-ADEA-DB03CD534AA1}" destId="{2CCD9F56-FB41-421A-9DCC-B8F99C9C0663}" srcOrd="0" destOrd="0" presId="urn:microsoft.com/office/officeart/2005/8/layout/orgChart1"/>
    <dgm:cxn modelId="{B5A024CE-9375-4344-A75A-C8FC73FA03FF}" type="presParOf" srcId="{2CCD9F56-FB41-421A-9DCC-B8F99C9C0663}" destId="{00DE6475-B367-4B53-9DE3-97CFF3DED6D1}" srcOrd="0" destOrd="0" presId="urn:microsoft.com/office/officeart/2005/8/layout/orgChart1"/>
    <dgm:cxn modelId="{F00655AC-E3F8-45CB-837B-2B60386F7380}" type="presParOf" srcId="{2CCD9F56-FB41-421A-9DCC-B8F99C9C0663}" destId="{0C43258C-7565-437E-8695-21B94DF6F140}" srcOrd="1" destOrd="0" presId="urn:microsoft.com/office/officeart/2005/8/layout/orgChart1"/>
    <dgm:cxn modelId="{8E479EF3-9C0E-4CC3-8770-15523D17C25A}" type="presParOf" srcId="{D5FF6A9A-1C86-4D15-ADEA-DB03CD534AA1}" destId="{1FDC61AC-416D-4FEF-8D61-9F241E77AE5A}" srcOrd="1" destOrd="0" presId="urn:microsoft.com/office/officeart/2005/8/layout/orgChart1"/>
    <dgm:cxn modelId="{60742936-D1B0-44EB-9ABE-56B004ABA376}" type="presParOf" srcId="{D5FF6A9A-1C86-4D15-ADEA-DB03CD534AA1}" destId="{E6C4446F-739B-4BD4-8599-D3D94793ABA7}" srcOrd="2" destOrd="0" presId="urn:microsoft.com/office/officeart/2005/8/layout/orgChart1"/>
    <dgm:cxn modelId="{E3B7EA3E-A482-41F6-981E-84C670CFD737}" type="presParOf" srcId="{636A9E25-E52D-4E9C-83ED-E42F894EF977}" destId="{B50D730A-DB5F-4640-A028-DD626BD158F7}" srcOrd="3" destOrd="0" presId="urn:microsoft.com/office/officeart/2005/8/layout/orgChart1"/>
    <dgm:cxn modelId="{9E0DDB19-6076-4EA2-B7DE-0BC5DC9F8E1E}" type="presParOf" srcId="{B50D730A-DB5F-4640-A028-DD626BD158F7}" destId="{E28D351A-6169-46B3-812B-7AB88CC1884A}" srcOrd="0" destOrd="0" presId="urn:microsoft.com/office/officeart/2005/8/layout/orgChart1"/>
    <dgm:cxn modelId="{72925689-1A8C-45A3-8524-9C1403D91B01}" type="presParOf" srcId="{E28D351A-6169-46B3-812B-7AB88CC1884A}" destId="{D411A210-6BA2-4E7C-8BE4-C18C95BBE0CE}" srcOrd="0" destOrd="0" presId="urn:microsoft.com/office/officeart/2005/8/layout/orgChart1"/>
    <dgm:cxn modelId="{7A1A78C6-FDC5-4AE8-BDBB-F5B16AC600E2}" type="presParOf" srcId="{E28D351A-6169-46B3-812B-7AB88CC1884A}" destId="{0A6DA125-BE76-4990-867C-6CA3F1B191D1}" srcOrd="1" destOrd="0" presId="urn:microsoft.com/office/officeart/2005/8/layout/orgChart1"/>
    <dgm:cxn modelId="{24119B2E-0ACE-4002-AAD0-349D6A97CBCC}" type="presParOf" srcId="{B50D730A-DB5F-4640-A028-DD626BD158F7}" destId="{31434610-6BA3-4082-881F-49695C5F6F82}" srcOrd="1" destOrd="0" presId="urn:microsoft.com/office/officeart/2005/8/layout/orgChart1"/>
    <dgm:cxn modelId="{DE897D26-44D5-4B54-B762-63439802DDDE}" type="presParOf" srcId="{B50D730A-DB5F-4640-A028-DD626BD158F7}" destId="{083BAEFB-8C21-4057-A549-215220AF8871}" srcOrd="2" destOrd="0" presId="urn:microsoft.com/office/officeart/2005/8/layout/orgChart1"/>
    <dgm:cxn modelId="{A2CD1B84-BB01-4C33-9BCC-E898DAEA0AF8}" type="presParOf" srcId="{636A9E25-E52D-4E9C-83ED-E42F894EF977}" destId="{0F8DF425-06E8-45E8-9B8F-2BF8CB875C7D}" srcOrd="4" destOrd="0" presId="urn:microsoft.com/office/officeart/2005/8/layout/orgChart1"/>
    <dgm:cxn modelId="{AFE30A65-8104-4DBB-AF57-24C2D4F7A7EC}" type="presParOf" srcId="{0F8DF425-06E8-45E8-9B8F-2BF8CB875C7D}" destId="{1B6167A6-00DC-406D-8CB4-371B5D2B8094}" srcOrd="0" destOrd="0" presId="urn:microsoft.com/office/officeart/2005/8/layout/orgChart1"/>
    <dgm:cxn modelId="{05256B69-C5FE-4847-A624-325F3CACB445}" type="presParOf" srcId="{1B6167A6-00DC-406D-8CB4-371B5D2B8094}" destId="{C626CFC0-375F-4DCA-ADDA-A9D25561DF01}" srcOrd="0" destOrd="0" presId="urn:microsoft.com/office/officeart/2005/8/layout/orgChart1"/>
    <dgm:cxn modelId="{F572C01C-C3F4-4B80-B21F-6747DC8CDEA8}" type="presParOf" srcId="{1B6167A6-00DC-406D-8CB4-371B5D2B8094}" destId="{94D2F1AC-1A42-407C-8373-46273D35C224}" srcOrd="1" destOrd="0" presId="urn:microsoft.com/office/officeart/2005/8/layout/orgChart1"/>
    <dgm:cxn modelId="{BD23AEC2-2883-450F-9A62-C8F79A586226}" type="presParOf" srcId="{0F8DF425-06E8-45E8-9B8F-2BF8CB875C7D}" destId="{499E1F06-9225-4416-8421-4CB45184E110}" srcOrd="1" destOrd="0" presId="urn:microsoft.com/office/officeart/2005/8/layout/orgChart1"/>
    <dgm:cxn modelId="{D5D4263E-E347-43F6-9D79-7B7F6212C9DD}" type="presParOf" srcId="{0F8DF425-06E8-45E8-9B8F-2BF8CB875C7D}" destId="{0B3A8484-E913-4CD7-BE95-7BC48C8757BC}" srcOrd="2" destOrd="0" presId="urn:microsoft.com/office/officeart/2005/8/layout/orgChar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7184480" cy="2917351"/>
        <a:chOff x="0" y="0"/>
        <a:chExt cx="7184480" cy="2917351"/>
      </a:xfrm>
    </dsp:grpSpPr>
    <dsp:sp modelId="{BD1B9B0D-AF34-4C49-8F56-23574669FD39}">
      <dsp:nvSpPr>
        <dsp:cNvPr id="3" name="Rectangles 2"/>
        <dsp:cNvSpPr/>
      </dsp:nvSpPr>
      <dsp:spPr bwMode="white">
        <a:xfrm>
          <a:off x="0" y="954537"/>
          <a:ext cx="1099394" cy="998117"/>
        </a:xfrm>
        <a:prstGeom prst="rect">
          <a:avLst/>
        </a:prstGeom>
        <a:solidFill>
          <a:srgbClr val="B9D6D5"/>
        </a:solidFill>
      </dsp:spPr>
      <dsp:style>
        <a:lnRef idx="3">
          <a:schemeClr val="lt1"/>
        </a:lnRef>
        <a:fillRef idx="1">
          <a:schemeClr val="accent1"/>
        </a:fillRef>
        <a:effectRef idx="1">
          <a:scrgbClr r="0" g="0" b="0"/>
        </a:effectRef>
        <a:fontRef idx="minor">
          <a:schemeClr val="lt1"/>
        </a:fontRef>
      </dsp:style>
      <dsp:txBody>
        <a:bodyPr lIns="8890" tIns="8890" rIns="8890" bIns="88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1400" dirty="0" err="1">
              <a:solidFill>
                <a:schemeClr val="tx1"/>
              </a:solidFill>
              <a:latin typeface="Century" panose="02040604050505020304" pitchFamily="18" charset="0"/>
            </a:rPr>
            <a:t>текстів</a:t>
          </a:r>
          <a:endParaRPr lang="ru-RU" sz="1400" dirty="0">
            <a:solidFill>
              <a:schemeClr val="tx1"/>
            </a:solidFill>
            <a:latin typeface="Century" panose="02040604050505020304" pitchFamily="18" charset="0"/>
          </a:endParaRPr>
        </a:p>
      </dsp:txBody>
      <dsp:txXfrm>
        <a:off x="0" y="954537"/>
        <a:ext cx="1099394" cy="998117"/>
      </dsp:txXfrm>
    </dsp:sp>
    <dsp:sp modelId="{E887E821-C9D0-4D63-8D47-F4C101AE8F18}">
      <dsp:nvSpPr>
        <dsp:cNvPr id="5" name="Rectangles 4"/>
        <dsp:cNvSpPr/>
      </dsp:nvSpPr>
      <dsp:spPr bwMode="white">
        <a:xfrm>
          <a:off x="1304755" y="954537"/>
          <a:ext cx="855416" cy="1008278"/>
        </a:xfrm>
        <a:prstGeom prst="rect">
          <a:avLst/>
        </a:prstGeom>
        <a:solidFill>
          <a:srgbClr val="B9D6D5"/>
        </a:solidFill>
      </dsp:spPr>
      <dsp:style>
        <a:lnRef idx="3">
          <a:schemeClr val="lt1"/>
        </a:lnRef>
        <a:fillRef idx="1">
          <a:schemeClr val="accent1"/>
        </a:fillRef>
        <a:effectRef idx="1">
          <a:scrgbClr r="0" g="0" b="0"/>
        </a:effectRef>
        <a:fontRef idx="minor">
          <a:schemeClr val="lt1"/>
        </a:fontRef>
      </dsp:style>
      <dsp:txBody>
        <a:bodyPr lIns="8890" tIns="8890" rIns="8890" bIns="88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1400" dirty="0" err="1">
              <a:solidFill>
                <a:schemeClr val="tx1"/>
              </a:solidFill>
              <a:latin typeface="Century" panose="02040604050505020304" pitchFamily="18" charset="0"/>
            </a:rPr>
            <a:t>рисунків</a:t>
          </a:r>
          <a:endParaRPr lang="ru-RU" sz="1400" dirty="0">
            <a:solidFill>
              <a:schemeClr val="tx1"/>
            </a:solidFill>
            <a:latin typeface="Century" panose="02040604050505020304" pitchFamily="18" charset="0"/>
          </a:endParaRPr>
        </a:p>
      </dsp:txBody>
      <dsp:txXfrm>
        <a:off x="1304755" y="954537"/>
        <a:ext cx="855416" cy="1008278"/>
      </dsp:txXfrm>
    </dsp:sp>
    <dsp:sp modelId="{00DE6475-B367-4B53-9DE3-97CFF3DED6D1}">
      <dsp:nvSpPr>
        <dsp:cNvPr id="7" name="Rectangles 6"/>
        <dsp:cNvSpPr/>
      </dsp:nvSpPr>
      <dsp:spPr bwMode="white">
        <a:xfrm>
          <a:off x="2365532" y="954537"/>
          <a:ext cx="1547961" cy="1000229"/>
        </a:xfrm>
        <a:prstGeom prst="rect">
          <a:avLst/>
        </a:prstGeom>
        <a:solidFill>
          <a:srgbClr val="B9D6D5"/>
        </a:solidFill>
      </dsp:spPr>
      <dsp:style>
        <a:lnRef idx="3">
          <a:schemeClr val="lt1"/>
        </a:lnRef>
        <a:fillRef idx="1">
          <a:schemeClr val="accent1"/>
        </a:fillRef>
        <a:effectRef idx="1">
          <a:scrgbClr r="0" g="0" b="0"/>
        </a:effectRef>
        <a:fontRef idx="minor">
          <a:schemeClr val="lt1"/>
        </a:fontRef>
      </dsp:style>
      <dsp:txBody>
        <a:bodyPr lIns="8890" tIns="8890" rIns="8890" bIns="88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1400" dirty="0" err="1">
              <a:solidFill>
                <a:schemeClr val="tx1"/>
              </a:solidFill>
              <a:latin typeface="Century" panose="02040604050505020304" pitchFamily="18" charset="0"/>
            </a:rPr>
            <a:t>фрагментів</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музичних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творів</a:t>
          </a:r>
          <a:endParaRPr lang="ru-RU" sz="1400" dirty="0">
            <a:solidFill>
              <a:schemeClr val="tx1"/>
            </a:solidFill>
            <a:latin typeface="Century" panose="02040604050505020304" pitchFamily="18" charset="0"/>
          </a:endParaRPr>
        </a:p>
      </dsp:txBody>
      <dsp:txXfrm>
        <a:off x="2365532" y="954537"/>
        <a:ext cx="1547961" cy="1000229"/>
      </dsp:txXfrm>
    </dsp:sp>
    <dsp:sp modelId="{D411A210-6BA2-4E7C-8BE4-C18C95BBE0CE}">
      <dsp:nvSpPr>
        <dsp:cNvPr id="9" name="Rectangles 8"/>
        <dsp:cNvSpPr/>
      </dsp:nvSpPr>
      <dsp:spPr bwMode="white">
        <a:xfrm>
          <a:off x="4118854" y="954537"/>
          <a:ext cx="1564742" cy="954776"/>
        </a:xfrm>
        <a:prstGeom prst="rect">
          <a:avLst/>
        </a:prstGeom>
        <a:solidFill>
          <a:srgbClr val="B9D6D5"/>
        </a:solidFill>
      </dsp:spPr>
      <dsp:style>
        <a:lnRef idx="3">
          <a:schemeClr val="lt1"/>
        </a:lnRef>
        <a:fillRef idx="1">
          <a:schemeClr val="accent1"/>
        </a:fillRef>
        <a:effectRef idx="1">
          <a:scrgbClr r="0" g="0" b="0"/>
        </a:effectRef>
        <a:fontRef idx="minor">
          <a:schemeClr val="lt1"/>
        </a:fontRef>
      </dsp:style>
      <dsp:txBody>
        <a:bodyPr lIns="8890" tIns="8890" rIns="8890" bIns="88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1400" dirty="0" err="1">
              <a:solidFill>
                <a:schemeClr val="tx1"/>
              </a:solidFill>
              <a:latin typeface="Century" panose="02040604050505020304" pitchFamily="18" charset="0"/>
            </a:rPr>
            <a:t>математичних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виразів</a:t>
          </a:r>
          <a:r>
            <a:rPr lang="ru-RU" sz="1400" dirty="0">
              <a:solidFill>
                <a:schemeClr val="tx1"/>
              </a:solidFill>
              <a:latin typeface="Century" panose="02040604050505020304" pitchFamily="18" charset="0"/>
            </a:rPr>
            <a:t> та </a:t>
          </a:r>
          <a:r>
            <a:rPr lang="ru-RU" sz="1400" dirty="0" err="1">
              <a:solidFill>
                <a:schemeClr val="tx1"/>
              </a:solidFill>
              <a:latin typeface="Century" panose="02040604050505020304" pitchFamily="18" charset="0"/>
            </a:rPr>
            <a:t>перетворень</a:t>
          </a:r>
          <a:endParaRPr lang="ru-RU" sz="1400" dirty="0">
            <a:solidFill>
              <a:schemeClr val="tx1"/>
            </a:solidFill>
            <a:latin typeface="Century" panose="02040604050505020304" pitchFamily="18" charset="0"/>
          </a:endParaRPr>
        </a:p>
      </dsp:txBody>
      <dsp:txXfrm>
        <a:off x="4118854" y="954537"/>
        <a:ext cx="1564742" cy="954776"/>
      </dsp:txXfrm>
    </dsp:sp>
    <dsp:sp modelId="{C626CFC0-375F-4DCA-ADDA-A9D25561DF01}">
      <dsp:nvSpPr>
        <dsp:cNvPr id="11" name="Rectangles 10"/>
        <dsp:cNvSpPr/>
      </dsp:nvSpPr>
      <dsp:spPr bwMode="white">
        <a:xfrm>
          <a:off x="5888956" y="954537"/>
          <a:ext cx="1295524" cy="912042"/>
        </a:xfrm>
        <a:prstGeom prst="rect">
          <a:avLst/>
        </a:prstGeom>
        <a:solidFill>
          <a:srgbClr val="B9D6D5"/>
        </a:solidFill>
      </dsp:spPr>
      <dsp:style>
        <a:lnRef idx="3">
          <a:schemeClr val="lt1"/>
        </a:lnRef>
        <a:fillRef idx="1">
          <a:schemeClr val="accent1"/>
        </a:fillRef>
        <a:effectRef idx="1">
          <a:scrgbClr r="0" g="0" b="0"/>
        </a:effectRef>
        <a:fontRef idx="minor">
          <a:schemeClr val="lt1"/>
        </a:fontRef>
      </dsp:style>
      <dsp:txBody>
        <a:bodyPr lIns="8890" tIns="8890" rIns="8890" bIns="88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1400" dirty="0" err="1">
              <a:solidFill>
                <a:schemeClr val="tx1"/>
              </a:solidFill>
              <a:latin typeface="Century" panose="02040604050505020304" pitchFamily="18" charset="0"/>
            </a:rPr>
            <a:t>програмних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кодів</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тощо</a:t>
          </a:r>
          <a:endParaRPr lang="ru-RU" sz="1400" dirty="0">
            <a:solidFill>
              <a:schemeClr val="tx1"/>
            </a:solidFill>
            <a:latin typeface="Century" panose="02040604050505020304" pitchFamily="18" charset="0"/>
          </a:endParaRPr>
        </a:p>
      </dsp:txBody>
      <dsp:txXfrm>
        <a:off x="5888956" y="954537"/>
        <a:ext cx="1295524" cy="912042"/>
      </dsp:txXfrm>
    </dsp:sp>
    <dsp:sp modelId="{6D621F72-1027-4F73-9FED-30324AE8E77F}">
      <dsp:nvSpPr>
        <dsp:cNvPr id="4" name="Rectangles 3" hidden="1"/>
        <dsp:cNvSpPr/>
      </dsp:nvSpPr>
      <dsp:spPr>
        <a:xfrm>
          <a:off x="0" y="954537"/>
          <a:ext cx="219879" cy="998117"/>
        </a:xfrm>
        <a:prstGeom prst="rect">
          <a:avLst/>
        </a:prstGeom>
      </dsp:spPr>
      <dsp:txXfrm>
        <a:off x="0" y="954537"/>
        <a:ext cx="219879" cy="998117"/>
      </dsp:txXfrm>
    </dsp:sp>
    <dsp:sp modelId="{586C6121-B8A8-4BB1-B93A-BDCB8B530014}">
      <dsp:nvSpPr>
        <dsp:cNvPr id="6" name="Rectangles 5" hidden="1"/>
        <dsp:cNvSpPr/>
      </dsp:nvSpPr>
      <dsp:spPr>
        <a:xfrm>
          <a:off x="1304755" y="954537"/>
          <a:ext cx="171083" cy="1008278"/>
        </a:xfrm>
        <a:prstGeom prst="rect">
          <a:avLst/>
        </a:prstGeom>
      </dsp:spPr>
      <dsp:txXfrm>
        <a:off x="1304755" y="954537"/>
        <a:ext cx="171083" cy="1008278"/>
      </dsp:txXfrm>
    </dsp:sp>
    <dsp:sp modelId="{0C43258C-7565-437E-8695-21B94DF6F140}">
      <dsp:nvSpPr>
        <dsp:cNvPr id="8" name="Rectangles 7" hidden="1"/>
        <dsp:cNvSpPr/>
      </dsp:nvSpPr>
      <dsp:spPr>
        <a:xfrm>
          <a:off x="2365532" y="954537"/>
          <a:ext cx="309592" cy="1000229"/>
        </a:xfrm>
        <a:prstGeom prst="rect">
          <a:avLst/>
        </a:prstGeom>
      </dsp:spPr>
      <dsp:txXfrm>
        <a:off x="2365532" y="954537"/>
        <a:ext cx="309592" cy="1000229"/>
      </dsp:txXfrm>
    </dsp:sp>
    <dsp:sp modelId="{0A6DA125-BE76-4990-867C-6CA3F1B191D1}">
      <dsp:nvSpPr>
        <dsp:cNvPr id="10" name="Rectangles 9" hidden="1"/>
        <dsp:cNvSpPr/>
      </dsp:nvSpPr>
      <dsp:spPr>
        <a:xfrm>
          <a:off x="4118854" y="954537"/>
          <a:ext cx="312948" cy="954776"/>
        </a:xfrm>
        <a:prstGeom prst="rect">
          <a:avLst/>
        </a:prstGeom>
      </dsp:spPr>
      <dsp:txXfrm>
        <a:off x="4118854" y="954537"/>
        <a:ext cx="312948" cy="954776"/>
      </dsp:txXfrm>
    </dsp:sp>
    <dsp:sp modelId="{94D2F1AC-1A42-407C-8373-46273D35C224}">
      <dsp:nvSpPr>
        <dsp:cNvPr id="12" name="Rectangles 11" hidden="1"/>
        <dsp:cNvSpPr/>
      </dsp:nvSpPr>
      <dsp:spPr>
        <a:xfrm>
          <a:off x="5888956" y="954537"/>
          <a:ext cx="259105" cy="912042"/>
        </a:xfrm>
        <a:prstGeom prst="rect">
          <a:avLst/>
        </a:prstGeom>
      </dsp:spPr>
      <dsp:txXfrm>
        <a:off x="5888956" y="954537"/>
        <a:ext cx="259105" cy="91204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linDir" val="fromT"/>
                  <dgm:param type="chAlign" val="r"/>
                </dgm:alg>
              </dgm:if>
              <dgm:if name="Name23" func="var" arg="hierBranch" op="equ" val="r">
                <dgm:alg type="hierChild">
                  <dgm:param type="linDir" val="fromT"/>
                  <dgm:param type="chAlign" val="l"/>
                </dgm:alg>
              </dgm:if>
              <dgm:if name="Name24" func="var" arg="hierBranch" op="equ" val="hang">
                <dgm:choose name="Name25">
                  <dgm:if name="Name26" func="var" arg="dir" op="equ" val="norm">
                    <dgm:alg type="hierChild">
                      <dgm:param type="linDir" val="fromL"/>
                      <dgm:param type="chAlign" val="l"/>
                      <dgm:param type="secLinDir" val="fromT"/>
                      <dgm:param type="secChAlign" val="t"/>
                    </dgm:alg>
                  </dgm:if>
                  <dgm:else name="Name27">
                    <dgm:alg type="hierChild">
                      <dgm:param type="linDir" val="fromR"/>
                      <dgm:param type="chAlign" val="l"/>
                      <dgm:param type="secLinDir" val="fromT"/>
                      <dgm:param type="secChAlign" val="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dim" val="1D"/>
                        <dgm:param type="endSty" val="noArr"/>
                        <dgm:param type="connRout" val="bend"/>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dim" val="1D"/>
                            <dgm:param type="endSty" val="noArr"/>
                            <dgm:param type="connRout" val="bend"/>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dim" val="1D"/>
                                    <dgm:param type="endSty" val="noArr"/>
                                    <dgm:param type="connRout" val="bend"/>
                                    <dgm:param type="begPts" val="bCtr"/>
                                    <dgm:param type="endPts" val="midL midR"/>
                                  </dgm:alg>
                                </dgm:if>
                                <dgm:else name="Name45">
                                  <dgm:alg type="conn">
                                    <dgm:param type="srcNode" val="rootConnector"/>
                                    <dgm:param type="dim" val="1D"/>
                                    <dgm:param type="endSty" val="noArr"/>
                                    <dgm:param type="connRout" val="bend"/>
                                    <dgm:param type="begPts" val="bCtr"/>
                                    <dgm:param type="endPts" val="midL midR"/>
                                  </dgm:alg>
                                </dgm:else>
                              </dgm:choose>
                            </dgm:if>
                            <dgm:else name="Name46">
                              <dgm:alg type="conn">
                                <dgm:param type="dim" val="1D"/>
                                <dgm:param type="endSty" val="noArr"/>
                                <dgm:param type="connRout" val="bend"/>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dim" val="1D"/>
                                <dgm:param type="endSty" val="noArr"/>
                                <dgm:param type="connRout" val="bend"/>
                                <dgm:param type="begPts" val="bCtr"/>
                                <dgm:param type="endPts" val="midL midR"/>
                              </dgm:alg>
                            </dgm:if>
                            <dgm:else name="Name55">
                              <dgm:alg type="conn">
                                <dgm:param type="srcNode" val="rootConnector1"/>
                                <dgm:param type="dim" val="1D"/>
                                <dgm:param type="endSty" val="noArr"/>
                                <dgm:param type="connRout" val="bend"/>
                                <dgm:param type="begPts" val="bCtr"/>
                                <dgm:param type="endPts" val="midL midR"/>
                              </dgm:alg>
                            </dgm:else>
                          </dgm:choose>
                        </dgm:if>
                        <dgm:else name="Name56">
                          <dgm:choose name="Name57">
                            <dgm:if name="Name58" axis="par ch" ptType="node asst" func="cnt" op="gte" val="1">
                              <dgm:alg type="conn">
                                <dgm:param type="dim" val="1D"/>
                                <dgm:param type="endSty" val="noArr"/>
                                <dgm:param type="connRout" val="bend"/>
                                <dgm:param type="begPts" val="bCtr"/>
                                <dgm:param type="endPts" val="midL midR"/>
                              </dgm:alg>
                            </dgm:if>
                            <dgm:else name="Name59">
                              <dgm:alg type="conn">
                                <dgm:param type="srcNode" val="rootConnector"/>
                                <dgm:param type="dim" val="1D"/>
                                <dgm:param type="endSty" val="noArr"/>
                                <dgm:param type="connRout" val="bend"/>
                                <dgm:param type="begPts" val="bCtr"/>
                                <dgm:param type="endPts" val="midL mid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linDir" val="fromT"/>
                        <dgm:param type="chAlign" val="r"/>
                      </dgm:alg>
                    </dgm:if>
                    <dgm:if name="Name85" func="var" arg="hierBranch" op="equ" val="r">
                      <dgm:alg type="hierChild">
                        <dgm:param type="linDir" val="fromT"/>
                        <dgm:param type="chAlign" val="l"/>
                      </dgm:alg>
                    </dgm:if>
                    <dgm:if name="Name86" func="var" arg="hierBranch" op="equ" val="hang">
                      <dgm:choose name="Name87">
                        <dgm:if name="Name88" func="var" arg="dir" op="equ" val="norm">
                          <dgm:alg type="hierChild">
                            <dgm:param type="linDir" val="fromL"/>
                            <dgm:param type="chAlign" val="l"/>
                            <dgm:param type="secLinDir" val="fromT"/>
                            <dgm:param type="secChAlign" val="t"/>
                          </dgm:alg>
                        </dgm:if>
                        <dgm:else name="Name89">
                          <dgm:alg type="hierChild">
                            <dgm:param type="linDir" val="fromR"/>
                            <dgm:param type="chAlign" val="l"/>
                            <dgm:param type="secLinDir" val="fromT"/>
                            <dgm:param type="secChAlign" val="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linDir" val="fromT"/>
                            <dgm:param type="chAlign" val="l"/>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linDir" val="fromL"/>
                        <dgm:param type="chAlign" val="l"/>
                        <dgm:param type="secLinDir" val="fromT"/>
                        <dgm:param type="secChAlign" val="t"/>
                      </dgm:alg>
                    </dgm:if>
                    <dgm:else name="Name105">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linDir" val="fromL"/>
                  <dgm:param type="chAlign" val="l"/>
                  <dgm:param type="secLinDir" val="fromT"/>
                  <dgm:param type="secChAlign" val="t"/>
                </dgm:alg>
              </dgm:if>
              <dgm:else name="Name109">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linDir" val="fromT"/>
                        <dgm:param type="chAlign" val="r"/>
                      </dgm:alg>
                    </dgm:if>
                    <dgm:if name="Name129" func="var" arg="hierBranch" op="equ" val="r">
                      <dgm:alg type="hierChild">
                        <dgm:param type="linDir" val="fromT"/>
                        <dgm:param type="chAlign" val="l"/>
                      </dgm:alg>
                    </dgm:if>
                    <dgm:if name="Name130" func="var" arg="hierBranch" op="equ" val="hang">
                      <dgm:choose name="Name131">
                        <dgm:if name="Name132" func="var" arg="dir" op="equ" val="norm">
                          <dgm:alg type="hierChild">
                            <dgm:param type="linDir" val="fromL"/>
                            <dgm:param type="chAlign" val="l"/>
                            <dgm:param type="secLinDir" val="fromT"/>
                            <dgm:param type="secChAlign" val="t"/>
                          </dgm:alg>
                        </dgm:if>
                        <dgm:else name="Name133">
                          <dgm:alg type="hierChild">
                            <dgm:param type="linDir" val="fromR"/>
                            <dgm:param type="chAlign" val="l"/>
                            <dgm:param type="secLinDir" val="fromT"/>
                            <dgm:param type="secChAlign" val="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linDir" val="fromT"/>
                            <dgm:param type="chAlign" val="l"/>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linDir" val="fromL"/>
                        <dgm:param type="chAlign" val="l"/>
                        <dgm:param type="secLinDir" val="fromT"/>
                        <dgm:param type="secChAlign" val="t"/>
                      </dgm:alg>
                    </dgm:if>
                    <dgm:else name="Name146">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3">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0"/>
        <p:cNvGrpSpPr/>
        <p:nvPr/>
      </p:nvGrpSpPr>
      <p:grpSpPr>
        <a:xfrm>
          <a:off x="0" y="0"/>
          <a:ext cx="0" cy="0"/>
          <a:chOff x="0" y="0"/>
          <a:chExt cx="0" cy="0"/>
        </a:xfrm>
      </p:grpSpPr>
      <p:sp>
        <p:nvSpPr>
          <p:cNvPr id="61" name="Google Shape;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2" name="Google Shape;62;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22"/>
        <p:cNvGrpSpPr/>
        <p:nvPr/>
      </p:nvGrpSpPr>
      <p:grpSpPr>
        <a:xfrm>
          <a:off x="0" y="0"/>
          <a:ext cx="0" cy="0"/>
          <a:chOff x="0" y="0"/>
          <a:chExt cx="0" cy="0"/>
        </a:xfrm>
      </p:grpSpPr>
      <p:sp>
        <p:nvSpPr>
          <p:cNvPr id="123" name="Google Shape;123;g21cdffa2e9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1cdffa2e9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29"/>
        <p:cNvGrpSpPr/>
        <p:nvPr/>
      </p:nvGrpSpPr>
      <p:grpSpPr>
        <a:xfrm>
          <a:off x="0" y="0"/>
          <a:ext cx="0" cy="0"/>
          <a:chOff x="0" y="0"/>
          <a:chExt cx="0" cy="0"/>
        </a:xfrm>
      </p:grpSpPr>
      <p:sp>
        <p:nvSpPr>
          <p:cNvPr id="130" name="Google Shape;130;g21cdffa2e9b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g21cdffa2e9b_0_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38"/>
        <p:cNvGrpSpPr/>
        <p:nvPr/>
      </p:nvGrpSpPr>
      <p:grpSpPr>
        <a:xfrm>
          <a:off x="0" y="0"/>
          <a:ext cx="0" cy="0"/>
          <a:chOff x="0" y="0"/>
          <a:chExt cx="0" cy="0"/>
        </a:xfrm>
      </p:grpSpPr>
      <p:sp>
        <p:nvSpPr>
          <p:cNvPr id="139" name="Google Shape;13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0" name="Google Shape;140;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46"/>
        <p:cNvGrpSpPr/>
        <p:nvPr/>
      </p:nvGrpSpPr>
      <p:grpSpPr>
        <a:xfrm>
          <a:off x="0" y="0"/>
          <a:ext cx="0" cy="0"/>
          <a:chOff x="0" y="0"/>
          <a:chExt cx="0" cy="0"/>
        </a:xfrm>
      </p:grpSpPr>
      <p:sp>
        <p:nvSpPr>
          <p:cNvPr id="147" name="Google Shape;147;g21cdffa2e9b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21cdffa2e9b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55"/>
        <p:cNvGrpSpPr/>
        <p:nvPr/>
      </p:nvGrpSpPr>
      <p:grpSpPr>
        <a:xfrm>
          <a:off x="0" y="0"/>
          <a:ext cx="0" cy="0"/>
          <a:chOff x="0" y="0"/>
          <a:chExt cx="0" cy="0"/>
        </a:xfrm>
      </p:grpSpPr>
      <p:sp>
        <p:nvSpPr>
          <p:cNvPr id="156" name="Google Shape;156;g21cdffa2e9b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21cdffa2e9b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64"/>
        <p:cNvGrpSpPr/>
        <p:nvPr/>
      </p:nvGrpSpPr>
      <p:grpSpPr>
        <a:xfrm>
          <a:off x="0" y="0"/>
          <a:ext cx="0" cy="0"/>
          <a:chOff x="0" y="0"/>
          <a:chExt cx="0" cy="0"/>
        </a:xfrm>
      </p:grpSpPr>
      <p:sp>
        <p:nvSpPr>
          <p:cNvPr id="165" name="Google Shape;165;g21cdffa2e9b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6" name="Google Shape;166;g21cdffa2e9b_0_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76"/>
        <p:cNvGrpSpPr/>
        <p:nvPr/>
      </p:nvGrpSpPr>
      <p:grpSpPr>
        <a:xfrm>
          <a:off x="0" y="0"/>
          <a:ext cx="0" cy="0"/>
          <a:chOff x="0" y="0"/>
          <a:chExt cx="0" cy="0"/>
        </a:xfrm>
      </p:grpSpPr>
      <p:sp>
        <p:nvSpPr>
          <p:cNvPr id="177" name="Google Shape;177;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8" name="Google Shape;178;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83"/>
        <p:cNvGrpSpPr/>
        <p:nvPr/>
      </p:nvGrpSpPr>
      <p:grpSpPr>
        <a:xfrm>
          <a:off x="0" y="0"/>
          <a:ext cx="0" cy="0"/>
          <a:chOff x="0" y="0"/>
          <a:chExt cx="0" cy="0"/>
        </a:xfrm>
      </p:grpSpPr>
      <p:sp>
        <p:nvSpPr>
          <p:cNvPr id="184" name="Google Shape;184;g21cdffa2e9b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21cdffa2e9b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90"/>
        <p:cNvGrpSpPr/>
        <p:nvPr/>
      </p:nvGrpSpPr>
      <p:grpSpPr>
        <a:xfrm>
          <a:off x="0" y="0"/>
          <a:ext cx="0" cy="0"/>
          <a:chOff x="0" y="0"/>
          <a:chExt cx="0" cy="0"/>
        </a:xfrm>
      </p:grpSpPr>
      <p:sp>
        <p:nvSpPr>
          <p:cNvPr id="191" name="Google Shape;191;g21ddbd74c87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21ddbd74c87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90"/>
        <p:cNvGrpSpPr/>
        <p:nvPr/>
      </p:nvGrpSpPr>
      <p:grpSpPr>
        <a:xfrm>
          <a:off x="0" y="0"/>
          <a:ext cx="0" cy="0"/>
          <a:chOff x="0" y="0"/>
          <a:chExt cx="0" cy="0"/>
        </a:xfrm>
      </p:grpSpPr>
      <p:sp>
        <p:nvSpPr>
          <p:cNvPr id="191" name="Google Shape;191;g21ddbd74c87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21ddbd74c87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00"/>
        <p:cNvGrpSpPr/>
        <p:nvPr/>
      </p:nvGrpSpPr>
      <p:grpSpPr>
        <a:xfrm>
          <a:off x="0" y="0"/>
          <a:ext cx="0" cy="0"/>
          <a:chOff x="0" y="0"/>
          <a:chExt cx="0" cy="0"/>
        </a:xfrm>
      </p:grpSpPr>
      <p:sp>
        <p:nvSpPr>
          <p:cNvPr id="201" name="Google Shape;201;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2" name="Google Shape;202;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00"/>
        <p:cNvGrpSpPr/>
        <p:nvPr/>
      </p:nvGrpSpPr>
      <p:grpSpPr>
        <a:xfrm>
          <a:off x="0" y="0"/>
          <a:ext cx="0" cy="0"/>
          <a:chOff x="0" y="0"/>
          <a:chExt cx="0" cy="0"/>
        </a:xfrm>
      </p:grpSpPr>
      <p:sp>
        <p:nvSpPr>
          <p:cNvPr id="201" name="Google Shape;201;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2" name="Google Shape;202;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10"/>
        <p:cNvGrpSpPr/>
        <p:nvPr/>
      </p:nvGrpSpPr>
      <p:grpSpPr>
        <a:xfrm>
          <a:off x="0" y="0"/>
          <a:ext cx="0" cy="0"/>
          <a:chOff x="0" y="0"/>
          <a:chExt cx="0" cy="0"/>
        </a:xfrm>
      </p:grpSpPr>
      <p:sp>
        <p:nvSpPr>
          <p:cNvPr id="211" name="Google Shape;211;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2" name="Google Shape;212;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16"/>
        <p:cNvGrpSpPr/>
        <p:nvPr/>
      </p:nvGrpSpPr>
      <p:grpSpPr>
        <a:xfrm>
          <a:off x="0" y="0"/>
          <a:ext cx="0" cy="0"/>
          <a:chOff x="0" y="0"/>
          <a:chExt cx="0" cy="0"/>
        </a:xfrm>
      </p:grpSpPr>
      <p:sp>
        <p:nvSpPr>
          <p:cNvPr id="217" name="Google Shape;217;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8" name="Google Shape;218;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22"/>
        <p:cNvGrpSpPr/>
        <p:nvPr/>
      </p:nvGrpSpPr>
      <p:grpSpPr>
        <a:xfrm>
          <a:off x="0" y="0"/>
          <a:ext cx="0" cy="0"/>
          <a:chOff x="0" y="0"/>
          <a:chExt cx="0" cy="0"/>
        </a:xfrm>
      </p:grpSpPr>
      <p:sp>
        <p:nvSpPr>
          <p:cNvPr id="223" name="Google Shape;223;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4" name="Google Shape;224;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28"/>
        <p:cNvGrpSpPr/>
        <p:nvPr/>
      </p:nvGrpSpPr>
      <p:grpSpPr>
        <a:xfrm>
          <a:off x="0" y="0"/>
          <a:ext cx="0" cy="0"/>
          <a:chOff x="0" y="0"/>
          <a:chExt cx="0" cy="0"/>
        </a:xfrm>
      </p:grpSpPr>
      <p:sp>
        <p:nvSpPr>
          <p:cNvPr id="229" name="Google Shape;229;g21ddbd74c87_1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21ddbd74c87_1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3"/>
        <p:cNvGrpSpPr/>
        <p:nvPr/>
      </p:nvGrpSpPr>
      <p:grpSpPr>
        <a:xfrm>
          <a:off x="0" y="0"/>
          <a:ext cx="0" cy="0"/>
          <a:chOff x="0" y="0"/>
          <a:chExt cx="0" cy="0"/>
        </a:xfrm>
      </p:grpSpPr>
      <p:sp>
        <p:nvSpPr>
          <p:cNvPr id="84" name="Google Shape;8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5" name="Google Shape;85;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4"/>
        <p:cNvGrpSpPr/>
        <p:nvPr/>
      </p:nvGrpSpPr>
      <p:grpSpPr>
        <a:xfrm>
          <a:off x="0" y="0"/>
          <a:ext cx="0" cy="0"/>
          <a:chOff x="0" y="0"/>
          <a:chExt cx="0" cy="0"/>
        </a:xfrm>
      </p:grpSpPr>
      <p:sp>
        <p:nvSpPr>
          <p:cNvPr id="95" name="Google Shape;95;g21ca7af2e7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6" name="Google Shape;96;g21ca7af2e7a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4"/>
        <p:cNvGrpSpPr/>
        <p:nvPr/>
      </p:nvGrpSpPr>
      <p:grpSpPr>
        <a:xfrm>
          <a:off x="0" y="0"/>
          <a:ext cx="0" cy="0"/>
          <a:chOff x="0" y="0"/>
          <a:chExt cx="0" cy="0"/>
        </a:xfrm>
      </p:grpSpPr>
      <p:sp>
        <p:nvSpPr>
          <p:cNvPr id="95" name="Google Shape;95;g21ca7af2e7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6" name="Google Shape;96;g21ca7af2e7a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6"/>
        <p:cNvGrpSpPr/>
        <p:nvPr/>
      </p:nvGrpSpPr>
      <p:grpSpPr>
        <a:xfrm>
          <a:off x="0" y="0"/>
          <a:ext cx="0" cy="0"/>
          <a:chOff x="0" y="0"/>
          <a:chExt cx="0" cy="0"/>
        </a:xfrm>
      </p:grpSpPr>
      <p:sp>
        <p:nvSpPr>
          <p:cNvPr id="107" name="Google Shape;107;g21ca7af2e7a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8" name="Google Shape;108;g21ca7af2e7a_0_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13"/>
        <p:cNvGrpSpPr/>
        <p:nvPr/>
      </p:nvGrpSpPr>
      <p:grpSpPr>
        <a:xfrm>
          <a:off x="0" y="0"/>
          <a:ext cx="0" cy="0"/>
          <a:chOff x="0" y="0"/>
          <a:chExt cx="0" cy="0"/>
        </a:xfrm>
      </p:grpSpPr>
      <p:sp>
        <p:nvSpPr>
          <p:cNvPr id="114" name="Google Shape;114;g21ca7af2e7a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5" name="Google Shape;115;g21ca7af2e7a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13"/>
        <p:cNvGrpSpPr/>
        <p:nvPr/>
      </p:nvGrpSpPr>
      <p:grpSpPr>
        <a:xfrm>
          <a:off x="0" y="0"/>
          <a:ext cx="0" cy="0"/>
          <a:chOff x="0" y="0"/>
          <a:chExt cx="0" cy="0"/>
        </a:xfrm>
      </p:grpSpPr>
      <p:sp>
        <p:nvSpPr>
          <p:cNvPr id="114" name="Google Shape;114;g21ca7af2e7a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5" name="Google Shape;115;g21ca7af2e7a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800100" y="1986497"/>
            <a:ext cx="7551420" cy="529591"/>
          </a:xfrm>
        </p:spPr>
        <p:txBody>
          <a:bodyPr anchor="ctr"/>
          <a:lstStyle>
            <a:lvl1pPr algn="ctr">
              <a:defRPr sz="4500" b="1"/>
            </a:lvl1pPr>
          </a:lstStyle>
          <a:p>
            <a:r>
              <a:rPr lang="uk-UA" dirty="0"/>
              <a:t>НАЗВА</a:t>
            </a: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354" y="422910"/>
            <a:ext cx="847166" cy="8001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27185" y="0"/>
            <a:ext cx="516815" cy="1493520"/>
          </a:xfrm>
          <a:prstGeom prst="rect">
            <a:avLst/>
          </a:prstGeom>
          <a:noFill/>
          <a:extLst>
            <a:ext uri="{909E8E84-426E-40DD-AFC4-6F175D3DCCD1}">
              <a14:hiddenFill xmlns:a14="http://schemas.microsoft.com/office/drawing/2010/main">
                <a:solidFill>
                  <a:srgbClr val="FFFFFF"/>
                </a:solidFill>
              </a14:hiddenFill>
            </a:ext>
          </a:extLst>
        </p:spPr>
      </p:pic>
      <p:sp>
        <p:nvSpPr>
          <p:cNvPr id="15" name="Google Shape;58;p13"/>
          <p:cNvSpPr/>
          <p:nvPr/>
        </p:nvSpPr>
        <p:spPr>
          <a:xfrm>
            <a:off x="-16538" y="4576275"/>
            <a:ext cx="3498878" cy="567225"/>
          </a:xfrm>
          <a:prstGeom prst="snip1Rect">
            <a:avLst>
              <a:gd name="adj" fmla="val 16667"/>
            </a:avLst>
          </a:prstGeom>
          <a:solidFill>
            <a:schemeClr val="dk1"/>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92480" y="411480"/>
            <a:ext cx="7566660" cy="541020"/>
          </a:xfrm>
        </p:spPr>
        <p:txBody>
          <a:bodyPr anchor="t">
            <a:noAutofit/>
          </a:bodyPr>
          <a:lstStyle>
            <a:lvl1pPr>
              <a:defRPr sz="2250" b="1"/>
            </a:lvl1pPr>
          </a:lstStyle>
          <a:p>
            <a:r>
              <a:rPr lang="uk-UA"/>
              <a:t>Клацніть, щоб редагувати стиль зразка заголовка</a:t>
            </a:r>
            <a:endParaRPr lang="ru-RU" dirty="0"/>
          </a:p>
        </p:txBody>
      </p:sp>
      <p:sp>
        <p:nvSpPr>
          <p:cNvPr id="8" name="Місце для тексту 7"/>
          <p:cNvSpPr>
            <a:spLocks noGrp="1"/>
          </p:cNvSpPr>
          <p:nvPr>
            <p:ph type="body" sz="quarter" idx="13" hasCustomPrompt="1"/>
          </p:nvPr>
        </p:nvSpPr>
        <p:spPr>
          <a:xfrm>
            <a:off x="792480" y="1234440"/>
            <a:ext cx="7566660" cy="3497580"/>
          </a:xfrm>
        </p:spPr>
        <p:txBody>
          <a:bodyPr>
            <a:normAutofit/>
          </a:bodyPr>
          <a:lstStyle>
            <a:lvl1pPr marL="257175" indent="-257175">
              <a:buClr>
                <a:srgbClr val="B9D6D5"/>
              </a:buClr>
              <a:buFont typeface="Wingdings" panose="05000000000000000000" pitchFamily="2" charset="2"/>
              <a:buChar char="l"/>
              <a:defRPr sz="15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uk-UA" dirty="0"/>
              <a:t>текст</a:t>
            </a:r>
            <a:endParaRPr lang="ru-RU" dirty="0"/>
          </a:p>
        </p:txBody>
      </p:sp>
      <p:pic>
        <p:nvPicPr>
          <p:cNvPr id="4" name="Google Shape;148;p19"/>
          <p:cNvPicPr preferRelativeResize="0"/>
          <p:nvPr/>
        </p:nvPicPr>
        <p:blipFill>
          <a:blip r:embed="rId2"/>
          <a:stretch>
            <a:fillRect/>
          </a:stretch>
        </p:blipFill>
        <p:spPr>
          <a:xfrm>
            <a:off x="0" y="4440079"/>
            <a:ext cx="9144000" cy="692110"/>
          </a:xfrm>
          <a:prstGeom prst="rect">
            <a:avLst/>
          </a:prstGeom>
          <a:noFill/>
          <a:ln>
            <a:noFill/>
          </a:ln>
        </p:spPr>
      </p:pic>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804109" y="1490565"/>
            <a:ext cx="6978995" cy="737466"/>
          </a:xfrm>
        </p:spPr>
        <p:txBody>
          <a:bodyPr anchor="t">
            <a:normAutofit/>
          </a:bodyPr>
          <a:lstStyle>
            <a:lvl1pPr algn="l">
              <a:defRPr sz="3750" b="1"/>
            </a:lvl1pPr>
          </a:lstStyle>
          <a:p>
            <a:r>
              <a:rPr lang="uk-UA" dirty="0"/>
              <a:t>ЗАГОЛОВОК</a:t>
            </a:r>
            <a:endParaRPr lang="ru-RU" dirty="0"/>
          </a:p>
        </p:txBody>
      </p:sp>
      <p:pic>
        <p:nvPicPr>
          <p:cNvPr id="7" name="Google Shape;84;p15"/>
          <p:cNvPicPr preferRelativeResize="0"/>
          <p:nvPr/>
        </p:nvPicPr>
        <p:blipFill>
          <a:blip r:embed="rId2"/>
          <a:stretch>
            <a:fillRect/>
          </a:stretch>
        </p:blipFill>
        <p:spPr>
          <a:xfrm>
            <a:off x="804109" y="3897449"/>
            <a:ext cx="443063" cy="279131"/>
          </a:xfrm>
          <a:prstGeom prst="rect">
            <a:avLst/>
          </a:prstGeom>
          <a:noFill/>
          <a:ln>
            <a:noFill/>
          </a:ln>
        </p:spPr>
      </p:pic>
      <p:sp>
        <p:nvSpPr>
          <p:cNvPr id="8" name="Google Shape;83;p15"/>
          <p:cNvSpPr/>
          <p:nvPr/>
        </p:nvSpPr>
        <p:spPr>
          <a:xfrm>
            <a:off x="7787640" y="0"/>
            <a:ext cx="1356360" cy="5143500"/>
          </a:xfrm>
          <a:prstGeom prst="rect">
            <a:avLst/>
          </a:prstGeom>
          <a:solidFill>
            <a:srgbClr val="B9D6D5"/>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 name="Google Shape;85;p15"/>
          <p:cNvSpPr/>
          <p:nvPr/>
        </p:nvSpPr>
        <p:spPr>
          <a:xfrm>
            <a:off x="0" y="4587240"/>
            <a:ext cx="3505200" cy="556260"/>
          </a:xfrm>
          <a:prstGeom prst="snip1Rect">
            <a:avLst>
              <a:gd name="adj" fmla="val 16667"/>
            </a:avLst>
          </a:prstGeom>
          <a:solidFill>
            <a:schemeClr val="dk1"/>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13793" y="350018"/>
            <a:ext cx="7886700" cy="349779"/>
          </a:xfrm>
        </p:spPr>
        <p:txBody>
          <a:bodyPr anchor="t">
            <a:normAutofit/>
          </a:bodyPr>
          <a:lstStyle>
            <a:lvl1pPr>
              <a:defRPr sz="2250" b="1"/>
            </a:lvl1pPr>
          </a:lstStyle>
          <a:p>
            <a:r>
              <a:rPr lang="uk-UA"/>
              <a:t>Клацніть, щоб редагувати стиль зразка заголовка</a:t>
            </a:r>
            <a:endParaRPr lang="ru-RU" dirty="0"/>
          </a:p>
        </p:txBody>
      </p:sp>
      <p:sp>
        <p:nvSpPr>
          <p:cNvPr id="3" name="Місце для вмісту 2"/>
          <p:cNvSpPr>
            <a:spLocks noGrp="1"/>
          </p:cNvSpPr>
          <p:nvPr>
            <p:ph sz="half" idx="1" hasCustomPrompt="1"/>
          </p:nvPr>
        </p:nvSpPr>
        <p:spPr>
          <a:xfrm>
            <a:off x="797767" y="964116"/>
            <a:ext cx="3717083" cy="3211645"/>
          </a:xfrm>
        </p:spPr>
        <p:txBody>
          <a:bodyPr>
            <a:normAutofit/>
          </a:bodyPr>
          <a:lstStyle>
            <a:lvl1pPr marL="0" indent="0">
              <a:buNone/>
              <a:defRPr sz="1500"/>
            </a:lvl1pPr>
          </a:lstStyle>
          <a:p>
            <a:pPr lvl="0"/>
            <a:r>
              <a:rPr lang="uk-UA" dirty="0"/>
              <a:t>текст</a:t>
            </a:r>
            <a:endParaRPr lang="ru-RU" dirty="0"/>
          </a:p>
        </p:txBody>
      </p:sp>
      <p:pic>
        <p:nvPicPr>
          <p:cNvPr id="8" name="Google Shape;148;p19"/>
          <p:cNvPicPr preferRelativeResize="0"/>
          <p:nvPr/>
        </p:nvPicPr>
        <p:blipFill>
          <a:blip r:embed="rId2"/>
          <a:stretch>
            <a:fillRect/>
          </a:stretch>
        </p:blipFill>
        <p:spPr>
          <a:xfrm>
            <a:off x="0" y="4440079"/>
            <a:ext cx="9144000" cy="692110"/>
          </a:xfrm>
          <a:prstGeom prst="rect">
            <a:avLst/>
          </a:prstGeom>
          <a:noFill/>
          <a:ln>
            <a:noFill/>
          </a:ln>
        </p:spPr>
      </p:pic>
      <p:sp>
        <p:nvSpPr>
          <p:cNvPr id="6" name="Місце для діаграми 5"/>
          <p:cNvSpPr>
            <a:spLocks noGrp="1"/>
          </p:cNvSpPr>
          <p:nvPr>
            <p:ph type="chart" sz="quarter" idx="10" hasCustomPrompt="1"/>
          </p:nvPr>
        </p:nvSpPr>
        <p:spPr>
          <a:xfrm>
            <a:off x="4572000" y="964115"/>
            <a:ext cx="3774233" cy="3211644"/>
          </a:xfrm>
        </p:spPr>
        <p:txBody>
          <a:bodyPr/>
          <a:lstStyle/>
          <a:p>
            <a:r>
              <a:rPr lang="uk-UA"/>
              <a:t>Вставлення діаграми</a:t>
            </a:r>
            <a:endParaRPr lang="ru-RU"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12470" y="11312"/>
            <a:ext cx="7886700" cy="994172"/>
          </a:xfrm>
        </p:spPr>
        <p:txBody>
          <a:bodyPr>
            <a:normAutofit/>
          </a:bodyPr>
          <a:lstStyle>
            <a:lvl1pPr>
              <a:defRPr sz="2250" b="1"/>
            </a:lvl1pPr>
          </a:lstStyle>
          <a:p>
            <a:r>
              <a:rPr lang="uk-UA"/>
              <a:t>Клацніть, щоб редагувати стиль зразка заголовка</a:t>
            </a:r>
            <a:endParaRPr lang="ru-RU" dirty="0"/>
          </a:p>
        </p:txBody>
      </p:sp>
      <p:pic>
        <p:nvPicPr>
          <p:cNvPr id="6" name="Google Shape;148;p19"/>
          <p:cNvPicPr preferRelativeResize="0"/>
          <p:nvPr/>
        </p:nvPicPr>
        <p:blipFill>
          <a:blip r:embed="rId2"/>
          <a:stretch>
            <a:fillRect/>
          </a:stretch>
        </p:blipFill>
        <p:spPr>
          <a:xfrm>
            <a:off x="0" y="4440079"/>
            <a:ext cx="9144000" cy="692110"/>
          </a:xfrm>
          <a:prstGeom prst="rect">
            <a:avLst/>
          </a:prstGeom>
          <a:noFill/>
          <a:ln>
            <a:noFill/>
          </a:ln>
        </p:spPr>
      </p:pic>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Лише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12470" y="11312"/>
            <a:ext cx="7636095" cy="994172"/>
          </a:xfrm>
        </p:spPr>
        <p:txBody>
          <a:bodyPr>
            <a:normAutofit/>
          </a:bodyPr>
          <a:lstStyle>
            <a:lvl1pPr>
              <a:defRPr sz="2250" b="1"/>
            </a:lvl1pPr>
          </a:lstStyle>
          <a:p>
            <a:r>
              <a:rPr lang="uk-UA"/>
              <a:t>Клацніть, щоб редагувати стиль зразка заголовка</a:t>
            </a:r>
            <a:endParaRPr lang="ru-RU"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x" matchingName="Title and body">
  <p:cSld name="Title and body">
    <p:spTree>
      <p:nvGrpSpPr>
        <p:cNvPr id="1" name="Shape 13"/>
        <p:cNvGrpSpPr/>
        <p:nvPr/>
      </p:nvGrpSpPr>
      <p:grpSpPr>
        <a:xfrm>
          <a:off x="0" y="0"/>
          <a:ext cx="0" cy="0"/>
          <a:chOff x="0" y="0"/>
          <a:chExt cx="0" cy="0"/>
        </a:xfrm>
      </p:grpSpPr>
      <p:sp>
        <p:nvSpPr>
          <p:cNvPr id="14" name="Google Shape;14;p2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2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p:txBody>
      </p:sp>
      <p:sp>
        <p:nvSpPr>
          <p:cNvPr id="16" name="Google Shape;16;p2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uk-UA" dirty="0"/>
              <a:t>Клацніть, щоб редагувати стиль зразка заголовка</a:t>
            </a:r>
            <a:endParaRPr lang="ru-RU" dirty="0"/>
          </a:p>
        </p:txBody>
      </p:sp>
      <p:sp>
        <p:nvSpPr>
          <p:cNvPr id="3" name="Місце для тексту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uk-UA" dirty="0"/>
              <a:t>Клацніть, щоб відредагувати стилі зразків тексту</a:t>
            </a:r>
            <a:endParaRPr lang="uk-UA" dirty="0"/>
          </a:p>
          <a:p>
            <a:pPr lvl="1"/>
            <a:r>
              <a:rPr lang="uk-UA" dirty="0"/>
              <a:t>Другий рівень</a:t>
            </a:r>
            <a:endParaRPr lang="uk-UA" dirty="0"/>
          </a:p>
          <a:p>
            <a:pPr lvl="2"/>
            <a:r>
              <a:rPr lang="uk-UA" dirty="0"/>
              <a:t>Третій рівень</a:t>
            </a:r>
            <a:endParaRPr lang="uk-UA" dirty="0"/>
          </a:p>
          <a:p>
            <a:pPr lvl="3"/>
            <a:r>
              <a:rPr lang="uk-UA" dirty="0"/>
              <a:t>Четвертий рівень</a:t>
            </a:r>
            <a:endParaRPr lang="uk-UA" dirty="0"/>
          </a:p>
          <a:p>
            <a:pPr lvl="4"/>
            <a:r>
              <a:rPr lang="uk-UA" dirty="0"/>
              <a:t>П’ятий рівень</a:t>
            </a:r>
            <a:endParaRPr lang="ru-RU" dirty="0"/>
          </a:p>
        </p:txBody>
      </p:sp>
      <p:sp>
        <p:nvSpPr>
          <p:cNvPr id="4" name="Місце для дати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latin typeface="Arial" panose="020B0604020202020204" pitchFamily="34" charset="0"/>
              </a:defRPr>
            </a:lvl1pPr>
          </a:lstStyle>
          <a:p>
            <a:fld id="{BB18DB3C-EDB9-479C-86A4-56F38AECDD14}" type="datetimeFigureOut">
              <a:rPr lang="ru-RU" smtClean="0"/>
            </a:fld>
            <a:endParaRPr lang="ru-RU" dirty="0"/>
          </a:p>
        </p:txBody>
      </p:sp>
      <p:sp>
        <p:nvSpPr>
          <p:cNvPr id="5" name="Місце для нижнього колонтитула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latin typeface="Arial" panose="020B0604020202020204" pitchFamily="34" charset="0"/>
              </a:defRPr>
            </a:lvl1pPr>
          </a:lstStyle>
          <a:p>
            <a:endParaRPr lang="ru-RU" dirty="0"/>
          </a:p>
        </p:txBody>
      </p:sp>
      <p:sp>
        <p:nvSpPr>
          <p:cNvPr id="6" name="Місце для номера слайда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latin typeface="Arial" panose="020B0604020202020204" pitchFamily="34" charset="0"/>
              </a:defRPr>
            </a:lvl1pPr>
          </a:lstStyle>
          <a:p>
            <a:pPr marL="0" lvl="0" indent="0" algn="r" rtl="0">
              <a:spcBef>
                <a:spcPts val="0"/>
              </a:spcBef>
              <a:spcAft>
                <a:spcPts val="0"/>
              </a:spcAft>
              <a:buNone/>
            </a:pPr>
            <a:fld id="{00000000-1234-1234-1234-123412341234}"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23.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24.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2.xml"/><Relationship Id="rId2" Type="http://schemas.openxmlformats.org/officeDocument/2006/relationships/image" Target="../media/image26.jpeg"/><Relationship Id="rId1" Type="http://schemas.openxmlformats.org/officeDocument/2006/relationships/image" Target="../media/image25.jpeg"/></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7.xml"/><Relationship Id="rId2" Type="http://schemas.openxmlformats.org/officeDocument/2006/relationships/image" Target="../media/image28.jpeg"/><Relationship Id="rId1" Type="http://schemas.openxmlformats.org/officeDocument/2006/relationships/image" Target="../media/image27.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image" Target="../media/image11.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7.xml"/><Relationship Id="rId4" Type="http://schemas.openxmlformats.org/officeDocument/2006/relationships/image" Target="../media/image8.png"/><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4" Type="http://schemas.openxmlformats.org/officeDocument/2006/relationships/notesSlide" Target="../notesSlides/notesSlide21.xml"/><Relationship Id="rId3" Type="http://schemas.openxmlformats.org/officeDocument/2006/relationships/slideLayout" Target="../slideLayouts/slideLayout2.xml"/><Relationship Id="rId2" Type="http://schemas.openxmlformats.org/officeDocument/2006/relationships/hyperlink" Target="http://vak.in.ua/" TargetMode="External"/><Relationship Id="rId1" Type="http://schemas.openxmlformats.org/officeDocument/2006/relationships/hyperlink" Target="http://www-library.univer.kharkov.ua/pages/bibliography/apa_style.pdf" TargetMode="Externa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hyperlink" Target="https://twitter.com/timothydsnyder/status/1609928400634007553?s=46&amp;t=BcUu05H7wrZw_sZR_IGpvg" TargetMode="Externa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hyperlink" Target="https://www.transparency.org/en/cpi/2022/index/ukr"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3.xml"/><Relationship Id="rId2" Type="http://schemas.openxmlformats.org/officeDocument/2006/relationships/image" Target="../media/image10.jpeg"/><Relationship Id="rId1" Type="http://schemas.openxmlformats.org/officeDocument/2006/relationships/image" Target="../media/image9.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7.xml"/><Relationship Id="rId2" Type="http://schemas.openxmlformats.org/officeDocument/2006/relationships/image" Target="../media/image12.png"/><Relationship Id="rId1"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9" Type="http://schemas.openxmlformats.org/officeDocument/2006/relationships/image" Target="../media/image16.svg"/><Relationship Id="rId8" Type="http://schemas.openxmlformats.org/officeDocument/2006/relationships/image" Target="../media/image15.png"/><Relationship Id="rId7" Type="http://schemas.openxmlformats.org/officeDocument/2006/relationships/image" Target="../media/image14.svg"/><Relationship Id="rId6" Type="http://schemas.openxmlformats.org/officeDocument/2006/relationships/image" Target="../media/image13.png"/><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7" Type="http://schemas.openxmlformats.org/officeDocument/2006/relationships/notesSlide" Target="../notesSlides/notesSlide8.xml"/><Relationship Id="rId16" Type="http://schemas.openxmlformats.org/officeDocument/2006/relationships/slideLayout" Target="../slideLayouts/slideLayout2.xml"/><Relationship Id="rId15" Type="http://schemas.openxmlformats.org/officeDocument/2006/relationships/image" Target="../media/image22.svg"/><Relationship Id="rId14" Type="http://schemas.openxmlformats.org/officeDocument/2006/relationships/image" Target="../media/image21.png"/><Relationship Id="rId13" Type="http://schemas.openxmlformats.org/officeDocument/2006/relationships/image" Target="../media/image20.svg"/><Relationship Id="rId12" Type="http://schemas.openxmlformats.org/officeDocument/2006/relationships/image" Target="../media/image19.png"/><Relationship Id="rId11" Type="http://schemas.openxmlformats.org/officeDocument/2006/relationships/image" Target="../media/image18.svg"/><Relationship Id="rId10" Type="http://schemas.openxmlformats.org/officeDocument/2006/relationships/image" Target="../media/image17.png"/><Relationship Id="rId1"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18507"/>
            <a:ext cx="9209315" cy="1624983"/>
          </a:xfrm>
        </p:spPr>
        <p:txBody>
          <a:bodyPr>
            <a:normAutofit/>
          </a:bodyPr>
          <a:lstStyle/>
          <a:p>
            <a:r>
              <a:rPr lang="uk-UA" sz="3900" dirty="0"/>
              <a:t>Антикорупція та доброчесність</a:t>
            </a:r>
            <a:br>
              <a:rPr lang="uk-UA" dirty="0"/>
            </a:br>
            <a:r>
              <a:rPr lang="uk-UA" sz="1500" dirty="0"/>
              <a:t>у рамках Проекту «Прозорі університети» від НАЗК</a:t>
            </a:r>
            <a:endParaRPr lang="uk-UA" sz="1500" dirty="0"/>
          </a:p>
        </p:txBody>
      </p:sp>
      <p:sp>
        <p:nvSpPr>
          <p:cNvPr id="3" name="Заголовок 1"/>
          <p:cNvSpPr txBox="1"/>
          <p:nvPr/>
        </p:nvSpPr>
        <p:spPr>
          <a:xfrm>
            <a:off x="1379765" y="2743491"/>
            <a:ext cx="7633607" cy="1420295"/>
          </a:xfrm>
          <a:prstGeom prst="rect">
            <a:avLst/>
          </a:prstGeom>
        </p:spPr>
        <p:txBody>
          <a:bodyPr vert="horz" lIns="68580" tIns="34290" rIns="68580" bIns="3429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195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8" name="Google Shape;118;g21ca7af2e7a_0_24"/>
          <p:cNvSpPr txBox="1">
            <a:spLocks noGrp="1"/>
          </p:cNvSpPr>
          <p:nvPr>
            <p:ph type="title"/>
          </p:nvPr>
        </p:nvSpPr>
        <p:spPr>
          <a:xfrm>
            <a:off x="792480" y="220355"/>
            <a:ext cx="7566660" cy="541020"/>
          </a:xfrm>
          <a:prstGeom prst="rect">
            <a:avLst/>
          </a:prstGeom>
          <a:noFill/>
          <a:ln>
            <a:noFill/>
          </a:ln>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 Джерела академічного плагіату</a:t>
            </a:r>
            <a:endParaRPr sz="3000" dirty="0">
              <a:latin typeface="Century" panose="02040604050505020304" pitchFamily="18" charset="0"/>
              <a:ea typeface="Roboto"/>
              <a:cs typeface="Arial" panose="020B0604020202020204" pitchFamily="34" charset="0"/>
              <a:sym typeface="Roboto"/>
            </a:endParaRPr>
          </a:p>
        </p:txBody>
      </p:sp>
      <p:sp>
        <p:nvSpPr>
          <p:cNvPr id="11" name="TextBox 10"/>
          <p:cNvSpPr txBox="1"/>
          <p:nvPr/>
        </p:nvSpPr>
        <p:spPr>
          <a:xfrm>
            <a:off x="3094558" y="1333712"/>
            <a:ext cx="5650274" cy="2879059"/>
          </a:xfrm>
          <a:prstGeom prst="rect">
            <a:avLst/>
          </a:prstGeom>
          <a:noFill/>
        </p:spPr>
        <p:txBody>
          <a:bodyPr wrap="square" numCol="2">
            <a:spAutoFit/>
          </a:bodyPr>
          <a:lstStyle/>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опубліковані</a:t>
            </a:r>
            <a:br>
              <a:rPr lang="ru-RU" sz="1600" dirty="0">
                <a:latin typeface="Century" panose="02040604050505020304" pitchFamily="18" charset="0"/>
                <a:cs typeface="Arial" panose="020B0604020202020204" pitchFamily="34" charset="0"/>
                <a:sym typeface="Helvetica Neue" panose="020B0403020202020204"/>
              </a:rPr>
            </a:br>
            <a:r>
              <a:rPr lang="ru-RU" sz="1600" dirty="0">
                <a:latin typeface="Century" panose="02040604050505020304" pitchFamily="18" charset="0"/>
                <a:cs typeface="Arial" panose="020B0604020202020204" pitchFamily="34" charset="0"/>
                <a:sym typeface="Helvetica Neue" panose="020B0403020202020204"/>
              </a:rPr>
              <a:t>і </a:t>
            </a:r>
            <a:r>
              <a:rPr lang="ru-RU" sz="1600" dirty="0" err="1">
                <a:latin typeface="Century" panose="02040604050505020304" pitchFamily="18" charset="0"/>
                <a:cs typeface="Arial" panose="020B0604020202020204" pitchFamily="34" charset="0"/>
                <a:sym typeface="Helvetica Neue" panose="020B0403020202020204"/>
              </a:rPr>
              <a:t>неопубліковані</a:t>
            </a:r>
            <a:r>
              <a:rPr lang="ru-RU" sz="1600" dirty="0">
                <a:latin typeface="Century" panose="02040604050505020304" pitchFamily="18" charset="0"/>
                <a:cs typeface="Arial" panose="020B0604020202020204" pitchFamily="34" charset="0"/>
                <a:sym typeface="Helvetica Neue" panose="020B0403020202020204"/>
              </a:rPr>
              <a:t> книги</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статті</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брошури</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патенти</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Тези</a:t>
            </a:r>
            <a:br>
              <a:rPr lang="ru-RU" sz="1600" dirty="0">
                <a:latin typeface="Century" panose="02040604050505020304" pitchFamily="18" charset="0"/>
                <a:cs typeface="Arial" panose="020B0604020202020204" pitchFamily="34" charset="0"/>
                <a:sym typeface="Helvetica Neue" panose="020B0403020202020204"/>
              </a:rPr>
            </a:b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a:latin typeface="Century" panose="02040604050505020304" pitchFamily="18" charset="0"/>
                <a:cs typeface="Arial" panose="020B0604020202020204" pitchFamily="34" charset="0"/>
                <a:sym typeface="Helvetica Neue" panose="020B0403020202020204"/>
              </a:rPr>
              <a:t>рукописи</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a:latin typeface="Century" panose="02040604050505020304" pitchFamily="18" charset="0"/>
                <a:cs typeface="Arial" panose="020B0604020202020204" pitchFamily="34" charset="0"/>
                <a:sym typeface="Helvetica Neue" panose="020B0403020202020204"/>
              </a:rPr>
              <a:t>веб-</a:t>
            </a:r>
            <a:r>
              <a:rPr lang="ru-RU" sz="1600" dirty="0" err="1">
                <a:latin typeface="Century" panose="02040604050505020304" pitchFamily="18" charset="0"/>
                <a:cs typeface="Arial" panose="020B0604020202020204" pitchFamily="34" charset="0"/>
                <a:sym typeface="Helvetica Neue" panose="020B0403020202020204"/>
              </a:rPr>
              <a:t>сайти</a:t>
            </a:r>
            <a:r>
              <a:rPr lang="ru-RU" sz="1600" dirty="0">
                <a:latin typeface="Century" panose="02040604050505020304" pitchFamily="18" charset="0"/>
                <a:cs typeface="Arial" panose="020B0604020202020204" pitchFamily="34" charset="0"/>
                <a:sym typeface="Helvetica Neue" panose="020B0403020202020204"/>
              </a:rPr>
              <a:t> та </a:t>
            </a:r>
            <a:r>
              <a:rPr lang="ru-RU" sz="1600" dirty="0" err="1">
                <a:latin typeface="Century" panose="02040604050505020304" pitchFamily="18" charset="0"/>
                <a:cs typeface="Arial" panose="020B0604020202020204" pitchFamily="34" charset="0"/>
                <a:sym typeface="Helvetica Neue" panose="020B0403020202020204"/>
              </a:rPr>
              <a:t>інші</a:t>
            </a:r>
            <a:r>
              <a:rPr lang="ru-RU" sz="1600" dirty="0">
                <a:latin typeface="Century" panose="02040604050505020304" pitchFamily="18" charset="0"/>
                <a:cs typeface="Arial" panose="020B0604020202020204" pitchFamily="34" charset="0"/>
                <a:sym typeface="Helvetica Neue" panose="020B0403020202020204"/>
              </a:rPr>
              <a:t> </a:t>
            </a:r>
            <a:r>
              <a:rPr lang="ru-RU" sz="1600" dirty="0" err="1">
                <a:latin typeface="Century" panose="02040604050505020304" pitchFamily="18" charset="0"/>
                <a:cs typeface="Arial" panose="020B0604020202020204" pitchFamily="34" charset="0"/>
                <a:sym typeface="Helvetica Neue" panose="020B0403020202020204"/>
              </a:rPr>
              <a:t>Інтернет-ресурси</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роздаткові</a:t>
            </a:r>
            <a:r>
              <a:rPr lang="ru-RU" sz="1600" dirty="0">
                <a:latin typeface="Century" panose="02040604050505020304" pitchFamily="18" charset="0"/>
                <a:cs typeface="Arial" panose="020B0604020202020204" pitchFamily="34" charset="0"/>
                <a:sym typeface="Helvetica Neue" panose="020B0403020202020204"/>
              </a:rPr>
              <a:t> </a:t>
            </a:r>
            <a:r>
              <a:rPr lang="ru-RU" sz="1600" dirty="0" err="1">
                <a:latin typeface="Century" panose="02040604050505020304" pitchFamily="18" charset="0"/>
                <a:cs typeface="Arial" panose="020B0604020202020204" pitchFamily="34" charset="0"/>
                <a:sym typeface="Helvetica Neue" panose="020B0403020202020204"/>
              </a:rPr>
              <a:t>матеріали</a:t>
            </a:r>
            <a:r>
              <a:rPr lang="ru-RU" sz="1600" dirty="0">
                <a:latin typeface="Century" panose="02040604050505020304" pitchFamily="18" charset="0"/>
                <a:cs typeface="Arial" panose="020B0604020202020204" pitchFamily="34" charset="0"/>
                <a:sym typeface="Helvetica Neue" panose="020B0403020202020204"/>
              </a:rPr>
              <a:t> для </a:t>
            </a:r>
            <a:r>
              <a:rPr lang="ru-RU" sz="1600" dirty="0" err="1">
                <a:latin typeface="Century" panose="02040604050505020304" pitchFamily="18" charset="0"/>
                <a:cs typeface="Arial" panose="020B0604020202020204" pitchFamily="34" charset="0"/>
                <a:sym typeface="Helvetica Neue" panose="020B0403020202020204"/>
              </a:rPr>
              <a:t>студентів</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роботи</a:t>
            </a:r>
            <a:r>
              <a:rPr lang="ru-RU" sz="1600" dirty="0">
                <a:latin typeface="Century" panose="02040604050505020304" pitchFamily="18" charset="0"/>
                <a:cs typeface="Arial" panose="020B0604020202020204" pitchFamily="34" charset="0"/>
                <a:sym typeface="Helvetica Neue" panose="020B0403020202020204"/>
              </a:rPr>
              <a:t> </a:t>
            </a:r>
            <a:r>
              <a:rPr lang="ru-RU" sz="1600" dirty="0" err="1">
                <a:latin typeface="Century" panose="02040604050505020304" pitchFamily="18" charset="0"/>
                <a:cs typeface="Arial" panose="020B0604020202020204" pitchFamily="34" charset="0"/>
                <a:sym typeface="Helvetica Neue" panose="020B0403020202020204"/>
              </a:rPr>
              <a:t>інших</a:t>
            </a:r>
            <a:r>
              <a:rPr lang="ru-RU" sz="1600" dirty="0">
                <a:latin typeface="Century" panose="02040604050505020304" pitchFamily="18" charset="0"/>
                <a:cs typeface="Arial" panose="020B0604020202020204" pitchFamily="34" charset="0"/>
                <a:sym typeface="Helvetica Neue" panose="020B0403020202020204"/>
              </a:rPr>
              <a:t> </a:t>
            </a:r>
            <a:r>
              <a:rPr lang="ru-RU" sz="1600" dirty="0" err="1">
                <a:latin typeface="Century" panose="02040604050505020304" pitchFamily="18" charset="0"/>
                <a:cs typeface="Arial" panose="020B0604020202020204" pitchFamily="34" charset="0"/>
                <a:sym typeface="Helvetica Neue" panose="020B0403020202020204"/>
              </a:rPr>
              <a:t>студентів</a:t>
            </a:r>
            <a:r>
              <a:rPr lang="ru-RU" sz="1600" dirty="0">
                <a:latin typeface="Century" panose="02040604050505020304" pitchFamily="18" charset="0"/>
                <a:cs typeface="Arial" panose="020B0604020202020204" pitchFamily="34" charset="0"/>
                <a:sym typeface="Helvetica Neue" panose="020B0403020202020204"/>
              </a:rPr>
              <a:t> </a:t>
            </a:r>
            <a:r>
              <a:rPr lang="ru-RU" sz="1600" dirty="0" err="1">
                <a:latin typeface="Century" panose="02040604050505020304" pitchFamily="18" charset="0"/>
                <a:cs typeface="Arial" panose="020B0604020202020204" pitchFamily="34" charset="0"/>
                <a:sym typeface="Helvetica Neue" panose="020B0403020202020204"/>
              </a:rPr>
              <a:t>тощо</a:t>
            </a:r>
            <a:endParaRPr lang="ru-RU" sz="1600" dirty="0">
              <a:latin typeface="Century" panose="02040604050505020304" pitchFamily="18" charset="0"/>
              <a:cs typeface="Arial" panose="020B0604020202020204" pitchFamily="34" charset="0"/>
              <a:sym typeface="Helvetica Neue" panose="020B0403020202020204"/>
            </a:endParaRPr>
          </a:p>
        </p:txBody>
      </p:sp>
      <p:pic>
        <p:nvPicPr>
          <p:cNvPr id="3074" name="Picture 2" descr="Зображення, знайдене за запитом &quot;академічна недоброчесність&quot;"/>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30629" y="1434170"/>
            <a:ext cx="2702379" cy="20438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8" name="Google Shape;128;g21cdffa2e9b_0_0"/>
          <p:cNvSpPr txBox="1">
            <a:spLocks noGrp="1"/>
          </p:cNvSpPr>
          <p:nvPr>
            <p:ph type="title"/>
          </p:nvPr>
        </p:nvSpPr>
        <p:spPr>
          <a:xfrm>
            <a:off x="899669" y="0"/>
            <a:ext cx="7733438" cy="673204"/>
          </a:xfrm>
          <a:prstGeom prst="rect">
            <a:avLst/>
          </a:prstGeom>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Інші види академічної</a:t>
            </a:r>
            <a:r>
              <a:rPr lang="en-US" sz="3000" dirty="0">
                <a:latin typeface="Century" panose="02040604050505020304" pitchFamily="18" charset="0"/>
                <a:ea typeface="Roboto"/>
                <a:cs typeface="Arial" panose="020B0604020202020204" pitchFamily="34" charset="0"/>
                <a:sym typeface="Roboto"/>
              </a:rPr>
              <a:t> </a:t>
            </a:r>
            <a:r>
              <a:rPr lang="en-US" sz="3000" dirty="0">
                <a:latin typeface="Century" panose="02040604050505020304" pitchFamily="18" charset="0"/>
                <a:ea typeface="Roboto"/>
                <a:cs typeface="Arial" panose="020B0604020202020204" pitchFamily="34" charset="0"/>
                <a:sym typeface="Roboto"/>
              </a:rPr>
              <a:t>недоброчесності</a:t>
            </a:r>
            <a:endParaRPr sz="3000" dirty="0">
              <a:latin typeface="Century" panose="02040604050505020304" pitchFamily="18" charset="0"/>
              <a:ea typeface="Roboto"/>
              <a:cs typeface="Arial" panose="020B0604020202020204" pitchFamily="34" charset="0"/>
              <a:sym typeface="Roboto"/>
            </a:endParaRPr>
          </a:p>
        </p:txBody>
      </p:sp>
      <p:sp>
        <p:nvSpPr>
          <p:cNvPr id="127" name="Google Shape;127;g21cdffa2e9b_0_0"/>
          <p:cNvSpPr txBox="1">
            <a:spLocks noGrp="1"/>
          </p:cNvSpPr>
          <p:nvPr>
            <p:ph type="body" sz="quarter" idx="13"/>
          </p:nvPr>
        </p:nvSpPr>
        <p:spPr>
          <a:xfrm>
            <a:off x="3920358" y="586036"/>
            <a:ext cx="4978714" cy="4118459"/>
          </a:xfrm>
          <a:prstGeom prst="rect">
            <a:avLst/>
          </a:prstGeom>
        </p:spPr>
        <p:txBody>
          <a:bodyPr spcFirstLastPara="1" wrap="square" lIns="91425" tIns="91425" rIns="91425" bIns="91425" anchor="t" anchorCtr="0">
            <a:normAutofit/>
          </a:bodyPr>
          <a:lstStyle/>
          <a:p>
            <a:pPr marL="139700" lvl="0" indent="0" algn="just" rtl="0">
              <a:lnSpc>
                <a:spcPct val="100000"/>
              </a:lnSpc>
              <a:spcBef>
                <a:spcPts val="1200"/>
              </a:spcBef>
              <a:spcAft>
                <a:spcPts val="600"/>
              </a:spcAft>
              <a:buClr>
                <a:srgbClr val="B9D6D5"/>
              </a:buClr>
              <a:buSzPts val="1400"/>
              <a:buNone/>
            </a:pPr>
            <a:r>
              <a:rPr lang="en-US" sz="1400" b="1" dirty="0">
                <a:solidFill>
                  <a:schemeClr val="dk1"/>
                </a:solidFill>
                <a:highlight>
                  <a:srgbClr val="B9D6D5"/>
                </a:highlight>
                <a:latin typeface="Century" panose="02040604050505020304" pitchFamily="18" charset="0"/>
                <a:sym typeface="Helvetica Neue" panose="020B0403020202020204"/>
              </a:rPr>
              <a:t>фабрикація</a:t>
            </a:r>
            <a:r>
              <a:rPr lang="en-US" sz="1400" dirty="0">
                <a:solidFill>
                  <a:schemeClr val="dk1"/>
                </a:solidFill>
                <a:latin typeface="Century" panose="02040604050505020304" pitchFamily="18" charset="0"/>
                <a:sym typeface="Helvetica Neue" panose="020B0403020202020204"/>
              </a:rPr>
              <a:t> – вигадування даних чи фактів, що використовуються в освітньому процесі або наукових дослідженнях;</a:t>
            </a:r>
            <a:endParaRPr sz="1400" dirty="0">
              <a:solidFill>
                <a:schemeClr val="dk1"/>
              </a:solidFill>
              <a:latin typeface="Century" panose="02040604050505020304" pitchFamily="18" charset="0"/>
              <a:sym typeface="Helvetica Neue" panose="020B0403020202020204"/>
            </a:endParaRPr>
          </a:p>
          <a:p>
            <a:pPr marL="139700" lvl="0" indent="0" algn="just" rtl="0">
              <a:lnSpc>
                <a:spcPct val="100000"/>
              </a:lnSpc>
              <a:spcBef>
                <a:spcPts val="1200"/>
              </a:spcBef>
              <a:spcAft>
                <a:spcPts val="600"/>
              </a:spcAft>
              <a:buClr>
                <a:srgbClr val="B9D6D5"/>
              </a:buClr>
              <a:buSzPts val="1400"/>
              <a:buNone/>
            </a:pPr>
            <a:r>
              <a:rPr lang="en-US" sz="1400" b="1" dirty="0">
                <a:solidFill>
                  <a:schemeClr val="dk1"/>
                </a:solidFill>
                <a:highlight>
                  <a:srgbClr val="B9D6D5"/>
                </a:highlight>
                <a:latin typeface="Century" panose="02040604050505020304" pitchFamily="18" charset="0"/>
                <a:sym typeface="Helvetica Neue" panose="020B0403020202020204"/>
              </a:rPr>
              <a:t>фальсифікація</a:t>
            </a:r>
            <a:r>
              <a:rPr lang="en-US" sz="1400" dirty="0">
                <a:solidFill>
                  <a:schemeClr val="dk1"/>
                </a:solidFill>
                <a:latin typeface="Century" panose="02040604050505020304" pitchFamily="18" charset="0"/>
                <a:sym typeface="Helvetica Neue" panose="020B0403020202020204"/>
              </a:rPr>
              <a:t> – свідома зміна чи модифікація вже наявних даних, що стосуються освітнього процесу чи наукових досліджень;</a:t>
            </a:r>
            <a:endParaRPr sz="1400" dirty="0">
              <a:solidFill>
                <a:schemeClr val="dk1"/>
              </a:solidFill>
              <a:latin typeface="Century" panose="02040604050505020304" pitchFamily="18" charset="0"/>
              <a:sym typeface="Helvetica Neue" panose="020B0403020202020204"/>
            </a:endParaRPr>
          </a:p>
          <a:p>
            <a:pPr marL="139700" lvl="0" indent="0" algn="just" rtl="0">
              <a:lnSpc>
                <a:spcPct val="100000"/>
              </a:lnSpc>
              <a:spcBef>
                <a:spcPts val="1200"/>
              </a:spcBef>
              <a:spcAft>
                <a:spcPts val="600"/>
              </a:spcAft>
              <a:buClr>
                <a:srgbClr val="B9D6D5"/>
              </a:buClr>
              <a:buSzPts val="1400"/>
              <a:buNone/>
            </a:pPr>
            <a:r>
              <a:rPr lang="en-US" sz="1400" b="1" dirty="0">
                <a:solidFill>
                  <a:schemeClr val="dk1"/>
                </a:solidFill>
                <a:highlight>
                  <a:srgbClr val="B9D6D5"/>
                </a:highlight>
                <a:latin typeface="Century" panose="02040604050505020304" pitchFamily="18" charset="0"/>
                <a:sym typeface="Helvetica Neue" panose="020B0403020202020204"/>
              </a:rPr>
              <a:t>списування</a:t>
            </a:r>
            <a:r>
              <a:rPr lang="en-US" sz="1400" dirty="0">
                <a:solidFill>
                  <a:schemeClr val="dk1"/>
                </a:solidFill>
                <a:latin typeface="Century" panose="02040604050505020304" pitchFamily="18" charset="0"/>
                <a:sym typeface="Helvetica Neue" panose="020B0403020202020204"/>
              </a:rPr>
              <a:t> – виконання письмових робіт із залученням зовнішніх джерел інформації, крім дозволених для використання, зокрема під час оцінювання результатів навчання;</a:t>
            </a:r>
            <a:endParaRPr sz="1400" dirty="0">
              <a:solidFill>
                <a:schemeClr val="dk1"/>
              </a:solidFill>
              <a:latin typeface="Century" panose="02040604050505020304" pitchFamily="18" charset="0"/>
              <a:sym typeface="Helvetica Neue" panose="020B0403020202020204"/>
            </a:endParaRPr>
          </a:p>
          <a:p>
            <a:pPr marL="139700" lvl="0" indent="0" algn="just" rtl="0">
              <a:lnSpc>
                <a:spcPct val="100000"/>
              </a:lnSpc>
              <a:spcBef>
                <a:spcPts val="1200"/>
              </a:spcBef>
              <a:spcAft>
                <a:spcPts val="600"/>
              </a:spcAft>
              <a:buClr>
                <a:srgbClr val="B9D6D5"/>
              </a:buClr>
              <a:buSzPts val="1400"/>
              <a:buNone/>
            </a:pPr>
            <a:r>
              <a:rPr lang="en-US" sz="1400" b="1" dirty="0">
                <a:solidFill>
                  <a:schemeClr val="dk1"/>
                </a:solidFill>
                <a:highlight>
                  <a:srgbClr val="B9D6D5"/>
                </a:highlight>
                <a:latin typeface="Century" panose="02040604050505020304" pitchFamily="18" charset="0"/>
                <a:sym typeface="Helvetica Neue" panose="020B0403020202020204"/>
              </a:rPr>
              <a:t>несанкціонована допомога </a:t>
            </a:r>
            <a:r>
              <a:rPr lang="en-US" sz="1400" b="1" dirty="0">
                <a:solidFill>
                  <a:schemeClr val="dk1"/>
                </a:solidFill>
                <a:latin typeface="Century" panose="02040604050505020304" pitchFamily="18" charset="0"/>
                <a:sym typeface="Helvetica Neue" panose="020B0403020202020204"/>
              </a:rPr>
              <a:t> </a:t>
            </a:r>
            <a:r>
              <a:rPr lang="en-US" sz="1400" dirty="0">
                <a:solidFill>
                  <a:schemeClr val="dk1"/>
                </a:solidFill>
                <a:latin typeface="Century" panose="02040604050505020304" pitchFamily="18" charset="0"/>
                <a:sym typeface="Helvetica Neue" panose="020B0403020202020204"/>
              </a:rPr>
              <a:t>– співпраця студента з кимось іншим (одногрупниками, старшокурсниками тощо) для виконання завдання без дозволу викладача.</a:t>
            </a:r>
            <a:endParaRPr sz="1400" dirty="0">
              <a:solidFill>
                <a:schemeClr val="dk1"/>
              </a:solidFill>
              <a:latin typeface="Century" panose="02040604050505020304" pitchFamily="18" charset="0"/>
              <a:sym typeface="Helvetica Neue" panose="020B0403020202020204"/>
            </a:endParaRPr>
          </a:p>
        </p:txBody>
      </p:sp>
      <p:pic>
        <p:nvPicPr>
          <p:cNvPr id="2050" name="Picture 2" descr="Зображення, знайдене за запитом &quot;академічна недоброчесність&quot;"/>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 y="1529443"/>
            <a:ext cx="4067316" cy="218332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4" name="Google Shape;134;g21cdffa2e9b_0_7"/>
          <p:cNvSpPr txBox="1">
            <a:spLocks noGrp="1"/>
          </p:cNvSpPr>
          <p:nvPr>
            <p:ph type="title"/>
          </p:nvPr>
        </p:nvSpPr>
        <p:spPr>
          <a:xfrm>
            <a:off x="804109" y="840738"/>
            <a:ext cx="6338096" cy="2762531"/>
          </a:xfrm>
          <a:prstGeom prst="rect">
            <a:avLst/>
          </a:prstGeom>
          <a:noFill/>
          <a:ln>
            <a:noFill/>
          </a:ln>
        </p:spPr>
        <p:txBody>
          <a:bodyPr spcFirstLastPara="1" wrap="square" lIns="91425" tIns="91425" rIns="91425" bIns="91425" anchor="t" anchorCtr="0">
            <a:noAutofit/>
          </a:bodyPr>
          <a:lstStyle/>
          <a:p>
            <a:pPr marL="0" lvl="0" indent="0" rtl="0">
              <a:lnSpc>
                <a:spcPct val="100000"/>
              </a:lnSpc>
              <a:spcBef>
                <a:spcPts val="1200"/>
              </a:spcBef>
              <a:spcAft>
                <a:spcPts val="0"/>
              </a:spcAft>
              <a:buClr>
                <a:schemeClr val="dk1"/>
              </a:buClr>
              <a:buSzPts val="1100"/>
              <a:buFont typeface="Arial" panose="020B0604020202020204"/>
              <a:buNone/>
            </a:pPr>
            <a:r>
              <a:rPr lang="en-US" sz="4500" b="1" dirty="0">
                <a:latin typeface="Century" panose="02040604050505020304" pitchFamily="18" charset="0"/>
                <a:ea typeface="Roboto"/>
                <a:cs typeface="Arial" panose="020B0604020202020204" pitchFamily="34" charset="0"/>
                <a:sym typeface="Roboto"/>
              </a:rPr>
              <a:t>Академічний</a:t>
            </a:r>
            <a:br>
              <a:rPr lang="en-US" sz="4500" b="1" dirty="0">
                <a:latin typeface="Century" panose="02040604050505020304" pitchFamily="18" charset="0"/>
                <a:ea typeface="Roboto"/>
                <a:cs typeface="Arial" panose="020B0604020202020204" pitchFamily="34" charset="0"/>
                <a:sym typeface="Roboto"/>
              </a:rPr>
            </a:br>
            <a:r>
              <a:rPr lang="en-US" sz="4500" b="1" dirty="0">
                <a:latin typeface="Century" panose="02040604050505020304" pitchFamily="18" charset="0"/>
                <a:ea typeface="Roboto"/>
                <a:cs typeface="Arial" panose="020B0604020202020204" pitchFamily="34" charset="0"/>
                <a:sym typeface="Roboto"/>
              </a:rPr>
              <a:t>плагіат: </a:t>
            </a:r>
            <a:r>
              <a:rPr lang="ru-RU" sz="4500" b="1" dirty="0">
                <a:latin typeface="Century" panose="02040604050505020304" pitchFamily="18" charset="0"/>
                <a:ea typeface="Roboto"/>
                <a:cs typeface="Arial" panose="020B0604020202020204" pitchFamily="34" charset="0"/>
                <a:sym typeface="Roboto"/>
              </a:rPr>
              <a:t>п</a:t>
            </a:r>
            <a:r>
              <a:rPr lang="en-US" sz="4500" b="1" dirty="0">
                <a:latin typeface="Century" panose="02040604050505020304" pitchFamily="18" charset="0"/>
                <a:ea typeface="Roboto"/>
                <a:cs typeface="Arial" panose="020B0604020202020204" pitchFamily="34" charset="0"/>
                <a:sym typeface="Roboto"/>
              </a:rPr>
              <a:t>оширеність</a:t>
            </a:r>
            <a:br>
              <a:rPr lang="en-US" sz="4500" b="1" dirty="0">
                <a:latin typeface="Century" panose="02040604050505020304" pitchFamily="18" charset="0"/>
                <a:ea typeface="Roboto"/>
                <a:cs typeface="Arial" panose="020B0604020202020204" pitchFamily="34" charset="0"/>
                <a:sym typeface="Roboto"/>
              </a:rPr>
            </a:br>
            <a:r>
              <a:rPr lang="en-US" sz="4500" b="1" dirty="0">
                <a:latin typeface="Century" panose="02040604050505020304" pitchFamily="18" charset="0"/>
                <a:ea typeface="Roboto"/>
                <a:cs typeface="Arial" panose="020B0604020202020204" pitchFamily="34" charset="0"/>
                <a:sym typeface="Roboto"/>
              </a:rPr>
              <a:t>та наслідки</a:t>
            </a:r>
            <a:endParaRPr sz="4500" b="1" dirty="0">
              <a:solidFill>
                <a:schemeClr val="lt1"/>
              </a:solidFill>
              <a:highlight>
                <a:srgbClr val="000000"/>
              </a:highlight>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3" name="Google Shape;143;p15"/>
          <p:cNvSpPr txBox="1"/>
          <p:nvPr/>
        </p:nvSpPr>
        <p:spPr>
          <a:xfrm>
            <a:off x="757756" y="893127"/>
            <a:ext cx="8177900" cy="3970287"/>
          </a:xfrm>
          <a:prstGeom prst="rect">
            <a:avLst/>
          </a:prstGeom>
          <a:noFill/>
          <a:ln>
            <a:noFill/>
          </a:ln>
        </p:spPr>
        <p:txBody>
          <a:bodyPr spcFirstLastPara="1" wrap="square" lIns="91425" tIns="91425" rIns="91425" bIns="91425" numCol="2" anchor="t" anchorCtr="0">
            <a:spAutoFit/>
          </a:bodyPr>
          <a:lstStyle/>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Нейтральне ставлення викладачів до плагіату у роботах студентів;</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Студенти можуть не знати, або не вважати, що те, що вони роблять, є плагіатом;</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Неоднозначне тлумачення Закону України «Про авторське право та суміжні права»;</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Невеликий розмір штрафу за порушення закону або необов’язковість відповідальності за академічний плагіат;</a:t>
            </a:r>
            <a:endParaRPr lang="en-US" sz="1400" dirty="0">
              <a:latin typeface="Century" panose="02040604050505020304" pitchFamily="18" charset="0"/>
              <a:cs typeface="Arial" panose="020B0604020202020204" pitchFamily="34" charset="0"/>
              <a:sym typeface="Helvetica Neue" panose="020B0403020202020204"/>
            </a:endParaRPr>
          </a:p>
          <a:p>
            <a:pPr marL="425450" lvl="0" indent="-285750" rtl="0">
              <a:spcBef>
                <a:spcPts val="1000"/>
              </a:spcBef>
              <a:spcAft>
                <a:spcPts val="0"/>
              </a:spcAft>
              <a:buClr>
                <a:srgbClr val="B9D6D5"/>
              </a:buClr>
              <a:buSzPts val="1400"/>
              <a:buFont typeface="Wingdings" panose="05000000000000000000" pitchFamily="2" charset="2"/>
              <a:buChar char="l"/>
            </a:pPr>
            <a:endParaRPr lang="en-US" sz="1400" dirty="0">
              <a:latin typeface="Century" panose="02040604050505020304" pitchFamily="18" charset="0"/>
              <a:cs typeface="Arial" panose="020B0604020202020204" pitchFamily="34" charset="0"/>
              <a:sym typeface="Helvetica Neue" panose="020B0403020202020204"/>
            </a:endParaRPr>
          </a:p>
          <a:p>
            <a:pPr marL="139700" lvl="0" rtl="0">
              <a:spcBef>
                <a:spcPts val="1000"/>
              </a:spcBef>
              <a:spcAft>
                <a:spcPts val="0"/>
              </a:spcAft>
              <a:buClr>
                <a:srgbClr val="B9D6D5"/>
              </a:buClr>
              <a:buSzPts val="1400"/>
            </a:pPr>
            <a:br>
              <a:rPr lang="uk-UA" sz="1400" dirty="0">
                <a:latin typeface="Century" panose="02040604050505020304" pitchFamily="18" charset="0"/>
                <a:cs typeface="Arial" panose="020B0604020202020204" pitchFamily="34" charset="0"/>
                <a:sym typeface="Helvetica Neue" panose="020B0403020202020204"/>
              </a:rPr>
            </a:br>
            <a:br>
              <a:rPr lang="uk-UA" sz="1400" dirty="0">
                <a:latin typeface="Century" panose="02040604050505020304" pitchFamily="18" charset="0"/>
                <a:cs typeface="Arial" panose="020B0604020202020204" pitchFamily="34" charset="0"/>
                <a:sym typeface="Helvetica Neue" panose="020B0403020202020204"/>
              </a:rPr>
            </a:b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Відсутність чітких норм щодо оцінки оригінальності тексту;</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Відсутність мотивації студентів до отримання професійних знань.</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Невміння керувати часом</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Лінь</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Страх перед невдачами</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Тиск з боку однолітків</a:t>
            </a:r>
            <a:endParaRPr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
        <p:nvSpPr>
          <p:cNvPr id="145" name="Google Shape;145;p15"/>
          <p:cNvSpPr txBox="1">
            <a:spLocks noGrp="1"/>
          </p:cNvSpPr>
          <p:nvPr>
            <p:ph type="title"/>
          </p:nvPr>
        </p:nvSpPr>
        <p:spPr>
          <a:xfrm>
            <a:off x="871765" y="213562"/>
            <a:ext cx="7566660" cy="541020"/>
          </a:xfrm>
          <a:prstGeom prst="rect">
            <a:avLst/>
          </a:prstGeom>
          <a:noFill/>
          <a:ln>
            <a:noFill/>
          </a:ln>
        </p:spPr>
        <p:txBody>
          <a:bodyPr spcFirstLastPara="1" wrap="square" lIns="91425" tIns="91425" rIns="91425" bIns="91425" anchor="t" anchorCtr="0">
            <a:noAutofit/>
          </a:bodyPr>
          <a:lstStyle/>
          <a:p>
            <a:pPr marL="0" lvl="0" indent="0">
              <a:lnSpc>
                <a:spcPct val="100000"/>
              </a:lnSpc>
              <a:spcBef>
                <a:spcPts val="0"/>
              </a:spcBef>
              <a:spcAft>
                <a:spcPts val="0"/>
              </a:spcAft>
              <a:buSzPts val="2800"/>
            </a:pPr>
            <a:r>
              <a:rPr lang="ru-RU" sz="3000" dirty="0">
                <a:latin typeface="Century" panose="02040604050505020304" pitchFamily="18" charset="0"/>
                <a:ea typeface="Roboto"/>
                <a:cs typeface="Arial" panose="020B0604020202020204" pitchFamily="34" charset="0"/>
                <a:sym typeface="Roboto"/>
              </a:rPr>
              <a:t>Причини </a:t>
            </a:r>
            <a:r>
              <a:rPr lang="ru-RU" sz="3000" dirty="0" err="1">
                <a:latin typeface="Century" panose="02040604050505020304" pitchFamily="18" charset="0"/>
                <a:ea typeface="Roboto"/>
                <a:cs typeface="Arial" panose="020B0604020202020204" pitchFamily="34" charset="0"/>
                <a:sym typeface="Roboto"/>
              </a:rPr>
              <a:t>плагіату</a:t>
            </a:r>
            <a:r>
              <a:rPr lang="ru-RU" sz="3000" dirty="0">
                <a:latin typeface="Century" panose="02040604050505020304" pitchFamily="18" charset="0"/>
                <a:ea typeface="Roboto"/>
                <a:cs typeface="Arial" panose="020B0604020202020204" pitchFamily="34" charset="0"/>
                <a:sym typeface="Roboto"/>
              </a:rPr>
              <a:t>:</a:t>
            </a:r>
            <a:endParaRPr lang="ru-RU" sz="3000" dirty="0">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8" name="Google Shape;65;p11"/>
          <p:cNvSpPr/>
          <p:nvPr/>
        </p:nvSpPr>
        <p:spPr>
          <a:xfrm>
            <a:off x="5404685" y="1225983"/>
            <a:ext cx="2292096" cy="1522425"/>
          </a:xfrm>
          <a:prstGeom prst="rect">
            <a:avLst/>
          </a:prstGeom>
          <a:solidFill>
            <a:srgbClr val="0F0F0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7" name="Google Shape;65;p11"/>
          <p:cNvSpPr/>
          <p:nvPr/>
        </p:nvSpPr>
        <p:spPr>
          <a:xfrm>
            <a:off x="1211878" y="1225983"/>
            <a:ext cx="2152928" cy="1522425"/>
          </a:xfrm>
          <a:prstGeom prst="rect">
            <a:avLst/>
          </a:prstGeom>
          <a:solidFill>
            <a:srgbClr val="0F0F0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150" name="Google Shape;150;g21cdffa2e9b_0_26"/>
          <p:cNvSpPr txBox="1">
            <a:spLocks noGrp="1"/>
          </p:cNvSpPr>
          <p:nvPr>
            <p:ph type="title"/>
          </p:nvPr>
        </p:nvSpPr>
        <p:spPr>
          <a:xfrm>
            <a:off x="838745" y="225592"/>
            <a:ext cx="7566660" cy="541020"/>
          </a:xfrm>
          <a:prstGeom prst="rect">
            <a:avLst/>
          </a:prstGeom>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Відомі приклади плагіату</a:t>
            </a:r>
            <a:endParaRPr sz="3000" dirty="0">
              <a:latin typeface="Century" panose="02040604050505020304" pitchFamily="18" charset="0"/>
              <a:ea typeface="Roboto"/>
              <a:cs typeface="Arial" panose="020B0604020202020204" pitchFamily="34" charset="0"/>
              <a:sym typeface="Roboto"/>
            </a:endParaRPr>
          </a:p>
        </p:txBody>
      </p:sp>
      <p:sp>
        <p:nvSpPr>
          <p:cNvPr id="151" name="Google Shape;151;g21cdffa2e9b_0_26"/>
          <p:cNvSpPr txBox="1">
            <a:spLocks noGrp="1"/>
          </p:cNvSpPr>
          <p:nvPr>
            <p:ph type="body" sz="quarter" idx="13"/>
          </p:nvPr>
        </p:nvSpPr>
        <p:spPr>
          <a:xfrm>
            <a:off x="1131265" y="2983338"/>
            <a:ext cx="2669229" cy="1178408"/>
          </a:xfrm>
          <a:prstGeom prst="rect">
            <a:avLst/>
          </a:prstGeom>
        </p:spPr>
        <p:txBody>
          <a:bodyPr spcFirstLastPara="1" wrap="square" lIns="91425" tIns="91425" rIns="91425" bIns="91425" anchor="t" anchorCtr="0">
            <a:noAutofit/>
          </a:bodyPr>
          <a:lstStyle/>
          <a:p>
            <a:pPr marL="0" lvl="0" indent="0" rtl="0">
              <a:lnSpc>
                <a:spcPct val="100000"/>
              </a:lnSpc>
              <a:spcBef>
                <a:spcPts val="0"/>
              </a:spcBef>
              <a:spcAft>
                <a:spcPts val="0"/>
              </a:spcAft>
              <a:buClr>
                <a:schemeClr val="dk1"/>
              </a:buClr>
              <a:buSzPts val="1100"/>
              <a:buFont typeface="Arial" panose="020B0604020202020204"/>
              <a:buNone/>
            </a:pPr>
            <a:r>
              <a:rPr lang="en-US" sz="1400" dirty="0">
                <a:solidFill>
                  <a:schemeClr val="dk1"/>
                </a:solidFill>
                <a:highlight>
                  <a:srgbClr val="FFFFFF"/>
                </a:highlight>
                <a:latin typeface="Century" panose="02040604050505020304" pitchFamily="18" charset="0"/>
                <a:ea typeface="Helvetica Neue" panose="020B0403020202020204"/>
                <a:sym typeface="Helvetica Neue" panose="020B0403020202020204"/>
              </a:rPr>
              <a:t>Міністерку освіти Німеччини Аннетте Шаван позбавили наукового ступеня за плагіат у докторській роботі.</a:t>
            </a:r>
            <a:endParaRPr sz="1400" dirty="0">
              <a:latin typeface="Century" panose="02040604050505020304" pitchFamily="18" charset="0"/>
              <a:ea typeface="Helvetica Neue" panose="020B0403020202020204"/>
              <a:sym typeface="Helvetica Neue" panose="020B0403020202020204"/>
            </a:endParaRPr>
          </a:p>
        </p:txBody>
      </p:sp>
      <p:pic>
        <p:nvPicPr>
          <p:cNvPr id="152" name="Google Shape;152;g21cdffa2e9b_0_26" descr="Министр образования ФРГ отказывается уходить в отставку – DW – 06.02.2013"/>
          <p:cNvPicPr preferRelativeResize="0"/>
          <p:nvPr/>
        </p:nvPicPr>
        <p:blipFill rotWithShape="1">
          <a:blip r:embed="rId1"/>
          <a:srcRect l="18233" r="1109"/>
          <a:stretch>
            <a:fillRect/>
          </a:stretch>
        </p:blipFill>
        <p:spPr>
          <a:xfrm>
            <a:off x="1027560" y="1125125"/>
            <a:ext cx="2152927" cy="1499700"/>
          </a:xfrm>
          <a:prstGeom prst="rect">
            <a:avLst/>
          </a:prstGeom>
          <a:noFill/>
          <a:ln>
            <a:noFill/>
          </a:ln>
        </p:spPr>
      </p:pic>
      <p:pic>
        <p:nvPicPr>
          <p:cNvPr id="153" name="Google Shape;153;g21cdffa2e9b_0_26" descr="Лучше поздно, чем никогда? | Хадашот новости еврейской жизни в Украине"/>
          <p:cNvPicPr preferRelativeResize="0"/>
          <p:nvPr/>
        </p:nvPicPr>
        <p:blipFill>
          <a:blip r:embed="rId2"/>
          <a:stretch>
            <a:fillRect/>
          </a:stretch>
        </p:blipFill>
        <p:spPr>
          <a:xfrm>
            <a:off x="5229709" y="1125125"/>
            <a:ext cx="2292096" cy="1522425"/>
          </a:xfrm>
          <a:prstGeom prst="rect">
            <a:avLst/>
          </a:prstGeom>
          <a:noFill/>
          <a:ln>
            <a:noFill/>
          </a:ln>
        </p:spPr>
      </p:pic>
      <p:sp>
        <p:nvSpPr>
          <p:cNvPr id="154" name="Google Shape;154;g21cdffa2e9b_0_26"/>
          <p:cNvSpPr txBox="1"/>
          <p:nvPr/>
        </p:nvSpPr>
        <p:spPr>
          <a:xfrm>
            <a:off x="5182247" y="2983338"/>
            <a:ext cx="2581200" cy="984855"/>
          </a:xfrm>
          <a:prstGeom prst="rect">
            <a:avLst/>
          </a:prstGeom>
          <a:noFill/>
          <a:ln>
            <a:noFill/>
          </a:ln>
        </p:spPr>
        <p:txBody>
          <a:bodyPr spcFirstLastPara="1" wrap="square" lIns="91425" tIns="91425" rIns="91425" bIns="91425" anchor="t" anchorCtr="0">
            <a:spAutoFit/>
          </a:bodyPr>
          <a:lstStyle/>
          <a:p>
            <a:pPr marL="0" lvl="0" indent="0" rtl="0">
              <a:spcBef>
                <a:spcPts val="0"/>
              </a:spcBef>
              <a:spcAft>
                <a:spcPts val="0"/>
              </a:spcAft>
              <a:buNone/>
            </a:pPr>
            <a:r>
              <a:rPr lang="en-US" sz="13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Головний рабин Франції Жиль Бернхайм подав у відставку на тлі звинувачень у плагіаті. </a:t>
            </a:r>
            <a:endParaRPr sz="13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8" name="Google Shape;65;p11"/>
          <p:cNvSpPr/>
          <p:nvPr/>
        </p:nvSpPr>
        <p:spPr>
          <a:xfrm>
            <a:off x="5134860" y="1233205"/>
            <a:ext cx="3159052" cy="1989024"/>
          </a:xfrm>
          <a:prstGeom prst="rect">
            <a:avLst/>
          </a:prstGeom>
          <a:solidFill>
            <a:srgbClr val="0F0F0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7" name="Google Shape;65;p11"/>
          <p:cNvSpPr/>
          <p:nvPr/>
        </p:nvSpPr>
        <p:spPr>
          <a:xfrm>
            <a:off x="1145676" y="1233205"/>
            <a:ext cx="2816025" cy="1989024"/>
          </a:xfrm>
          <a:prstGeom prst="rect">
            <a:avLst/>
          </a:prstGeom>
          <a:solidFill>
            <a:srgbClr val="0F0F0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159" name="Google Shape;159;g21cdffa2e9b_0_41"/>
          <p:cNvSpPr txBox="1">
            <a:spLocks noGrp="1"/>
          </p:cNvSpPr>
          <p:nvPr>
            <p:ph type="title"/>
          </p:nvPr>
        </p:nvSpPr>
        <p:spPr>
          <a:xfrm>
            <a:off x="873980" y="188654"/>
            <a:ext cx="8520600" cy="572700"/>
          </a:xfrm>
          <a:prstGeom prst="rect">
            <a:avLst/>
          </a:prstGeom>
        </p:spPr>
        <p:txBody>
          <a:bodyPr spcFirstLastPara="1" wrap="square" lIns="91425" tIns="91425" rIns="91425" bIns="91425" anchor="t" anchorCtr="0">
            <a:noAutofit/>
          </a:bodyPr>
          <a:lstStyle/>
          <a:p>
            <a:pPr>
              <a:lnSpc>
                <a:spcPct val="115000"/>
              </a:lnSpc>
            </a:pPr>
            <a:r>
              <a:rPr lang="en-US" sz="3000" b="1" dirty="0">
                <a:latin typeface="Century" panose="02040604050505020304" pitchFamily="18" charset="0"/>
                <a:ea typeface="Roboto"/>
                <a:cs typeface="Arial" panose="020B0604020202020204" pitchFamily="34" charset="0"/>
                <a:sym typeface="Roboto"/>
              </a:rPr>
              <a:t>Відомі приклади плагіату</a:t>
            </a:r>
            <a:endParaRPr sz="3000" b="1" dirty="0">
              <a:latin typeface="Century" panose="02040604050505020304" pitchFamily="18" charset="0"/>
              <a:ea typeface="Roboto"/>
              <a:cs typeface="Arial" panose="020B0604020202020204" pitchFamily="34" charset="0"/>
              <a:sym typeface="Roboto"/>
            </a:endParaRPr>
          </a:p>
        </p:txBody>
      </p:sp>
      <p:sp>
        <p:nvSpPr>
          <p:cNvPr id="160" name="Google Shape;160;g21cdffa2e9b_0_41"/>
          <p:cNvSpPr txBox="1">
            <a:spLocks noGrp="1"/>
          </p:cNvSpPr>
          <p:nvPr>
            <p:ph type="body" idx="1"/>
          </p:nvPr>
        </p:nvSpPr>
        <p:spPr>
          <a:xfrm>
            <a:off x="894300" y="3430464"/>
            <a:ext cx="2997728" cy="1207946"/>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US" sz="1000" dirty="0">
                <a:solidFill>
                  <a:schemeClr val="dk1"/>
                </a:solidFill>
                <a:highlight>
                  <a:srgbClr val="FFFFFF"/>
                </a:highlight>
                <a:latin typeface="Century" panose="02040604050505020304" pitchFamily="18" charset="0"/>
                <a:cs typeface="Arial" panose="020B0604020202020204" pitchFamily="34" charset="0"/>
                <a:sym typeface="Helvetica Neue" panose="020B0403020202020204"/>
              </a:rPr>
              <a:t>Англійський письменник Редьярд Кіплінг в одному зі своїх листів зізнався, що частина історій в його збірнику «Книга Джунглів» є плагіатом.</a:t>
            </a:r>
            <a:endParaRPr sz="1000" dirty="0">
              <a:solidFill>
                <a:schemeClr val="dk1"/>
              </a:solidFill>
              <a:highlight>
                <a:srgbClr val="FFFFFF"/>
              </a:highlight>
              <a:latin typeface="Century" panose="02040604050505020304" pitchFamily="18" charset="0"/>
              <a:cs typeface="Arial" panose="020B0604020202020204" pitchFamily="34" charset="0"/>
              <a:sym typeface="Helvetica Neue" panose="020B0403020202020204"/>
            </a:endParaRPr>
          </a:p>
        </p:txBody>
      </p:sp>
      <p:sp>
        <p:nvSpPr>
          <p:cNvPr id="161" name="Google Shape;161;g21cdffa2e9b_0_41"/>
          <p:cNvSpPr txBox="1"/>
          <p:nvPr/>
        </p:nvSpPr>
        <p:spPr>
          <a:xfrm>
            <a:off x="5014749" y="3397014"/>
            <a:ext cx="3264858" cy="1415742"/>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US" sz="10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У Нью-Йорку на площі біля Рокфеллер-центру встановили величезну надувну фігуру «Балерина, що сидить» відомого американського скульптора Джеффа Кунса, що нагадала порцелянову статуетку «Балерина Леночка» української художниці Оксани Жникруп. Скульптор заявив, що він справді надихнувся роботою українки.</a:t>
            </a:r>
            <a:endParaRPr sz="10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spcBef>
                <a:spcPts val="0"/>
              </a:spcBef>
              <a:spcAft>
                <a:spcPts val="0"/>
              </a:spcAft>
              <a:buNone/>
            </a:pPr>
            <a:endParaRPr sz="10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p:txBody>
      </p:sp>
      <p:pic>
        <p:nvPicPr>
          <p:cNvPr id="162" name="Google Shape;162;g21cdffa2e9b_0_41" descr="Редьярд Кіплінг. Біографія Редьярда Кіплінг — УкрЛіб"/>
          <p:cNvPicPr preferRelativeResize="0"/>
          <p:nvPr/>
        </p:nvPicPr>
        <p:blipFill>
          <a:blip r:embed="rId1"/>
          <a:stretch>
            <a:fillRect/>
          </a:stretch>
        </p:blipFill>
        <p:spPr>
          <a:xfrm>
            <a:off x="970198" y="1135096"/>
            <a:ext cx="2816025" cy="1955575"/>
          </a:xfrm>
          <a:prstGeom prst="rect">
            <a:avLst/>
          </a:prstGeom>
          <a:noFill/>
          <a:ln>
            <a:noFill/>
          </a:ln>
        </p:spPr>
      </p:pic>
      <p:pic>
        <p:nvPicPr>
          <p:cNvPr id="163" name="Google Shape;163;g21cdffa2e9b_0_41" descr="Це ж балерина Оленка!&quot;: У мережі помітили разючу подібність скульптури в  Нью-Йорку і статуетки української художниці (фото)"/>
          <p:cNvPicPr preferRelativeResize="0"/>
          <p:nvPr/>
        </p:nvPicPr>
        <p:blipFill>
          <a:blip r:embed="rId2"/>
          <a:stretch>
            <a:fillRect/>
          </a:stretch>
        </p:blipFill>
        <p:spPr>
          <a:xfrm>
            <a:off x="5014750" y="1101646"/>
            <a:ext cx="3159052" cy="19890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70" name="Google Shape;170;g21cdffa2e9b_0_15"/>
          <p:cNvSpPr txBox="1"/>
          <p:nvPr/>
        </p:nvSpPr>
        <p:spPr>
          <a:xfrm>
            <a:off x="867112" y="967648"/>
            <a:ext cx="7271048" cy="1800463"/>
          </a:xfrm>
          <a:prstGeom prst="rect">
            <a:avLst/>
          </a:prstGeom>
          <a:noFill/>
          <a:ln>
            <a:noFill/>
          </a:ln>
        </p:spPr>
        <p:txBody>
          <a:bodyPr spcFirstLastPara="1" wrap="square" lIns="91425" tIns="91425" rIns="91425" bIns="91425" anchor="t" anchorCtr="0">
            <a:spAutoFit/>
          </a:bodyPr>
          <a:lstStyle/>
          <a:p>
            <a:pPr marL="0" marR="0" lvl="0" indent="0" algn="just" rtl="0">
              <a:lnSpc>
                <a:spcPct val="150000"/>
              </a:lnSpc>
              <a:spcBef>
                <a:spcPts val="0"/>
              </a:spcBef>
              <a:spcAft>
                <a:spcPts val="0"/>
              </a:spcAft>
              <a:buClr>
                <a:schemeClr val="dk1"/>
              </a:buClr>
              <a:buSzPts val="1100"/>
              <a:buFont typeface="Arial" panose="020B0604020202020204"/>
              <a:buNone/>
            </a:pPr>
            <a:r>
              <a:rPr lang="en-US" sz="1400" b="0"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Дотримання принципів академічної доброчесності впливає на репутацію навчального закладу або установи, де ви навчаєтесь. Дуже важливо, щоб отримані студентами оцінки відповідали реальним знанням та навичкам. І тут закономірність проста:</a:t>
            </a:r>
            <a:br>
              <a:rPr lang="en-US" sz="1400" b="0"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br>
            <a:r>
              <a:rPr lang="en-US" sz="1400" b="0" i="0" u="none" strike="noStrike" cap="none"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де більше доброчесності, там більше знань</a:t>
            </a:r>
            <a:r>
              <a:rPr lang="en-US" sz="1400" b="0"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a:t>
            </a:r>
            <a:endParaRPr sz="1400" b="0" i="0" u="none" strike="noStrike" cap="none" dirty="0">
              <a:solidFill>
                <a:srgbClr val="000000"/>
              </a:solidFill>
              <a:latin typeface="Century" panose="02040604050505020304" pitchFamily="18" charset="0"/>
              <a:ea typeface="Helvetica Neue" panose="020B0403020202020204"/>
              <a:cs typeface="Arial" panose="020B0604020202020204" pitchFamily="34" charset="0"/>
              <a:sym typeface="Helvetica Neue" panose="020B0403020202020204"/>
            </a:endParaRPr>
          </a:p>
        </p:txBody>
      </p:sp>
      <p:pic>
        <p:nvPicPr>
          <p:cNvPr id="171" name="Google Shape;171;g21cdffa2e9b_0_15"/>
          <p:cNvPicPr preferRelativeResize="0"/>
          <p:nvPr/>
        </p:nvPicPr>
        <p:blipFill rotWithShape="1">
          <a:blip r:embed="rId1"/>
          <a:srcRect/>
          <a:stretch>
            <a:fillRect/>
          </a:stretch>
        </p:blipFill>
        <p:spPr>
          <a:xfrm>
            <a:off x="7972451" y="2042894"/>
            <a:ext cx="476250" cy="485775"/>
          </a:xfrm>
          <a:prstGeom prst="rect">
            <a:avLst/>
          </a:prstGeom>
          <a:noFill/>
          <a:ln>
            <a:noFill/>
          </a:ln>
        </p:spPr>
      </p:pic>
      <p:pic>
        <p:nvPicPr>
          <p:cNvPr id="172" name="Google Shape;172;g21cdffa2e9b_0_15"/>
          <p:cNvPicPr preferRelativeResize="0"/>
          <p:nvPr/>
        </p:nvPicPr>
        <p:blipFill rotWithShape="1">
          <a:blip r:embed="rId1"/>
          <a:srcRect/>
          <a:stretch>
            <a:fillRect/>
          </a:stretch>
        </p:blipFill>
        <p:spPr>
          <a:xfrm rot="10800000">
            <a:off x="522251" y="919844"/>
            <a:ext cx="476250" cy="485775"/>
          </a:xfrm>
          <a:prstGeom prst="rect">
            <a:avLst/>
          </a:prstGeom>
          <a:noFill/>
          <a:ln>
            <a:noFill/>
          </a:ln>
        </p:spPr>
      </p:pic>
      <p:sp>
        <p:nvSpPr>
          <p:cNvPr id="174" name="Google Shape;174;g21cdffa2e9b_0_15"/>
          <p:cNvSpPr txBox="1">
            <a:spLocks noGrp="1"/>
          </p:cNvSpPr>
          <p:nvPr>
            <p:ph type="title"/>
          </p:nvPr>
        </p:nvSpPr>
        <p:spPr>
          <a:xfrm>
            <a:off x="792480" y="218059"/>
            <a:ext cx="7566660" cy="541020"/>
          </a:xfrm>
          <a:prstGeom prst="rect">
            <a:avLst/>
          </a:prstGeom>
          <a:noFill/>
          <a:ln>
            <a:noFill/>
          </a:ln>
        </p:spPr>
        <p:txBody>
          <a:bodyPr spcFirstLastPara="1" wrap="square" lIns="91425" tIns="91425" rIns="91425" bIns="91425" anchor="t" anchorCtr="0">
            <a:noAutofit/>
          </a:bodyPr>
          <a:lstStyle/>
          <a:p>
            <a:pPr>
              <a:lnSpc>
                <a:spcPct val="115000"/>
              </a:lnSpc>
            </a:pPr>
            <a:r>
              <a:rPr lang="en-US" sz="3000" b="1" dirty="0">
                <a:latin typeface="Century" panose="02040604050505020304" pitchFamily="18" charset="0"/>
                <a:ea typeface="Roboto"/>
                <a:cs typeface="Arial" panose="020B0604020202020204" pitchFamily="34" charset="0"/>
                <a:sym typeface="Roboto"/>
              </a:rPr>
              <a:t>Наслідки плагіату та недоброчесності  </a:t>
            </a:r>
            <a:endParaRPr sz="3000" b="1" dirty="0">
              <a:latin typeface="Century" panose="02040604050505020304" pitchFamily="18" charset="0"/>
              <a:ea typeface="Roboto"/>
              <a:cs typeface="Arial" panose="020B0604020202020204" pitchFamily="34" charset="0"/>
              <a:sym typeface="Roboto"/>
            </a:endParaRPr>
          </a:p>
        </p:txBody>
      </p:sp>
      <p:sp>
        <p:nvSpPr>
          <p:cNvPr id="175" name="Google Shape;175;g21cdffa2e9b_0_15"/>
          <p:cNvSpPr txBox="1"/>
          <p:nvPr/>
        </p:nvSpPr>
        <p:spPr>
          <a:xfrm>
            <a:off x="760375" y="2698555"/>
            <a:ext cx="7746649" cy="1688637"/>
          </a:xfrm>
          <a:prstGeom prst="rect">
            <a:avLst/>
          </a:prstGeom>
          <a:noFill/>
          <a:ln>
            <a:noFill/>
          </a:ln>
        </p:spPr>
        <p:txBody>
          <a:bodyPr spcFirstLastPara="1" wrap="square" lIns="91425" tIns="91425" rIns="91425" bIns="91425" numCol="2" anchor="t" anchorCtr="0">
            <a:spAutoFit/>
          </a:bodyPr>
          <a:lstStyle/>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Зниження оцінки за роботу</a:t>
            </a:r>
            <a:endParaRPr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Шкода для репутації студента</a:t>
            </a:r>
            <a:endParaRPr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Зруйнована професійна репутація</a:t>
            </a:r>
            <a:endParaRPr lang="en-US"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endParaRPr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Грошові витрати</a:t>
            </a:r>
            <a:endParaRPr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Шкода для академічного середовища </a:t>
            </a:r>
            <a:endParaRPr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Правові наслідки </a:t>
            </a:r>
            <a:r>
              <a:rPr lang="en-US" sz="1400" dirty="0">
                <a:latin typeface="Century" panose="02040604050505020304" pitchFamily="18" charset="0"/>
                <a:cs typeface="Arial" panose="020B0604020202020204" pitchFamily="34" charset="0"/>
                <a:sym typeface="Times New Roman" panose="02020603050405020304"/>
              </a:rPr>
              <a:t> </a:t>
            </a:r>
            <a:endParaRPr sz="1400" dirty="0">
              <a:latin typeface="Century" panose="02040604050505020304" pitchFamily="18" charset="0"/>
              <a:cs typeface="Arial" panose="020B0604020202020204" pitchFamily="34" charset="0"/>
              <a:sym typeface="Helvetica Neue" panose="020B040302020202020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6"/>
          <p:cNvSpPr txBox="1">
            <a:spLocks noGrp="1"/>
          </p:cNvSpPr>
          <p:nvPr>
            <p:ph type="title"/>
          </p:nvPr>
        </p:nvSpPr>
        <p:spPr>
          <a:xfrm>
            <a:off x="865069" y="1147664"/>
            <a:ext cx="6197038" cy="23727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100"/>
              <a:buFont typeface="Arial" panose="020B0604020202020204"/>
              <a:buNone/>
            </a:pPr>
            <a:r>
              <a:rPr lang="en-US" sz="5000" b="1" dirty="0">
                <a:latin typeface="Century" panose="02040604050505020304" pitchFamily="18" charset="0"/>
                <a:ea typeface="Roboto"/>
                <a:cs typeface="Arial" panose="020B0604020202020204" pitchFamily="34" charset="0"/>
                <a:sym typeface="Roboto"/>
              </a:rPr>
              <a:t>Як уникати плагіату?</a:t>
            </a:r>
            <a:endParaRPr sz="5000" b="1" dirty="0">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8" name="Google Shape;188;g21cdffa2e9b_0_53"/>
          <p:cNvSpPr txBox="1">
            <a:spLocks noGrp="1"/>
          </p:cNvSpPr>
          <p:nvPr>
            <p:ph type="title"/>
          </p:nvPr>
        </p:nvSpPr>
        <p:spPr>
          <a:xfrm>
            <a:off x="861060" y="201827"/>
            <a:ext cx="7566660" cy="541020"/>
          </a:xfrm>
          <a:prstGeom prst="rect">
            <a:avLst/>
          </a:prstGeom>
        </p:spPr>
        <p:txBody>
          <a:bodyPr spcFirstLastPara="1" wrap="square" lIns="91425" tIns="91425" rIns="91425" bIns="91425" anchor="t" anchorCtr="0">
            <a:noAutofit/>
          </a:bodyPr>
          <a:lstStyle/>
          <a:p>
            <a:pPr marL="0" lvl="0" indent="0">
              <a:lnSpc>
                <a:spcPct val="115000"/>
              </a:lnSpc>
              <a:spcAft>
                <a:spcPts val="0"/>
              </a:spcAft>
            </a:pPr>
            <a:r>
              <a:rPr lang="en-US" sz="3000" dirty="0">
                <a:latin typeface="Century" panose="02040604050505020304" pitchFamily="18" charset="0"/>
                <a:ea typeface="Roboto"/>
                <a:cs typeface="Arial" panose="020B0604020202020204" pitchFamily="34" charset="0"/>
                <a:sym typeface="Roboto"/>
              </a:rPr>
              <a:t>Поради для уникнення плагіату</a:t>
            </a:r>
            <a:endParaRPr sz="3000" dirty="0">
              <a:latin typeface="Century" panose="02040604050505020304" pitchFamily="18" charset="0"/>
              <a:ea typeface="Roboto"/>
              <a:cs typeface="Arial" panose="020B0604020202020204" pitchFamily="34" charset="0"/>
              <a:sym typeface="Roboto"/>
            </a:endParaRPr>
          </a:p>
        </p:txBody>
      </p:sp>
      <p:sp>
        <p:nvSpPr>
          <p:cNvPr id="189" name="Google Shape;189;g21cdffa2e9b_0_53"/>
          <p:cNvSpPr txBox="1"/>
          <p:nvPr/>
        </p:nvSpPr>
        <p:spPr>
          <a:xfrm>
            <a:off x="790832" y="851550"/>
            <a:ext cx="7389341" cy="5024755"/>
          </a:xfrm>
          <a:prstGeom prst="rect">
            <a:avLst/>
          </a:prstGeom>
          <a:noFill/>
          <a:ln>
            <a:noFill/>
          </a:ln>
        </p:spPr>
        <p:txBody>
          <a:bodyPr spcFirstLastPara="1" wrap="square" lIns="91425" tIns="91425" rIns="91425" bIns="91425" numCol="2" anchor="t" anchorCtr="0">
            <a:spAutoFit/>
          </a:bodyPr>
          <a:lstStyle/>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Організуйте час</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Упорядкуйте джерела</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Помічайте цитати одразу</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Дотримуйтесь правил цитування та оформлення роботи</a:t>
            </a:r>
            <a:endPar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Уникайте надмірного цитування </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Робіть роботу самостійно</a:t>
            </a:r>
            <a:endPar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Helvetica Neue" panose="020B0403020202020204"/>
              <a:buChar char="●"/>
            </a:pPr>
            <a:r>
              <a:rPr lang="en-US"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Попросіть дозволу цитувати матеріали, які ви написали та опублікували в інших дисциплінах або журналах</a:t>
            </a:r>
            <a:endParaRPr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Helvetica Neue" panose="020B0403020202020204"/>
              <a:buChar char="●"/>
            </a:pPr>
            <a:r>
              <a:rPr lang="en-US"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Не копіюйте цитати іншого автора</a:t>
            </a:r>
            <a:br>
              <a:rPr lang="en-US"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br>
            <a:r>
              <a:rPr lang="en-US"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як свої власні</a:t>
            </a:r>
            <a:endParaRPr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Helvetica Neue" panose="020B0403020202020204"/>
              <a:buChar char="●"/>
            </a:pPr>
            <a:r>
              <a:rPr lang="en-US"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Завжди намагайтеся формулювати власні аргументи та думки для написання творів, замість того, щоб шукати натхнення в тому, що сказали інші люди</a:t>
            </a:r>
            <a:endParaRPr sz="12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endPar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endParaRPr lang="en-US"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endParaRPr lang="en-US"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Helvetica Neue" panose="020B0403020202020204"/>
              <a:buChar char="●"/>
            </a:pP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6" name="Google Shape;196;g21ddbd74c87_1_1"/>
          <p:cNvSpPr txBox="1">
            <a:spLocks noGrp="1"/>
          </p:cNvSpPr>
          <p:nvPr>
            <p:ph type="title"/>
          </p:nvPr>
        </p:nvSpPr>
        <p:spPr>
          <a:xfrm>
            <a:off x="861060" y="208489"/>
            <a:ext cx="7566660" cy="541020"/>
          </a:xfrm>
          <a:prstGeom prst="rect">
            <a:avLst/>
          </a:prstGeom>
        </p:spPr>
        <p:txBody>
          <a:bodyPr spcFirstLastPara="1" wrap="square" lIns="91425" tIns="91425" rIns="91425" bIns="91425" anchor="t" anchorCtr="0">
            <a:noAutofit/>
          </a:bodyPr>
          <a:lstStyle/>
          <a:p>
            <a:pPr>
              <a:lnSpc>
                <a:spcPct val="115000"/>
              </a:lnSpc>
            </a:pPr>
            <a:r>
              <a:rPr lang="en-US" sz="3000" dirty="0">
                <a:latin typeface="Century" panose="02040604050505020304" pitchFamily="18" charset="0"/>
                <a:ea typeface="Roboto"/>
                <a:cs typeface="Arial" panose="020B0604020202020204" pitchFamily="34" charset="0"/>
                <a:sym typeface="Roboto"/>
              </a:rPr>
              <a:t>Поради для уникнення плагіату</a:t>
            </a:r>
            <a:endParaRPr sz="3000" dirty="0">
              <a:latin typeface="Century" panose="02040604050505020304" pitchFamily="18" charset="0"/>
              <a:ea typeface="Roboto"/>
              <a:cs typeface="Arial" panose="020B0604020202020204" pitchFamily="34" charset="0"/>
              <a:sym typeface="Roboto"/>
            </a:endParaRPr>
          </a:p>
        </p:txBody>
      </p:sp>
      <p:sp>
        <p:nvSpPr>
          <p:cNvPr id="197" name="Google Shape;197;g21ddbd74c87_1_1"/>
          <p:cNvSpPr/>
          <p:nvPr/>
        </p:nvSpPr>
        <p:spPr>
          <a:xfrm>
            <a:off x="499110" y="1390650"/>
            <a:ext cx="8145780" cy="2362200"/>
          </a:xfrm>
          <a:prstGeom prst="rect">
            <a:avLst/>
          </a:prstGeom>
          <a:solidFill>
            <a:srgbClr val="FFFFFF"/>
          </a:solidFill>
          <a:ln w="28575" cap="flat" cmpd="sng">
            <a:solidFill>
              <a:srgbClr val="B9D6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entury" panose="02040604050505020304" pitchFamily="18" charset="0"/>
            </a:endParaRPr>
          </a:p>
        </p:txBody>
      </p:sp>
      <p:sp>
        <p:nvSpPr>
          <p:cNvPr id="198" name="Google Shape;198;g21ddbd74c87_1_1"/>
          <p:cNvSpPr txBox="1"/>
          <p:nvPr/>
        </p:nvSpPr>
        <p:spPr>
          <a:xfrm>
            <a:off x="880109" y="1604700"/>
            <a:ext cx="7383781" cy="1908184"/>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US" sz="14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Перефразування</a:t>
            </a:r>
            <a:r>
              <a:rPr lang="en-US"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 – переказ цитати невеликого фрагмента своїми словами з обов’язковим посиланням на джерело цитування. </a:t>
            </a:r>
            <a:endParaRPr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spcBef>
                <a:spcPts val="0"/>
              </a:spcBef>
              <a:spcAft>
                <a:spcPts val="0"/>
              </a:spcAft>
              <a:buNone/>
            </a:pPr>
            <a:endParaRPr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spcBef>
                <a:spcPts val="0"/>
              </a:spcBef>
              <a:spcAft>
                <a:spcPts val="0"/>
              </a:spcAft>
              <a:buNone/>
            </a:pPr>
            <a:r>
              <a:rPr lang="en-US" sz="14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Мета перефразування</a:t>
            </a:r>
            <a:r>
              <a:rPr lang="en-US"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 – перевірка точності сприйнятої інформації. Для перефразування слід вибирати лише головні, істотні моменти повідомлення. Перефразування стосується лише змісту ідеї того, хто говорить, а не його почуттів і ставлення до цієї ідеї. Без посилання на джерело або при дослівному списуванні без лапок текст є плагіатом.</a:t>
            </a:r>
            <a:endParaRPr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1"/>
          <p:cNvSpPr/>
          <p:nvPr/>
        </p:nvSpPr>
        <p:spPr>
          <a:xfrm>
            <a:off x="5738081" y="3138149"/>
            <a:ext cx="2457600" cy="1554300"/>
          </a:xfrm>
          <a:prstGeom prst="rect">
            <a:avLst/>
          </a:prstGeom>
          <a:solidFill>
            <a:srgbClr val="0F0F0F"/>
          </a:solidFill>
          <a:ln w="9525" cap="flat" cmpd="sng">
            <a:solidFill>
              <a:srgbClr val="0F0F0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65" name="Google Shape;65;p11"/>
          <p:cNvSpPr/>
          <p:nvPr/>
        </p:nvSpPr>
        <p:spPr>
          <a:xfrm>
            <a:off x="5857781" y="1089098"/>
            <a:ext cx="2337900" cy="1728300"/>
          </a:xfrm>
          <a:prstGeom prst="rect">
            <a:avLst/>
          </a:prstGeom>
          <a:solidFill>
            <a:srgbClr val="0F0F0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68" name="Google Shape;68;p11"/>
          <p:cNvSpPr txBox="1"/>
          <p:nvPr/>
        </p:nvSpPr>
        <p:spPr>
          <a:xfrm>
            <a:off x="577825" y="171369"/>
            <a:ext cx="8008800" cy="646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3500"/>
              <a:buFont typeface="Arial" panose="020B0604020202020204"/>
              <a:buNone/>
            </a:pPr>
            <a:r>
              <a:rPr lang="en-US" sz="3000" b="1" i="0" u="none" strike="noStrike" cap="none" dirty="0">
                <a:solidFill>
                  <a:schemeClr val="tx1"/>
                </a:solidFill>
                <a:latin typeface="Arial" panose="020B0604020202020204" pitchFamily="34" charset="0"/>
                <a:ea typeface="Roboto"/>
                <a:cs typeface="Arial" panose="020B0604020202020204" pitchFamily="34" charset="0"/>
                <a:sym typeface="Roboto"/>
              </a:rPr>
              <a:t>Плагіат: кейс міністра ФРН</a:t>
            </a:r>
            <a:endParaRPr sz="3000" b="1" i="0" u="none" strike="noStrike" cap="none" dirty="0">
              <a:solidFill>
                <a:schemeClr val="tx1"/>
              </a:solidFill>
              <a:latin typeface="Arial" panose="020B0604020202020204" pitchFamily="34" charset="0"/>
              <a:ea typeface="Roboto"/>
              <a:cs typeface="Arial" panose="020B0604020202020204" pitchFamily="34" charset="0"/>
              <a:sym typeface="Roboto"/>
            </a:endParaRPr>
          </a:p>
        </p:txBody>
      </p:sp>
      <p:sp>
        <p:nvSpPr>
          <p:cNvPr id="69" name="Google Shape;69;p11"/>
          <p:cNvSpPr txBox="1"/>
          <p:nvPr/>
        </p:nvSpPr>
        <p:spPr>
          <a:xfrm>
            <a:off x="577825" y="3181780"/>
            <a:ext cx="4271761" cy="1313150"/>
          </a:xfrm>
          <a:prstGeom prst="rect">
            <a:avLst/>
          </a:prstGeom>
          <a:noFill/>
          <a:ln>
            <a:noFill/>
          </a:ln>
        </p:spPr>
        <p:txBody>
          <a:bodyPr spcFirstLastPara="1" wrap="square" lIns="91425" tIns="91425" rIns="91425" bIns="91425" anchor="t" anchorCtr="0">
            <a:spAutoFit/>
          </a:bodyPr>
          <a:lstStyle/>
          <a:p>
            <a:pPr marL="0" marR="0" lvl="0" indent="0" rtl="0">
              <a:lnSpc>
                <a:spcPct val="100000"/>
              </a:lnSpc>
              <a:spcBef>
                <a:spcPts val="0"/>
              </a:spcBef>
              <a:spcAft>
                <a:spcPts val="0"/>
              </a:spcAft>
              <a:buClr>
                <a:srgbClr val="000000"/>
              </a:buClr>
              <a:buSzPts val="1400"/>
              <a:buFont typeface="Arial" panose="020B0604020202020204"/>
              <a:buNone/>
            </a:pPr>
            <a:r>
              <a:rPr lang="en-US" sz="1400" b="1" i="0" u="none" strike="noStrike" cap="none" dirty="0">
                <a:solidFill>
                  <a:schemeClr val="dk1"/>
                </a:solidFill>
                <a:highlight>
                  <a:srgbClr val="FFFFFF"/>
                </a:highlight>
                <a:latin typeface="Arial" panose="020B0604020202020204" pitchFamily="34" charset="0"/>
                <a:ea typeface="Helvetica Neue" panose="020B0403020202020204"/>
                <a:cs typeface="Arial" panose="020B0604020202020204" pitchFamily="34" charset="0"/>
                <a:sym typeface="Helvetica Neue" panose="020B0403020202020204"/>
              </a:rPr>
              <a:t>Карл-Теодор цу Гуттенберг</a:t>
            </a:r>
            <a:endParaRPr sz="1400" b="1" i="0" u="none" strike="noStrike" cap="none" dirty="0">
              <a:solidFill>
                <a:schemeClr val="dk1"/>
              </a:solidFill>
              <a:highlight>
                <a:srgbClr val="FFFFFF"/>
              </a:highlight>
              <a:latin typeface="Arial" panose="020B0604020202020204" pitchFamily="34" charset="0"/>
              <a:ea typeface="Helvetica Neue" panose="020B0403020202020204"/>
              <a:cs typeface="Arial" panose="020B0604020202020204" pitchFamily="34" charset="0"/>
              <a:sym typeface="Helvetica Neue" panose="020B0403020202020204"/>
            </a:endParaRPr>
          </a:p>
          <a:p>
            <a:pPr marL="0" marR="0" lvl="0" indent="0" rtl="0">
              <a:lnSpc>
                <a:spcPct val="100000"/>
              </a:lnSpc>
              <a:spcBef>
                <a:spcPts val="0"/>
              </a:spcBef>
              <a:spcAft>
                <a:spcPts val="0"/>
              </a:spcAft>
              <a:buClr>
                <a:srgbClr val="000000"/>
              </a:buClr>
              <a:buSzPts val="1300"/>
              <a:buFont typeface="Arial" panose="020B0604020202020204"/>
              <a:buNone/>
            </a:pPr>
            <a:r>
              <a:rPr lang="en-US" sz="1100" b="0" i="1" u="none" strike="noStrike" cap="none" dirty="0">
                <a:solidFill>
                  <a:schemeClr val="dk1"/>
                </a:solidFill>
                <a:highlight>
                  <a:srgbClr val="FFFFFF"/>
                </a:highlight>
                <a:latin typeface="Arial" panose="020B0604020202020204" pitchFamily="34" charset="0"/>
                <a:ea typeface="Helvetica Neue" panose="020B0403020202020204"/>
                <a:cs typeface="Arial" panose="020B0604020202020204" pitchFamily="34" charset="0"/>
                <a:sym typeface="Helvetica Neue" panose="020B0403020202020204"/>
              </a:rPr>
              <a:t>колишній Міністр оборони Німеччини</a:t>
            </a:r>
            <a:endParaRPr sz="1100" b="0" i="1" u="none" strike="noStrike" cap="none" dirty="0">
              <a:solidFill>
                <a:schemeClr val="dk1"/>
              </a:solidFill>
              <a:highlight>
                <a:srgbClr val="FFFFFF"/>
              </a:highlight>
              <a:latin typeface="Arial" panose="020B0604020202020204" pitchFamily="34" charset="0"/>
              <a:ea typeface="Helvetica Neue" panose="020B0403020202020204"/>
              <a:cs typeface="Arial" panose="020B0604020202020204" pitchFamily="34" charset="0"/>
              <a:sym typeface="Helvetica Neue" panose="020B0403020202020204"/>
            </a:endParaRPr>
          </a:p>
          <a:p>
            <a:pPr marL="0" marR="0" lvl="0" indent="0" rtl="0">
              <a:lnSpc>
                <a:spcPct val="100000"/>
              </a:lnSpc>
              <a:spcBef>
                <a:spcPts val="1000"/>
              </a:spcBef>
              <a:spcAft>
                <a:spcPts val="0"/>
              </a:spcAft>
              <a:buClr>
                <a:srgbClr val="000000"/>
              </a:buClr>
              <a:buSzPts val="1200"/>
              <a:buFont typeface="Arial" panose="020B0604020202020204"/>
              <a:buNone/>
            </a:pPr>
            <a:r>
              <a:rPr lang="en-US" sz="1000" kern="1200" dirty="0">
                <a:solidFill>
                  <a:srgbClr val="4D5156"/>
                </a:solidFill>
                <a:highlight>
                  <a:srgbClr val="FFFFFF"/>
                </a:highlight>
                <a:latin typeface="Arial" panose="020B0604020202020204" pitchFamily="34" charset="0"/>
                <a:cs typeface="Arial" panose="020B0604020202020204" pitchFamily="34" charset="0"/>
                <a:sym typeface="Helvetica Neue" panose="020B0403020202020204"/>
              </a:rPr>
              <a:t>Був політичною зіркою, йому пророчили посаду канцлера. У 2011 році звинуватили в плагіаті при написанні дисертації. В результаті він подав у відставку, правляча партія залишилася без харизматичного політика, а Меркель назвала це ударом</a:t>
            </a:r>
            <a:endParaRPr sz="1200" b="0" i="0" u="none" strike="noStrike" cap="none" dirty="0">
              <a:solidFill>
                <a:srgbClr val="333333"/>
              </a:solidFill>
              <a:latin typeface="Arial" panose="020B0604020202020204" pitchFamily="34" charset="0"/>
              <a:ea typeface="Helvetica Neue" panose="020B0403020202020204"/>
              <a:cs typeface="Arial" panose="020B0604020202020204" pitchFamily="34" charset="0"/>
              <a:sym typeface="Helvetica Neue" panose="020B0403020202020204"/>
            </a:endParaRPr>
          </a:p>
        </p:txBody>
      </p:sp>
      <p:pic>
        <p:nvPicPr>
          <p:cNvPr id="71" name="Google Shape;71;p11"/>
          <p:cNvPicPr preferRelativeResize="0"/>
          <p:nvPr/>
        </p:nvPicPr>
        <p:blipFill rotWithShape="1">
          <a:blip r:embed="rId1"/>
          <a:srcRect/>
          <a:stretch>
            <a:fillRect/>
          </a:stretch>
        </p:blipFill>
        <p:spPr>
          <a:xfrm>
            <a:off x="5683052" y="921036"/>
            <a:ext cx="2352100" cy="1739125"/>
          </a:xfrm>
          <a:prstGeom prst="rect">
            <a:avLst/>
          </a:prstGeom>
          <a:noFill/>
          <a:ln>
            <a:noFill/>
          </a:ln>
        </p:spPr>
      </p:pic>
      <p:pic>
        <p:nvPicPr>
          <p:cNvPr id="72" name="Google Shape;72;p11" descr="Плагиат в Украине - Почему плагиаторы до сих пор у власти"/>
          <p:cNvPicPr preferRelativeResize="0"/>
          <p:nvPr/>
        </p:nvPicPr>
        <p:blipFill rotWithShape="1">
          <a:blip r:embed="rId2"/>
          <a:srcRect/>
          <a:stretch>
            <a:fillRect/>
          </a:stretch>
        </p:blipFill>
        <p:spPr>
          <a:xfrm>
            <a:off x="5678829" y="3002236"/>
            <a:ext cx="2352100" cy="1554300"/>
          </a:xfrm>
          <a:prstGeom prst="rect">
            <a:avLst/>
          </a:prstGeom>
          <a:noFill/>
          <a:ln>
            <a:noFill/>
          </a:ln>
        </p:spPr>
      </p:pic>
      <p:pic>
        <p:nvPicPr>
          <p:cNvPr id="11" name="Google Shape;67;p14"/>
          <p:cNvPicPr preferRelativeResize="0"/>
          <p:nvPr/>
        </p:nvPicPr>
        <p:blipFill>
          <a:blip r:embed="rId3"/>
          <a:stretch>
            <a:fillRect/>
          </a:stretch>
        </p:blipFill>
        <p:spPr>
          <a:xfrm>
            <a:off x="948319" y="1169084"/>
            <a:ext cx="1739125" cy="1739125"/>
          </a:xfrm>
          <a:prstGeom prst="rect">
            <a:avLst/>
          </a:prstGeom>
          <a:noFill/>
          <a:ln>
            <a:noFill/>
          </a:ln>
        </p:spPr>
      </p:pic>
      <p:pic>
        <p:nvPicPr>
          <p:cNvPr id="70" name="Google Shape;70;p11"/>
          <p:cNvPicPr preferRelativeResize="0"/>
          <p:nvPr/>
        </p:nvPicPr>
        <p:blipFill rotWithShape="1">
          <a:blip r:embed="rId4"/>
          <a:srcRect r="22111"/>
          <a:stretch>
            <a:fillRect/>
          </a:stretch>
        </p:blipFill>
        <p:spPr>
          <a:xfrm>
            <a:off x="676585" y="1104687"/>
            <a:ext cx="1873113" cy="1803522"/>
          </a:xfrm>
          <a:prstGeom prst="ellipse">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9" name="Google Shape;199;g21ddbd74c87_1_1"/>
          <p:cNvSpPr txBox="1"/>
          <p:nvPr/>
        </p:nvSpPr>
        <p:spPr>
          <a:xfrm>
            <a:off x="861061" y="1339726"/>
            <a:ext cx="7459980" cy="2123628"/>
          </a:xfrm>
          <a:prstGeom prst="rect">
            <a:avLst/>
          </a:prstGeom>
          <a:noFill/>
          <a:ln>
            <a:noFill/>
          </a:ln>
        </p:spPr>
        <p:txBody>
          <a:bodyPr spcFirstLastPara="1" wrap="square" lIns="91425" tIns="91425" rIns="91425" bIns="91425" anchor="t" anchorCtr="0">
            <a:spAutoFit/>
          </a:bodyPr>
          <a:lstStyle/>
          <a:p>
            <a:pPr lvl="0" rtl="0">
              <a:spcBef>
                <a:spcPts val="0"/>
              </a:spcBef>
              <a:spcAft>
                <a:spcPts val="0"/>
              </a:spcAft>
              <a:buClr>
                <a:schemeClr val="dk1"/>
              </a:buClr>
              <a:buSzPts val="1100"/>
            </a:pPr>
            <a:r>
              <a:rPr lang="en-US" sz="1400" b="1" dirty="0">
                <a:latin typeface="Century" panose="02040604050505020304" pitchFamily="18" charset="0"/>
                <a:ea typeface="Helvetica Neue" panose="020B0403020202020204"/>
                <a:cs typeface="Arial" panose="020B0604020202020204" pitchFamily="34" charset="0"/>
                <a:sym typeface="Helvetica Neue" panose="020B0403020202020204"/>
              </a:rPr>
              <a:t>Коли використовувати парафраз?</a:t>
            </a:r>
            <a:endParaRPr lang="en-US" sz="1400" b="1"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lvl="0" rtl="0">
              <a:spcBef>
                <a:spcPts val="0"/>
              </a:spcBef>
              <a:spcAft>
                <a:spcPts val="0"/>
              </a:spcAft>
              <a:buClr>
                <a:schemeClr val="dk1"/>
              </a:buClr>
              <a:buSzPts val="1100"/>
            </a:pPr>
            <a:endParaRPr lang="en-US" sz="1400" b="1"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288290" lvl="0" indent="-285750" rtl="0">
              <a:spcBef>
                <a:spcPts val="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оригінальні цитати надто об’ємні для прямого цитування необхідно представити узагальнену інформацію при одночасному посиланні на декілька джерел;</a:t>
            </a:r>
            <a:endParaRPr lang="en-US"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288290" lvl="0" indent="-285750" rtl="0">
              <a:spcBef>
                <a:spcPts val="0"/>
              </a:spcBef>
              <a:spcAft>
                <a:spcPts val="0"/>
              </a:spcAft>
              <a:buClr>
                <a:srgbClr val="B9D6D5"/>
              </a:buClr>
              <a:buSzPts val="1400"/>
              <a:buFont typeface="Wingdings" panose="05000000000000000000" pitchFamily="2" charset="2"/>
              <a:buChar char="l"/>
            </a:pP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288290" lvl="0" indent="-285750" rtl="0">
              <a:spcBef>
                <a:spcPts val="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необхідно коротко викласти зміст теоретичної концепції або процедури і результати досліджень, на які дається посилання в роботі.</a:t>
            </a:r>
            <a:endParaRPr lang="en-US"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288290" lvl="0" indent="-285750" rtl="0">
              <a:spcBef>
                <a:spcPts val="0"/>
              </a:spcBef>
              <a:spcAft>
                <a:spcPts val="0"/>
              </a:spcAft>
              <a:buClr>
                <a:srgbClr val="B9D6D5"/>
              </a:buClr>
              <a:buSzPts val="1400"/>
              <a:buFont typeface="Wingdings" panose="05000000000000000000" pitchFamily="2" charset="2"/>
              <a:buChar char="l"/>
            </a:pP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288290" lvl="0" indent="-285750" rtl="0">
              <a:spcBef>
                <a:spcPts val="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парафраз рекомендується вживати при цитуванні робіт іноземною мовою.</a:t>
            </a: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
        <p:nvSpPr>
          <p:cNvPr id="12" name="Google Shape;196;g21ddbd74c87_1_1"/>
          <p:cNvSpPr txBox="1">
            <a:spLocks noGrp="1"/>
          </p:cNvSpPr>
          <p:nvPr>
            <p:ph type="title"/>
          </p:nvPr>
        </p:nvSpPr>
        <p:spPr>
          <a:xfrm>
            <a:off x="861060" y="220640"/>
            <a:ext cx="7566660" cy="541020"/>
          </a:xfrm>
          <a:prstGeom prst="rect">
            <a:avLst/>
          </a:prstGeom>
        </p:spPr>
        <p:txBody>
          <a:bodyPr spcFirstLastPara="1" wrap="square" lIns="91425" tIns="91425" rIns="91425" bIns="91425" anchor="t" anchorCtr="0">
            <a:noAutofit/>
          </a:bodyPr>
          <a:lstStyle/>
          <a:p>
            <a:pPr>
              <a:lnSpc>
                <a:spcPct val="115000"/>
              </a:lnSpc>
            </a:pPr>
            <a:r>
              <a:rPr lang="en-US" sz="3000" dirty="0">
                <a:latin typeface="Century" panose="02040604050505020304" pitchFamily="18" charset="0"/>
                <a:ea typeface="Roboto"/>
                <a:cs typeface="Arial" panose="020B0604020202020204" pitchFamily="34" charset="0"/>
                <a:sym typeface="Roboto"/>
              </a:rPr>
              <a:t>Поради для уникнення плагіату</a:t>
            </a:r>
            <a:endParaRPr sz="3000" dirty="0">
              <a:latin typeface="Century" panose="02040604050505020304" pitchFamily="18" charset="0"/>
              <a:ea typeface="Roboto"/>
              <a:cs typeface="Arial" panose="020B0604020202020204" pitchFamily="34" charset="0"/>
              <a:sym typeface="Roboto"/>
            </a:endParaRPr>
          </a:p>
        </p:txBody>
      </p:sp>
      <p:sp>
        <p:nvSpPr>
          <p:cNvPr id="13" name="Google Shape;197;g21ddbd74c87_1_1"/>
          <p:cNvSpPr/>
          <p:nvPr/>
        </p:nvSpPr>
        <p:spPr>
          <a:xfrm>
            <a:off x="499110" y="1239418"/>
            <a:ext cx="8145780" cy="2478936"/>
          </a:xfrm>
          <a:prstGeom prst="rect">
            <a:avLst/>
          </a:prstGeom>
          <a:noFill/>
          <a:ln w="28575" cap="flat" cmpd="sng">
            <a:solidFill>
              <a:srgbClr val="B9D6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17"/>
          <p:cNvSpPr txBox="1">
            <a:spLocks noGrp="1"/>
          </p:cNvSpPr>
          <p:nvPr>
            <p:ph type="title"/>
          </p:nvPr>
        </p:nvSpPr>
        <p:spPr>
          <a:xfrm>
            <a:off x="906780" y="202533"/>
            <a:ext cx="7566660" cy="541020"/>
          </a:xfrm>
          <a:prstGeom prst="rect">
            <a:avLst/>
          </a:prstGeom>
          <a:noFill/>
          <a:ln>
            <a:noFill/>
          </a:ln>
        </p:spPr>
        <p:txBody>
          <a:bodyPr spcFirstLastPara="1" wrap="square" lIns="91425" tIns="91425" rIns="91425" bIns="91425" anchor="t" anchorCtr="0">
            <a:noAutofit/>
          </a:bodyPr>
          <a:lstStyle/>
          <a:p>
            <a:pPr marL="0" lvl="0" indent="0">
              <a:lnSpc>
                <a:spcPct val="115000"/>
              </a:lnSpc>
              <a:spcBef>
                <a:spcPct val="0"/>
              </a:spcBef>
              <a:spcAft>
                <a:spcPts val="0"/>
              </a:spcAft>
              <a:buSzPts val="2800"/>
            </a:pPr>
            <a:r>
              <a:rPr lang="en-US" sz="3000" b="1" dirty="0">
                <a:latin typeface="Century" panose="02040604050505020304" pitchFamily="18" charset="0"/>
                <a:ea typeface="Roboto"/>
                <a:cs typeface="Arial" panose="020B0604020202020204" pitchFamily="34" charset="0"/>
                <a:sym typeface="Roboto"/>
              </a:rPr>
              <a:t>Поради для цитування джерел</a:t>
            </a:r>
            <a:endParaRPr sz="3000" b="1" dirty="0">
              <a:latin typeface="Century" panose="02040604050505020304" pitchFamily="18" charset="0"/>
              <a:ea typeface="Roboto"/>
              <a:cs typeface="Arial" panose="020B0604020202020204" pitchFamily="34" charset="0"/>
              <a:sym typeface="Roboto"/>
            </a:endParaRPr>
          </a:p>
          <a:p>
            <a:pPr marL="0" lvl="0" indent="0" algn="l" rtl="0">
              <a:lnSpc>
                <a:spcPct val="115000"/>
              </a:lnSpc>
              <a:spcBef>
                <a:spcPts val="0"/>
              </a:spcBef>
              <a:spcAft>
                <a:spcPts val="0"/>
              </a:spcAft>
              <a:buSzPts val="2800"/>
              <a:buNone/>
            </a:pPr>
            <a:endParaRPr sz="4000" b="1" dirty="0">
              <a:solidFill>
                <a:schemeClr val="lt1"/>
              </a:solidFill>
              <a:latin typeface="Century" panose="02040604050505020304" pitchFamily="18" charset="0"/>
              <a:ea typeface="Roboto"/>
              <a:cs typeface="Arial" panose="020B0604020202020204" pitchFamily="34" charset="0"/>
              <a:sym typeface="Roboto"/>
            </a:endParaRPr>
          </a:p>
        </p:txBody>
      </p:sp>
      <p:sp>
        <p:nvSpPr>
          <p:cNvPr id="205" name="Google Shape;205;p17"/>
          <p:cNvSpPr txBox="1"/>
          <p:nvPr/>
        </p:nvSpPr>
        <p:spPr>
          <a:xfrm>
            <a:off x="1732006" y="1329620"/>
            <a:ext cx="6405988" cy="2123628"/>
          </a:xfrm>
          <a:prstGeom prst="rect">
            <a:avLst/>
          </a:prstGeom>
          <a:noFill/>
          <a:ln>
            <a:noFill/>
          </a:ln>
        </p:spPr>
        <p:txBody>
          <a:bodyPr spcFirstLastPara="1" wrap="square" lIns="91425" tIns="91425" rIns="91425" bIns="91425" anchor="t" anchorCtr="0">
            <a:spAutoFit/>
          </a:bodyPr>
          <a:lstStyle/>
          <a:p>
            <a:pPr marL="0" marR="0" lvl="0" indent="0" algn="just" rtl="0">
              <a:lnSpc>
                <a:spcPct val="100000"/>
              </a:lnSpc>
              <a:spcBef>
                <a:spcPts val="0"/>
              </a:spcBef>
              <a:spcAft>
                <a:spcPts val="0"/>
              </a:spcAft>
              <a:buClr>
                <a:srgbClr val="000000"/>
              </a:buClr>
              <a:buSzPts val="1400"/>
              <a:buFont typeface="Arial" panose="020B0604020202020204"/>
              <a:buNone/>
            </a:pPr>
            <a:r>
              <a:rPr lang="en-US"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Список використаних джерел та літератури — загальний список всіх джерел інформації, звідки ви брали матеріали для роботи, який подається в кінці (але перед додатками) в алфавітному порядку. </a:t>
            </a:r>
            <a:endParaRPr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r>
              <a:rPr lang="en-US"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Посилання (посторінкові або в кінці) . Кожного разу, коли в своїй роботі ви використовуєте думку іншої людини або будь-яку іншу інформацію треба посилатися на джерело. </a:t>
            </a:r>
            <a:endParaRPr sz="16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
        <p:nvSpPr>
          <p:cNvPr id="207" name="Google Shape;207;p17"/>
          <p:cNvSpPr txBox="1"/>
          <p:nvPr/>
        </p:nvSpPr>
        <p:spPr>
          <a:xfrm>
            <a:off x="1006006" y="1175186"/>
            <a:ext cx="726000" cy="815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4100"/>
              <a:buFont typeface="Arial" panose="020B0604020202020204"/>
              <a:buNone/>
            </a:pPr>
            <a:r>
              <a:rPr lang="en-US" sz="4100" b="1" i="0" u="none" strike="noStrike" cap="none" dirty="0">
                <a:solidFill>
                  <a:srgbClr val="B9D6D5"/>
                </a:solidFill>
                <a:latin typeface="Arial" panose="020B0604020202020204" pitchFamily="34" charset="0"/>
                <a:ea typeface="Helvetica Neue" panose="020B0403020202020204"/>
                <a:cs typeface="Arial" panose="020B0604020202020204" pitchFamily="34" charset="0"/>
                <a:sym typeface="Helvetica Neue" panose="020B0403020202020204"/>
              </a:rPr>
              <a:t>1.</a:t>
            </a:r>
            <a:endParaRPr sz="4100" b="1" i="0" u="none" strike="noStrike" cap="none" dirty="0">
              <a:solidFill>
                <a:srgbClr val="B9D6D5"/>
              </a:solidFill>
              <a:latin typeface="Arial" panose="020B0604020202020204" pitchFamily="34" charset="0"/>
              <a:ea typeface="Helvetica Neue" panose="020B0403020202020204"/>
              <a:cs typeface="Arial" panose="020B0604020202020204" pitchFamily="34" charset="0"/>
              <a:sym typeface="Helvetica Neue" panose="020B0403020202020204"/>
            </a:endParaRPr>
          </a:p>
        </p:txBody>
      </p:sp>
      <p:sp>
        <p:nvSpPr>
          <p:cNvPr id="208" name="Google Shape;208;p17"/>
          <p:cNvSpPr txBox="1"/>
          <p:nvPr/>
        </p:nvSpPr>
        <p:spPr>
          <a:xfrm>
            <a:off x="1006006" y="2422520"/>
            <a:ext cx="675300" cy="815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4100"/>
              <a:buFont typeface="Arial" panose="020B0604020202020204"/>
              <a:buNone/>
            </a:pPr>
            <a:r>
              <a:rPr lang="en-US" sz="4100" b="1" i="0" u="none" strike="noStrike" cap="none" dirty="0">
                <a:solidFill>
                  <a:srgbClr val="B9D6D5"/>
                </a:solidFill>
                <a:latin typeface="Arial" panose="020B0604020202020204" pitchFamily="34" charset="0"/>
                <a:ea typeface="Helvetica Neue" panose="020B0403020202020204"/>
                <a:cs typeface="Arial" panose="020B0604020202020204" pitchFamily="34" charset="0"/>
                <a:sym typeface="Helvetica Neue" panose="020B0403020202020204"/>
              </a:rPr>
              <a:t>2.</a:t>
            </a:r>
            <a:endParaRPr sz="1400" b="0" i="0" u="none" strike="noStrike" cap="none" dirty="0">
              <a:solidFill>
                <a:srgbClr val="B9D6D5"/>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9" name="Google Shape;209;p17"/>
          <p:cNvSpPr txBox="1"/>
          <p:nvPr/>
        </p:nvSpPr>
        <p:spPr>
          <a:xfrm>
            <a:off x="274320" y="896982"/>
            <a:ext cx="7917180" cy="2200572"/>
          </a:xfrm>
          <a:prstGeom prst="rect">
            <a:avLst/>
          </a:prstGeom>
          <a:noFill/>
          <a:ln>
            <a:noFill/>
          </a:ln>
        </p:spPr>
        <p:txBody>
          <a:bodyPr spcFirstLastPara="1" wrap="square" lIns="91425" tIns="91425" rIns="91425" bIns="91425" anchor="t" anchorCtr="0">
            <a:spAutoFit/>
          </a:bodyPr>
          <a:lstStyle/>
          <a:p>
            <a:pPr marL="914400" marR="0" lvl="0" indent="-311150" algn="just" rtl="0">
              <a:lnSpc>
                <a:spcPct val="100000"/>
              </a:lnSpc>
              <a:spcBef>
                <a:spcPts val="1000"/>
              </a:spcBef>
              <a:spcAft>
                <a:spcPts val="600"/>
              </a:spcAft>
              <a:buClr>
                <a:srgbClr val="B9D6D5"/>
              </a:buClr>
              <a:buSzPts val="1300"/>
              <a:buFont typeface="Wingdings" panose="05000000000000000000" pitchFamily="2" charset="2"/>
              <a:buChar char="l"/>
            </a:pPr>
            <a: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Кожна цитована робота має бути в списку літератури, а кожна робота в списку літератури має бути цитована в тексті (або в таблиці, малюнку, виносці чи додатку).</a:t>
            </a:r>
            <a:endParaRPr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914400" marR="0" lvl="0" indent="-311150" algn="just" rtl="0">
              <a:lnSpc>
                <a:spcPct val="100000"/>
              </a:lnSpc>
              <a:spcBef>
                <a:spcPts val="1000"/>
              </a:spcBef>
              <a:spcAft>
                <a:spcPts val="600"/>
              </a:spcAft>
              <a:buClr>
                <a:srgbClr val="B9D6D5"/>
              </a:buClr>
              <a:buSzPts val="1300"/>
              <a:buFont typeface="Wingdings" panose="05000000000000000000" pitchFamily="2" charset="2"/>
              <a:buChar char="l"/>
            </a:pPr>
            <a: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Імена авторів і дат публікації в списку посилань  має збігатися з цитатами в тексті.</a:t>
            </a:r>
            <a:endParaRPr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914400" marR="0" lvl="0" indent="-311150" algn="just" rtl="0">
              <a:lnSpc>
                <a:spcPct val="100000"/>
              </a:lnSpc>
              <a:spcBef>
                <a:spcPts val="1000"/>
              </a:spcBef>
              <a:spcAft>
                <a:spcPts val="600"/>
              </a:spcAft>
              <a:buClr>
                <a:srgbClr val="B9D6D5"/>
              </a:buClr>
              <a:buSzPts val="1300"/>
              <a:buFont typeface="Wingdings" panose="05000000000000000000" pitchFamily="2" charset="2"/>
              <a:buChar char="l"/>
            </a:pPr>
            <a: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Оформлюйте посилання на джерела та літературу відштовхуючися від вимог до роботи. Якщо стиль оформлення не вказано у вимогах, ви можете скористатися найвідомішим – </a:t>
            </a:r>
            <a:r>
              <a:rPr lang="en-US" sz="1300" b="0" i="0" u="none" strike="noStrike" cap="none" dirty="0">
                <a:solidFill>
                  <a:srgbClr val="1155CC"/>
                </a:solidFill>
                <a:uFill>
                  <a:noFill/>
                </a:uFill>
                <a:latin typeface="Century" panose="02040604050505020304" pitchFamily="18" charset="0"/>
                <a:ea typeface="Helvetica Neue" panose="020B0403020202020204"/>
                <a:cs typeface="Arial" panose="020B0604020202020204" pitchFamily="34" charset="0"/>
                <a:sym typeface="Helvetica Neue" panose="020B0403020202020204"/>
                <a:hlinkClick r:id="rId1"/>
              </a:rPr>
              <a:t>АРА style</a:t>
            </a:r>
            <a: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 або оформити джерела згідно з рекомендаціями</a:t>
            </a:r>
            <a:b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br>
            <a:r>
              <a:rPr lang="en-US" sz="1300" b="0" i="0" u="none" strike="noStrike" cap="none" dirty="0">
                <a:solidFill>
                  <a:srgbClr val="1155CC"/>
                </a:solidFill>
                <a:uFill>
                  <a:noFill/>
                </a:uFill>
                <a:latin typeface="Century" panose="02040604050505020304" pitchFamily="18" charset="0"/>
                <a:ea typeface="Helvetica Neue" panose="020B0403020202020204"/>
                <a:cs typeface="Arial" panose="020B0604020202020204" pitchFamily="34" charset="0"/>
                <a:sym typeface="Helvetica Neue" panose="020B0403020202020204"/>
                <a:hlinkClick r:id="rId2"/>
              </a:rPr>
              <a:t>Вищої атестаційної комісії (ВАК)</a:t>
            </a:r>
            <a: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a:t>
            </a:r>
            <a:endParaRPr sz="1400" b="0" i="0" u="none" strike="noStrike" cap="none" dirty="0">
              <a:solidFill>
                <a:srgbClr val="000000"/>
              </a:solidFill>
              <a:latin typeface="Century" panose="02040604050505020304" pitchFamily="18" charset="0"/>
              <a:ea typeface="Arial" panose="020B0604020202020204"/>
              <a:cs typeface="Arial" panose="020B0604020202020204"/>
              <a:sym typeface="Arial" panose="020B0604020202020204"/>
            </a:endParaRPr>
          </a:p>
        </p:txBody>
      </p:sp>
      <p:sp>
        <p:nvSpPr>
          <p:cNvPr id="10" name="Google Shape;204;p17"/>
          <p:cNvSpPr txBox="1">
            <a:spLocks noGrp="1"/>
          </p:cNvSpPr>
          <p:nvPr>
            <p:ph type="title"/>
          </p:nvPr>
        </p:nvSpPr>
        <p:spPr>
          <a:xfrm>
            <a:off x="861060" y="198120"/>
            <a:ext cx="7566660" cy="541020"/>
          </a:xfrm>
          <a:prstGeom prst="rect">
            <a:avLst/>
          </a:prstGeom>
          <a:noFill/>
          <a:ln>
            <a:noFill/>
          </a:ln>
        </p:spPr>
        <p:txBody>
          <a:bodyPr spcFirstLastPara="1" wrap="square" lIns="91425" tIns="91425" rIns="91425" bIns="91425" anchor="t" anchorCtr="0">
            <a:noAutofit/>
          </a:bodyPr>
          <a:lstStyle/>
          <a:p>
            <a:pPr marL="0" lvl="0" indent="0">
              <a:lnSpc>
                <a:spcPct val="115000"/>
              </a:lnSpc>
              <a:spcBef>
                <a:spcPct val="0"/>
              </a:spcBef>
              <a:spcAft>
                <a:spcPts val="0"/>
              </a:spcAft>
              <a:buSzPts val="2800"/>
            </a:pPr>
            <a:r>
              <a:rPr lang="en-US" sz="3000" b="1" dirty="0">
                <a:ea typeface="Roboto"/>
                <a:cs typeface="Arial" panose="020B0604020202020204" pitchFamily="34" charset="0"/>
                <a:sym typeface="Roboto"/>
              </a:rPr>
              <a:t>Поради для цитування джерел</a:t>
            </a:r>
            <a:endParaRPr sz="3000" b="1" dirty="0">
              <a:ea typeface="Roboto"/>
              <a:cs typeface="Arial" panose="020B0604020202020204" pitchFamily="34" charset="0"/>
              <a:sym typeface="Roboto"/>
            </a:endParaRPr>
          </a:p>
          <a:p>
            <a:pPr marL="0" lvl="0" indent="0" algn="l" rtl="0">
              <a:lnSpc>
                <a:spcPct val="115000"/>
              </a:lnSpc>
              <a:spcBef>
                <a:spcPts val="0"/>
              </a:spcBef>
              <a:spcAft>
                <a:spcPts val="0"/>
              </a:spcAft>
              <a:buSzPts val="2800"/>
              <a:buNone/>
            </a:pPr>
            <a:endParaRPr sz="4000" b="1" dirty="0">
              <a:solidFill>
                <a:schemeClr val="lt1"/>
              </a:solidFill>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18"/>
          <p:cNvSpPr txBox="1">
            <a:spLocks noGrp="1"/>
          </p:cNvSpPr>
          <p:nvPr>
            <p:ph type="title"/>
          </p:nvPr>
        </p:nvSpPr>
        <p:spPr>
          <a:xfrm>
            <a:off x="881448" y="23928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000"/>
              <a:buNone/>
            </a:pPr>
            <a:r>
              <a:rPr lang="en-US" b="1" dirty="0">
                <a:latin typeface="Century" panose="02040604050505020304" pitchFamily="18" charset="0"/>
                <a:ea typeface="Roboto"/>
                <a:cs typeface="Arial" panose="020B0604020202020204" pitchFamily="34" charset="0"/>
                <a:sym typeface="Roboto"/>
              </a:rPr>
              <a:t>Вказуйте джерело, коли це...</a:t>
            </a:r>
            <a:endParaRPr b="1" dirty="0">
              <a:latin typeface="Century" panose="02040604050505020304" pitchFamily="18" charset="0"/>
              <a:ea typeface="Roboto"/>
              <a:cs typeface="Arial" panose="020B0604020202020204" pitchFamily="34" charset="0"/>
              <a:sym typeface="Roboto"/>
            </a:endParaRPr>
          </a:p>
        </p:txBody>
      </p:sp>
      <p:sp>
        <p:nvSpPr>
          <p:cNvPr id="215" name="Google Shape;215;p18"/>
          <p:cNvSpPr txBox="1">
            <a:spLocks noGrp="1"/>
          </p:cNvSpPr>
          <p:nvPr>
            <p:ph type="body" idx="1"/>
          </p:nvPr>
        </p:nvSpPr>
        <p:spPr>
          <a:xfrm>
            <a:off x="906162" y="1017930"/>
            <a:ext cx="7356390" cy="3716070"/>
          </a:xfrm>
          <a:prstGeom prst="rect">
            <a:avLst/>
          </a:prstGeom>
          <a:noFill/>
          <a:ln>
            <a:noFill/>
          </a:ln>
        </p:spPr>
        <p:txBody>
          <a:bodyPr spcFirstLastPara="1" wrap="square" lIns="91425" tIns="91425" rIns="91425" bIns="91425" anchor="t" anchorCtr="0">
            <a:noAutofit/>
          </a:bodyPr>
          <a:lstStyle/>
          <a:p>
            <a:pPr marL="0" lvl="0" indent="0" algn="just" rtl="0">
              <a:lnSpc>
                <a:spcPct val="100000"/>
              </a:lnSpc>
              <a:spcBef>
                <a:spcPts val="0"/>
              </a:spcBef>
              <a:spcAft>
                <a:spcPts val="0"/>
              </a:spcAft>
              <a:buSzPct val="145000"/>
              <a:buNone/>
            </a:pPr>
            <a:r>
              <a:rPr lang="en-US"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Пряма цитата</a:t>
            </a:r>
            <a:endParaRPr lang="en-US"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lnSpc>
                <a:spcPct val="100000"/>
              </a:lnSpc>
              <a:spcBef>
                <a:spcPts val="0"/>
              </a:spcBef>
              <a:spcAft>
                <a:spcPts val="0"/>
              </a:spcAft>
              <a:buSzPct val="145000"/>
              <a:buNone/>
            </a:pPr>
            <a:endParaRPr lang="ru-RU"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00000"/>
              <a:buFont typeface="Wingdings" panose="05000000000000000000" pitchFamily="2" charset="2"/>
              <a:buChar char="l"/>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Письменник Рой Беннетт написав: «Доброчесність - це робити те, що правильно і правдиво, і чинити так, як ви говорите, що ви б вчинили.» (Bennett, 2020, стр. 106)</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45000"/>
              <a:buNone/>
            </a:pPr>
            <a:r>
              <a:rPr lang="en-US" sz="1100" i="1"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	Список джерел: Roy T. Bennett. (2020). </a:t>
            </a:r>
            <a:r>
              <a:rPr lang="en-US" sz="1100" i="1"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The Light in the Heart: Inspirational Thoughts for Living Your Best Life.</a:t>
            </a:r>
            <a:endParaRPr sz="1100" i="1"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45000"/>
              <a:buFont typeface="Wingdings" panose="05000000000000000000" pitchFamily="2" charset="2"/>
              <a:buChar char="l"/>
            </a:pP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00000"/>
              <a:buFont typeface="Wingdings" panose="05000000000000000000" pitchFamily="2" charset="2"/>
              <a:buChar char="l"/>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Професор та науковець Тімоті Снайдер виклав в твіттер фото українського військового з його книгою та написав:</a:t>
            </a:r>
            <a:r>
              <a:rPr lang="en-US" sz="1200" i="1"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 </a:t>
            </a: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«Найвища честь для автора — читач» (Snyder, 2022)</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45000"/>
              <a:buNone/>
            </a:pPr>
            <a:r>
              <a:rPr lang="en-US" sz="1100" i="1" dirty="0">
                <a:solidFill>
                  <a:schemeClr val="dk1"/>
                </a:solidFill>
                <a:latin typeface="Century" panose="02040604050505020304" pitchFamily="18" charset="0"/>
                <a:cs typeface="Arial" panose="020B0604020202020204" pitchFamily="34" charset="0"/>
                <a:sym typeface="Helvetica Neue" panose="020B0403020202020204"/>
              </a:rPr>
              <a:t>	Список джерел: Timothy Snyder. (2 січня 2022). Найвища честь для автора – читач. Доступ через </a:t>
            </a:r>
            <a:r>
              <a:rPr lang="en-US" sz="1000" i="1" u="sng" dirty="0">
                <a:solidFill>
                  <a:schemeClr val="hlink"/>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hlinkClick r:id="rId1"/>
              </a:rPr>
              <a:t>https://twitter.com/timothydsnyder/status/1609928400634007553?s=46&amp;t=BcUu05H7wrZw_sZR_IGpvg</a:t>
            </a:r>
            <a:endParaRPr sz="1000" i="1" dirty="0">
              <a:solidFill>
                <a:srgbClr val="0000FF"/>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lnSpc>
                <a:spcPct val="100000"/>
              </a:lnSpc>
              <a:spcBef>
                <a:spcPts val="0"/>
              </a:spcBef>
              <a:spcAft>
                <a:spcPts val="0"/>
              </a:spcAft>
              <a:buSzPct val="145000"/>
              <a:buNone/>
            </a:pPr>
            <a:endParaRPr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lnSpc>
                <a:spcPct val="100000"/>
              </a:lnSpc>
              <a:spcBef>
                <a:spcPts val="0"/>
              </a:spcBef>
              <a:spcAft>
                <a:spcPts val="0"/>
              </a:spcAft>
              <a:buSzPct val="145000"/>
              <a:buNone/>
            </a:pPr>
            <a:r>
              <a:rPr lang="en-US"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Парафраз</a:t>
            </a:r>
            <a:endParaRPr lang="en-US"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lnSpc>
                <a:spcPct val="100000"/>
              </a:lnSpc>
              <a:spcBef>
                <a:spcPts val="0"/>
              </a:spcBef>
              <a:spcAft>
                <a:spcPts val="0"/>
              </a:spcAft>
              <a:buSzPct val="145000"/>
              <a:buNone/>
            </a:pPr>
            <a:endParaRPr lang="ru-RU"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00000"/>
              <a:buFont typeface="Wingdings" panose="05000000000000000000" pitchFamily="2" charset="2"/>
              <a:buChar char="l"/>
            </a:pPr>
            <a:r>
              <a:rPr lang="en-US" sz="1200" dirty="0">
                <a:solidFill>
                  <a:schemeClr val="dk1"/>
                </a:solidFill>
                <a:latin typeface="Century" panose="02040604050505020304" pitchFamily="18" charset="0"/>
                <a:cs typeface="Arial" panose="020B0604020202020204" pitchFamily="34" charset="0"/>
                <a:sym typeface="Helvetica Neue" panose="020B0403020202020204"/>
              </a:rPr>
              <a:t>Рой Беннетт писав, що чинити доброчесно це чинити правильно і чесно та притримуватися своїх принципів (Bennett, 2020, стр. 106)</a:t>
            </a:r>
            <a:endParaRPr sz="1200" dirty="0">
              <a:solidFill>
                <a:schemeClr val="dk1"/>
              </a:solidFill>
              <a:latin typeface="Century" panose="02040604050505020304" pitchFamily="18" charset="0"/>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45000"/>
              <a:buFont typeface="Wingdings" panose="05000000000000000000" pitchFamily="2" charset="2"/>
              <a:buChar char="l"/>
            </a:pPr>
            <a:endParaRPr sz="1200" dirty="0">
              <a:solidFill>
                <a:schemeClr val="dk1"/>
              </a:solidFill>
              <a:latin typeface="Century" panose="02040604050505020304" pitchFamily="18" charset="0"/>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00000"/>
              <a:buFont typeface="Wingdings" panose="05000000000000000000" pitchFamily="2" charset="2"/>
              <a:buChar char="l"/>
            </a:pPr>
            <a:r>
              <a:rPr lang="en-US" sz="1200" dirty="0">
                <a:solidFill>
                  <a:schemeClr val="dk1"/>
                </a:solidFill>
                <a:latin typeface="Century" panose="02040604050505020304" pitchFamily="18" charset="0"/>
                <a:cs typeface="Arial" panose="020B0604020202020204" pitchFamily="34" charset="0"/>
                <a:sym typeface="Helvetica Neue" panose="020B0403020202020204"/>
              </a:rPr>
              <a:t>Альбус Дамблдор в книгах про Гаррі Поттера казав, що всім доводиться робити вибір між тим, що правильно, та тим, що легко (Роулінг, 2003, стр. 460)</a:t>
            </a:r>
            <a:endParaRPr sz="1200" dirty="0">
              <a:solidFill>
                <a:schemeClr val="dk1"/>
              </a:solidFill>
              <a:latin typeface="Century" panose="02040604050505020304" pitchFamily="18" charset="0"/>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SzPct val="145000"/>
              <a:buNone/>
            </a:pPr>
            <a:r>
              <a:rPr lang="en-US" sz="1100" i="1" dirty="0">
                <a:solidFill>
                  <a:schemeClr val="dk1"/>
                </a:solidFill>
                <a:latin typeface="Century" panose="02040604050505020304" pitchFamily="18" charset="0"/>
                <a:cs typeface="Arial" panose="020B0604020202020204" pitchFamily="34" charset="0"/>
                <a:sym typeface="Helvetica Neue" panose="020B0403020202020204"/>
              </a:rPr>
              <a:t>	Список джерел: Джоан Роулінг. (2003). Гаррі Поттер і келих вогню. Київ: А-ба-ба-га-ла-ма-га.</a:t>
            </a:r>
            <a:endParaRPr sz="1100" i="1" dirty="0">
              <a:solidFill>
                <a:schemeClr val="dk1"/>
              </a:solidFill>
              <a:latin typeface="Century" panose="02040604050505020304" pitchFamily="18" charset="0"/>
              <a:cs typeface="Arial" panose="020B0604020202020204" pitchFamily="34" charset="0"/>
              <a:sym typeface="Helvetica Neue" panose="020B0403020202020204"/>
            </a:endParaRPr>
          </a:p>
          <a:p>
            <a:pPr marL="0" lvl="0" indent="0" algn="l" rtl="0">
              <a:lnSpc>
                <a:spcPct val="100000"/>
              </a:lnSpc>
              <a:spcBef>
                <a:spcPts val="0"/>
              </a:spcBef>
              <a:spcAft>
                <a:spcPts val="0"/>
              </a:spcAft>
              <a:buClr>
                <a:schemeClr val="dk1"/>
              </a:buClr>
              <a:buSzPct val="92000"/>
              <a:buFont typeface="Arial" panose="020B0604020202020204"/>
              <a:buNone/>
            </a:pP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lnSpc>
                <a:spcPct val="100000"/>
              </a:lnSpc>
              <a:spcBef>
                <a:spcPts val="0"/>
              </a:spcBef>
              <a:spcAft>
                <a:spcPts val="0"/>
              </a:spcAft>
              <a:buSzPct val="194000"/>
              <a:buNone/>
            </a:pPr>
            <a:endParaRPr sz="1200" i="1" dirty="0">
              <a:solidFill>
                <a:srgbClr val="0000FF"/>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0" algn="just" rtl="0">
              <a:lnSpc>
                <a:spcPct val="100000"/>
              </a:lnSpc>
              <a:spcBef>
                <a:spcPts val="0"/>
              </a:spcBef>
              <a:spcAft>
                <a:spcPts val="0"/>
              </a:spcAft>
              <a:buSzPct val="194000"/>
              <a:buNone/>
            </a:pPr>
            <a:endParaRPr sz="1200" i="1" dirty="0">
              <a:solidFill>
                <a:schemeClr val="dk1"/>
              </a:solidFill>
              <a:highlight>
                <a:srgbClr val="FFFFFF"/>
              </a:highlight>
              <a:latin typeface="Century" panose="02040604050505020304" pitchFamily="18" charset="0"/>
              <a:ea typeface="Times New Roman" panose="02020603050405020304"/>
              <a:cs typeface="Arial" panose="020B0604020202020204" pitchFamily="34" charset="0"/>
              <a:sym typeface="Times New Roman" panose="02020603050405020304"/>
            </a:endParaRPr>
          </a:p>
          <a:p>
            <a:pPr marL="0" lvl="0" indent="0" algn="just" rtl="0">
              <a:lnSpc>
                <a:spcPct val="100000"/>
              </a:lnSpc>
              <a:spcBef>
                <a:spcPts val="0"/>
              </a:spcBef>
              <a:spcAft>
                <a:spcPts val="0"/>
              </a:spcAft>
              <a:buClr>
                <a:schemeClr val="dk1"/>
              </a:buClr>
              <a:buSzPct val="92000"/>
              <a:buFont typeface="Arial" panose="020B0604020202020204"/>
              <a:buNone/>
            </a:pPr>
            <a:endParaRPr sz="1200" dirty="0">
              <a:solidFill>
                <a:schemeClr val="dk1"/>
              </a:solidFill>
              <a:latin typeface="Century" panose="02040604050505020304" pitchFamily="18" charset="0"/>
              <a:ea typeface="Times New Roman" panose="02020603050405020304"/>
              <a:cs typeface="Arial" panose="020B0604020202020204" pitchFamily="34" charset="0"/>
              <a:sym typeface="Times New Roman" panose="02020603050405020304"/>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19"/>
          <p:cNvSpPr txBox="1">
            <a:spLocks noGrp="1"/>
          </p:cNvSpPr>
          <p:nvPr>
            <p:ph type="title"/>
          </p:nvPr>
        </p:nvSpPr>
        <p:spPr>
          <a:xfrm>
            <a:off x="924285" y="213773"/>
            <a:ext cx="7566660" cy="54102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ct val="111000"/>
              <a:buNone/>
            </a:pPr>
            <a:r>
              <a:rPr lang="en-US" sz="3000" b="1" dirty="0">
                <a:latin typeface="Century" panose="02040604050505020304" pitchFamily="18" charset="0"/>
                <a:ea typeface="Roboto"/>
                <a:cs typeface="Arial" panose="020B0604020202020204" pitchFamily="34" charset="0"/>
                <a:sym typeface="Roboto"/>
              </a:rPr>
              <a:t>Вказуйте джерело, коли це...</a:t>
            </a:r>
            <a:endParaRPr sz="3000" b="1" dirty="0">
              <a:latin typeface="Century" panose="02040604050505020304" pitchFamily="18" charset="0"/>
              <a:ea typeface="Roboto"/>
              <a:cs typeface="Arial" panose="020B0604020202020204" pitchFamily="34" charset="0"/>
              <a:sym typeface="Roboto"/>
            </a:endParaRPr>
          </a:p>
        </p:txBody>
      </p:sp>
      <p:sp>
        <p:nvSpPr>
          <p:cNvPr id="221" name="Google Shape;221;p19"/>
          <p:cNvSpPr txBox="1">
            <a:spLocks noGrp="1"/>
          </p:cNvSpPr>
          <p:nvPr>
            <p:ph type="body" sz="quarter" idx="13"/>
          </p:nvPr>
        </p:nvSpPr>
        <p:spPr>
          <a:xfrm>
            <a:off x="924285" y="1004193"/>
            <a:ext cx="7566660" cy="3497580"/>
          </a:xfrm>
          <a:prstGeom prst="rect">
            <a:avLst/>
          </a:prstGeom>
          <a:noFill/>
          <a:ln>
            <a:noFill/>
          </a:ln>
        </p:spPr>
        <p:txBody>
          <a:bodyPr spcFirstLastPara="1" wrap="square" lIns="91425" tIns="91425" rIns="91425" bIns="91425" anchor="t" anchorCtr="0">
            <a:normAutofit fontScale="92500" lnSpcReduction="10000"/>
          </a:bodyPr>
          <a:lstStyle/>
          <a:p>
            <a:pPr marL="0" lvl="0" indent="0" rtl="0">
              <a:lnSpc>
                <a:spcPct val="100000"/>
              </a:lnSpc>
              <a:spcBef>
                <a:spcPts val="0"/>
              </a:spcBef>
              <a:spcAft>
                <a:spcPts val="0"/>
              </a:spcAft>
              <a:buSzPts val="1800"/>
              <a:buNone/>
            </a:pPr>
            <a:r>
              <a:rPr lang="en-US" sz="1250" dirty="0">
                <a:solidFill>
                  <a:schemeClr val="dk1"/>
                </a:solidFill>
                <a:highlight>
                  <a:srgbClr val="B9D6D5"/>
                </a:highlight>
                <a:latin typeface="Century" panose="02040604050505020304" pitchFamily="18" charset="0"/>
                <a:ea typeface="Helvetica Neue" panose="020B0403020202020204"/>
                <a:sym typeface="Helvetica Neue" panose="020B0403020202020204"/>
              </a:rPr>
              <a:t>Пряме згадування</a:t>
            </a:r>
            <a:endParaRPr lang="en-US" sz="125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endParaRPr sz="125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271780" lvl="0" indent="-271780" rtl="0">
              <a:lnSpc>
                <a:spcPct val="100000"/>
              </a:lnSpc>
              <a:spcBef>
                <a:spcPts val="0"/>
              </a:spcBef>
              <a:spcAft>
                <a:spcPts val="0"/>
              </a:spcAft>
              <a:buClr>
                <a:srgbClr val="B9D6D5"/>
              </a:buClr>
              <a:buSzPts val="1250"/>
              <a:buFont typeface="Wingdings" panose="05000000000000000000" pitchFamily="2" charset="2"/>
              <a:buChar char="l"/>
            </a:pPr>
            <a:r>
              <a:rPr lang="en-US" sz="1250" dirty="0">
                <a:solidFill>
                  <a:schemeClr val="dk1"/>
                </a:solidFill>
                <a:latin typeface="Century" panose="02040604050505020304" pitchFamily="18" charset="0"/>
                <a:ea typeface="Helvetica Neue" panose="020B0403020202020204"/>
                <a:sym typeface="Helvetica Neue" panose="020B0403020202020204"/>
              </a:rPr>
              <a:t>Доброчесність стосується того як ми діємо – правильно, чесно та принципово.</a:t>
            </a:r>
            <a:br>
              <a:rPr lang="en-US" sz="1250" dirty="0">
                <a:solidFill>
                  <a:schemeClr val="dk1"/>
                </a:solidFill>
                <a:latin typeface="Century" panose="02040604050505020304" pitchFamily="18" charset="0"/>
                <a:ea typeface="Helvetica Neue" panose="020B0403020202020204"/>
                <a:sym typeface="Helvetica Neue" panose="020B0403020202020204"/>
              </a:rPr>
            </a:br>
            <a:r>
              <a:rPr lang="en-US" sz="1100" i="1" dirty="0">
                <a:solidFill>
                  <a:schemeClr val="dk1"/>
                </a:solidFill>
                <a:latin typeface="Century" panose="02040604050505020304" pitchFamily="18" charset="0"/>
                <a:sym typeface="Helvetica Neue" panose="020B0403020202020204"/>
              </a:rPr>
              <a:t>Письменник Рой Беннет поділяє цю думку в своїй книзі </a:t>
            </a:r>
            <a:r>
              <a:rPr lang="uk-UA" sz="1100" i="1" dirty="0">
                <a:solidFill>
                  <a:schemeClr val="dk1"/>
                </a:solidFill>
                <a:latin typeface="Century" panose="02040604050505020304" pitchFamily="18" charset="0"/>
                <a:sym typeface="Helvetica Neue" panose="020B0403020202020204"/>
              </a:rPr>
              <a:t>«</a:t>
            </a:r>
            <a:r>
              <a:rPr lang="en-US" sz="1100" i="1" dirty="0">
                <a:solidFill>
                  <a:schemeClr val="dk1"/>
                </a:solidFill>
                <a:latin typeface="Century" panose="02040604050505020304" pitchFamily="18" charset="0"/>
                <a:sym typeface="Helvetica Neue" panose="020B0403020202020204"/>
              </a:rPr>
              <a:t>Світло у серці» (Bennett, 2020, стр. 106)</a:t>
            </a:r>
            <a:endParaRPr sz="1100" i="1" dirty="0">
              <a:solidFill>
                <a:schemeClr val="dk1"/>
              </a:solidFill>
              <a:latin typeface="Century" panose="02040604050505020304" pitchFamily="18" charset="0"/>
              <a:sym typeface="Helvetica Neue" panose="020B0403020202020204"/>
            </a:endParaRPr>
          </a:p>
          <a:p>
            <a:pPr marL="271780" lvl="0" indent="-271780" rtl="0">
              <a:lnSpc>
                <a:spcPct val="100000"/>
              </a:lnSpc>
              <a:spcBef>
                <a:spcPts val="0"/>
              </a:spcBef>
              <a:spcAft>
                <a:spcPts val="0"/>
              </a:spcAft>
              <a:buClr>
                <a:srgbClr val="B9D6D5"/>
              </a:buClr>
              <a:buSzPts val="1800"/>
              <a:buFont typeface="Wingdings" panose="05000000000000000000" pitchFamily="2" charset="2"/>
              <a:buChar char="l"/>
            </a:pPr>
            <a:endParaRPr sz="1250" dirty="0">
              <a:solidFill>
                <a:schemeClr val="dk1"/>
              </a:solidFill>
              <a:latin typeface="Century" panose="02040604050505020304" pitchFamily="18" charset="0"/>
              <a:ea typeface="Helvetica Neue" panose="020B0403020202020204"/>
              <a:sym typeface="Helvetica Neue" panose="020B0403020202020204"/>
            </a:endParaRPr>
          </a:p>
          <a:p>
            <a:pPr marL="271780" lvl="0" indent="-271780" rtl="0">
              <a:lnSpc>
                <a:spcPct val="100000"/>
              </a:lnSpc>
              <a:spcBef>
                <a:spcPts val="0"/>
              </a:spcBef>
              <a:spcAft>
                <a:spcPts val="0"/>
              </a:spcAft>
              <a:buClr>
                <a:srgbClr val="B9D6D5"/>
              </a:buClr>
              <a:buSzPts val="1250"/>
              <a:buFont typeface="Wingdings" panose="05000000000000000000" pitchFamily="2" charset="2"/>
              <a:buChar char="l"/>
            </a:pPr>
            <a:r>
              <a:rPr lang="en-US" sz="1250" dirty="0">
                <a:solidFill>
                  <a:schemeClr val="dk1"/>
                </a:solidFill>
                <a:latin typeface="Century" panose="02040604050505020304" pitchFamily="18" charset="0"/>
                <a:ea typeface="Helvetica Neue" panose="020B0403020202020204"/>
                <a:sym typeface="Helvetica Neue" panose="020B0403020202020204"/>
              </a:rPr>
              <a:t>Про негативний вплив тоталітарної системи на особистість та її індивідуальний розвиток писав, зокрема, Джордж Орвелл (Orwell, 1949)</a:t>
            </a:r>
            <a:endParaRPr sz="1250" dirty="0">
              <a:solidFill>
                <a:schemeClr val="dk1"/>
              </a:solidFill>
              <a:latin typeface="Century" panose="02040604050505020304" pitchFamily="18" charset="0"/>
              <a:ea typeface="Helvetica Neue" panose="020B0403020202020204"/>
              <a:sym typeface="Helvetica Neue" panose="020B0403020202020204"/>
            </a:endParaRPr>
          </a:p>
          <a:p>
            <a:pPr marL="271780" lvl="0" indent="0" rtl="0">
              <a:lnSpc>
                <a:spcPct val="100000"/>
              </a:lnSpc>
              <a:spcBef>
                <a:spcPts val="0"/>
              </a:spcBef>
              <a:spcAft>
                <a:spcPts val="0"/>
              </a:spcAft>
              <a:buClr>
                <a:srgbClr val="B9D6D5"/>
              </a:buClr>
              <a:buSzPts val="1800"/>
              <a:buNone/>
              <a:tabLst>
                <a:tab pos="534670" algn="l"/>
              </a:tabLst>
            </a:pPr>
            <a:r>
              <a:rPr lang="en-US" sz="1100" i="1" dirty="0">
                <a:solidFill>
                  <a:schemeClr val="dk1"/>
                </a:solidFill>
                <a:latin typeface="Century" panose="02040604050505020304" pitchFamily="18" charset="0"/>
                <a:ea typeface="Helvetica Neue" panose="020B0403020202020204"/>
                <a:sym typeface="Helvetica Neue" panose="020B0403020202020204"/>
              </a:rPr>
              <a:t>Список джерел: </a:t>
            </a:r>
            <a:r>
              <a:rPr lang="en-US" sz="1100" i="1" dirty="0">
                <a:solidFill>
                  <a:schemeClr val="dk1"/>
                </a:solidFill>
                <a:highlight>
                  <a:srgbClr val="FFFFFF"/>
                </a:highlight>
                <a:latin typeface="Century" panose="02040604050505020304" pitchFamily="18" charset="0"/>
                <a:ea typeface="Helvetica Neue" panose="020B0403020202020204"/>
                <a:sym typeface="Helvetica Neue" panose="020B0403020202020204"/>
              </a:rPr>
              <a:t>George Orwell. (1949). Nineteen Eighty-Four. London: Secker &amp; Warburg.</a:t>
            </a:r>
            <a:endParaRPr sz="1100" i="1" dirty="0">
              <a:solidFill>
                <a:schemeClr val="dk1"/>
              </a:solidFill>
              <a:highlight>
                <a:srgbClr val="FFFFFF"/>
              </a:highlight>
              <a:latin typeface="Century" panose="02040604050505020304" pitchFamily="18" charset="0"/>
              <a:ea typeface="Helvetica Neue" panose="020B0403020202020204"/>
              <a:sym typeface="Helvetica Neue" panose="020B0403020202020204"/>
            </a:endParaRPr>
          </a:p>
          <a:p>
            <a:pPr marL="271780" lvl="0" indent="0" rtl="0">
              <a:lnSpc>
                <a:spcPct val="100000"/>
              </a:lnSpc>
              <a:spcBef>
                <a:spcPts val="0"/>
              </a:spcBef>
              <a:spcAft>
                <a:spcPts val="0"/>
              </a:spcAft>
              <a:buSzPts val="1800"/>
              <a:buNone/>
              <a:tabLst>
                <a:tab pos="534670" algn="l"/>
              </a:tabLst>
            </a:pPr>
            <a:endParaRPr sz="1250" i="1" dirty="0">
              <a:solidFill>
                <a:srgbClr val="0000FF"/>
              </a:solidFill>
              <a:highlight>
                <a:srgbClr val="FFFFFF"/>
              </a:highlight>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endParaRPr sz="1250" dirty="0">
              <a:solidFill>
                <a:schemeClr val="dk1"/>
              </a:solidFill>
              <a:highlight>
                <a:srgbClr val="FFFFFF"/>
              </a:highlight>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r>
              <a:rPr lang="en-US" sz="1250" dirty="0">
                <a:solidFill>
                  <a:schemeClr val="dk1"/>
                </a:solidFill>
                <a:highlight>
                  <a:srgbClr val="B9D6D5"/>
                </a:highlight>
                <a:latin typeface="Century" panose="02040604050505020304" pitchFamily="18" charset="0"/>
                <a:ea typeface="Helvetica Neue" panose="020B0403020202020204"/>
                <a:sym typeface="Helvetica Neue" panose="020B0403020202020204"/>
              </a:rPr>
              <a:t>Непряме згадування</a:t>
            </a:r>
            <a:endParaRPr lang="en-US" sz="125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endParaRPr sz="125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271780" lvl="0" indent="-271780" rtl="0">
              <a:lnSpc>
                <a:spcPct val="100000"/>
              </a:lnSpc>
              <a:spcBef>
                <a:spcPts val="0"/>
              </a:spcBef>
              <a:spcAft>
                <a:spcPts val="0"/>
              </a:spcAft>
              <a:buClr>
                <a:srgbClr val="B9D6D5"/>
              </a:buClr>
              <a:buSzPts val="1250"/>
              <a:buFont typeface="Wingdings" panose="05000000000000000000" pitchFamily="2" charset="2"/>
              <a:buChar char="l"/>
            </a:pPr>
            <a:r>
              <a:rPr lang="en-US" sz="1300" dirty="0">
                <a:solidFill>
                  <a:schemeClr val="dk1"/>
                </a:solidFill>
                <a:latin typeface="Century" panose="02040604050505020304" pitchFamily="18" charset="0"/>
                <a:sym typeface="Helvetica Neue" panose="020B0403020202020204"/>
              </a:rPr>
              <a:t>Деякі автори вважають, що доброчесність це чинити правильно та правдиво</a:t>
            </a:r>
            <a:br>
              <a:rPr lang="en-US" sz="1300" dirty="0">
                <a:solidFill>
                  <a:schemeClr val="dk1"/>
                </a:solidFill>
                <a:latin typeface="Century" panose="02040604050505020304" pitchFamily="18" charset="0"/>
                <a:sym typeface="Helvetica Neue" panose="020B0403020202020204"/>
              </a:rPr>
            </a:br>
            <a:r>
              <a:rPr lang="en-US" sz="1300" dirty="0">
                <a:solidFill>
                  <a:schemeClr val="dk1"/>
                </a:solidFill>
                <a:latin typeface="Century" panose="02040604050505020304" pitchFamily="18" charset="0"/>
                <a:sym typeface="Helvetica Neue" panose="020B0403020202020204"/>
              </a:rPr>
              <a:t>і </a:t>
            </a:r>
            <a:r>
              <a:rPr lang="en-US" sz="1250" dirty="0">
                <a:solidFill>
                  <a:schemeClr val="dk1"/>
                </a:solidFill>
                <a:latin typeface="Century" panose="02040604050505020304" pitchFamily="18" charset="0"/>
                <a:ea typeface="Helvetica Neue" panose="020B0403020202020204"/>
                <a:sym typeface="Helvetica Neue" panose="020B0403020202020204"/>
              </a:rPr>
              <a:t>дотримуватися своїх принципів (Bennett, 2020, стр. 106)</a:t>
            </a:r>
            <a:endParaRPr sz="1250" dirty="0">
              <a:solidFill>
                <a:schemeClr val="dk1"/>
              </a:solidFill>
              <a:latin typeface="Century" panose="02040604050505020304" pitchFamily="18" charset="0"/>
              <a:ea typeface="Helvetica Neue" panose="020B0403020202020204"/>
              <a:sym typeface="Helvetica Neue" panose="020B0403020202020204"/>
            </a:endParaRPr>
          </a:p>
          <a:p>
            <a:pPr marL="271780" lvl="0" indent="-271780" rtl="0">
              <a:lnSpc>
                <a:spcPct val="100000"/>
              </a:lnSpc>
              <a:spcBef>
                <a:spcPts val="0"/>
              </a:spcBef>
              <a:spcAft>
                <a:spcPts val="0"/>
              </a:spcAft>
              <a:buClr>
                <a:srgbClr val="B9D6D5"/>
              </a:buClr>
              <a:buSzPts val="1800"/>
              <a:buFont typeface="Wingdings" panose="05000000000000000000" pitchFamily="2" charset="2"/>
              <a:buChar char="l"/>
            </a:pPr>
            <a:endParaRPr sz="1250" dirty="0">
              <a:solidFill>
                <a:schemeClr val="dk1"/>
              </a:solidFill>
              <a:latin typeface="Century" panose="02040604050505020304" pitchFamily="18" charset="0"/>
              <a:ea typeface="Helvetica Neue" panose="020B0403020202020204"/>
              <a:sym typeface="Helvetica Neue" panose="020B0403020202020204"/>
            </a:endParaRPr>
          </a:p>
          <a:p>
            <a:pPr marL="271780" lvl="0" indent="-271780" rtl="0">
              <a:lnSpc>
                <a:spcPct val="100000"/>
              </a:lnSpc>
              <a:spcBef>
                <a:spcPts val="0"/>
              </a:spcBef>
              <a:spcAft>
                <a:spcPts val="0"/>
              </a:spcAft>
              <a:buClr>
                <a:srgbClr val="B9D6D5"/>
              </a:buClr>
              <a:buSzPts val="1250"/>
              <a:buFont typeface="Wingdings" panose="05000000000000000000" pitchFamily="2" charset="2"/>
              <a:buChar char="l"/>
            </a:pPr>
            <a:r>
              <a:rPr lang="en-US" sz="1250" dirty="0">
                <a:solidFill>
                  <a:schemeClr val="dk1"/>
                </a:solidFill>
                <a:latin typeface="Century" panose="02040604050505020304" pitchFamily="18" charset="0"/>
                <a:ea typeface="Helvetica Neue" panose="020B0403020202020204"/>
                <a:sym typeface="Helvetica Neue" panose="020B0403020202020204"/>
              </a:rPr>
              <a:t>У 2022 році Україна отримала 33 бали в Індексі сприйняття корупції (Trancparency International, 2022)</a:t>
            </a:r>
            <a:endParaRPr lang="en-US" sz="1250" dirty="0">
              <a:solidFill>
                <a:schemeClr val="dk1"/>
              </a:solidFill>
              <a:latin typeface="Century" panose="02040604050505020304" pitchFamily="18" charset="0"/>
              <a:ea typeface="Helvetica Neue" panose="020B0403020202020204"/>
              <a:sym typeface="Helvetica Neue" panose="020B0403020202020204"/>
            </a:endParaRPr>
          </a:p>
          <a:p>
            <a:pPr marL="457200" lvl="0" indent="-307975" rtl="0">
              <a:lnSpc>
                <a:spcPct val="100000"/>
              </a:lnSpc>
              <a:spcBef>
                <a:spcPts val="0"/>
              </a:spcBef>
              <a:spcAft>
                <a:spcPts val="0"/>
              </a:spcAft>
              <a:buClr>
                <a:srgbClr val="B9D6D5"/>
              </a:buClr>
              <a:buSzPts val="1250"/>
              <a:buFont typeface="Wingdings" panose="05000000000000000000" pitchFamily="2" charset="2"/>
              <a:buChar char="l"/>
            </a:pPr>
            <a:endParaRPr sz="1250" dirty="0">
              <a:solidFill>
                <a:schemeClr val="dk1"/>
              </a:solidFill>
              <a:latin typeface="Century" panose="02040604050505020304" pitchFamily="18" charset="0"/>
              <a:ea typeface="Helvetica Neue" panose="020B0403020202020204"/>
              <a:sym typeface="Helvetica Neue" panose="020B0403020202020204"/>
            </a:endParaRPr>
          </a:p>
          <a:p>
            <a:pPr lvl="0" indent="0" rtl="0">
              <a:lnSpc>
                <a:spcPct val="100000"/>
              </a:lnSpc>
              <a:spcBef>
                <a:spcPts val="0"/>
              </a:spcBef>
              <a:spcAft>
                <a:spcPts val="0"/>
              </a:spcAft>
              <a:buClr>
                <a:srgbClr val="B9D6D5"/>
              </a:buClr>
              <a:buSzPts val="1800"/>
              <a:buNone/>
            </a:pPr>
            <a:r>
              <a:rPr lang="en-US" sz="1100" i="1" dirty="0">
                <a:solidFill>
                  <a:schemeClr val="dk1"/>
                </a:solidFill>
                <a:latin typeface="Century" panose="02040604050505020304" pitchFamily="18" charset="0"/>
                <a:sym typeface="Helvetica Neue" panose="020B0403020202020204"/>
              </a:rPr>
              <a:t>Список джерел: Transparency International. (2022). Corruption perceptions index (Ukraine).</a:t>
            </a:r>
            <a:br>
              <a:rPr lang="en-US" sz="1100" i="1" dirty="0">
                <a:solidFill>
                  <a:schemeClr val="dk1"/>
                </a:solidFill>
                <a:latin typeface="Century" panose="02040604050505020304" pitchFamily="18" charset="0"/>
                <a:sym typeface="Helvetica Neue" panose="020B0403020202020204"/>
              </a:rPr>
            </a:br>
            <a:r>
              <a:rPr lang="en-US" sz="1100" i="1" dirty="0">
                <a:solidFill>
                  <a:schemeClr val="dk1"/>
                </a:solidFill>
                <a:latin typeface="Century" panose="02040604050505020304" pitchFamily="18" charset="0"/>
                <a:sym typeface="Helvetica Neue" panose="020B0403020202020204"/>
              </a:rPr>
              <a:t>Доступ через</a:t>
            </a:r>
            <a:r>
              <a:rPr lang="en-US" sz="1250" dirty="0">
                <a:solidFill>
                  <a:schemeClr val="dk1"/>
                </a:solidFill>
                <a:highlight>
                  <a:srgbClr val="FFFFFF"/>
                </a:highlight>
                <a:latin typeface="Century" panose="02040604050505020304" pitchFamily="18" charset="0"/>
                <a:ea typeface="Helvetica Neue" panose="020B0403020202020204"/>
                <a:sym typeface="Helvetica Neue" panose="020B0403020202020204"/>
              </a:rPr>
              <a:t>: </a:t>
            </a:r>
            <a:r>
              <a:rPr lang="en-US" sz="1250" u="sng" dirty="0">
                <a:solidFill>
                  <a:srgbClr val="0563C1"/>
                </a:solidFill>
                <a:highlight>
                  <a:srgbClr val="FFFFFF"/>
                </a:highlight>
                <a:latin typeface="Century" panose="02040604050505020304" pitchFamily="18" charset="0"/>
                <a:ea typeface="Helvetica Neue" panose="020B0403020202020204"/>
                <a:sym typeface="Helvetica Neue" panose="020B0403020202020204"/>
                <a:hlinkClick r:id="rId1"/>
              </a:rPr>
              <a:t>https://www.transparency.org/en/cpi/2022/index/ukr</a:t>
            </a:r>
            <a:endParaRPr sz="1250" dirty="0">
              <a:solidFill>
                <a:schemeClr val="dk1"/>
              </a:solidFill>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endParaRPr sz="1200" dirty="0">
              <a:solidFill>
                <a:schemeClr val="dk1"/>
              </a:solidFill>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endParaRPr sz="1200" i="1" dirty="0">
              <a:solidFill>
                <a:srgbClr val="0000FF"/>
              </a:solidFill>
              <a:highlight>
                <a:srgbClr val="FFFFFF"/>
              </a:highlight>
              <a:latin typeface="Century" panose="02040604050505020304" pitchFamily="18" charset="0"/>
              <a:ea typeface="Helvetica Neue" panose="020B0403020202020204"/>
              <a:sym typeface="Helvetica Neue" panose="020B0403020202020204"/>
            </a:endParaRPr>
          </a:p>
          <a:p>
            <a:pPr marL="457200" lvl="0" indent="0" rtl="0">
              <a:lnSpc>
                <a:spcPct val="100000"/>
              </a:lnSpc>
              <a:spcBef>
                <a:spcPts val="0"/>
              </a:spcBef>
              <a:spcAft>
                <a:spcPts val="0"/>
              </a:spcAft>
              <a:buSzPts val="1800"/>
              <a:buNone/>
            </a:pPr>
            <a:endParaRPr sz="1200" i="1"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0" lvl="0" indent="0" rtl="0">
              <a:lnSpc>
                <a:spcPct val="100000"/>
              </a:lnSpc>
              <a:spcBef>
                <a:spcPts val="0"/>
              </a:spcBef>
              <a:spcAft>
                <a:spcPts val="0"/>
              </a:spcAft>
              <a:buSzPts val="1800"/>
              <a:buNone/>
            </a:pPr>
            <a:endParaRPr sz="1200" dirty="0">
              <a:solidFill>
                <a:schemeClr val="dk1"/>
              </a:solidFill>
              <a:latin typeface="Century" panose="02040604050505020304" pitchFamily="18" charset="0"/>
              <a:ea typeface="Times New Roman" panose="02020603050405020304"/>
              <a:sym typeface="Times New Roman" panose="02020603050405020304"/>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20"/>
          <p:cNvSpPr txBox="1">
            <a:spLocks noGrp="1"/>
          </p:cNvSpPr>
          <p:nvPr>
            <p:ph type="title"/>
          </p:nvPr>
        </p:nvSpPr>
        <p:spPr>
          <a:xfrm>
            <a:off x="874859" y="254961"/>
            <a:ext cx="7566660" cy="54102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ct val="111000"/>
              <a:buNone/>
            </a:pPr>
            <a:r>
              <a:rPr lang="en-US" sz="3000" b="1" dirty="0">
                <a:latin typeface="Century" panose="02040604050505020304" pitchFamily="18" charset="0"/>
                <a:ea typeface="Roboto"/>
                <a:cs typeface="Arial" panose="020B0604020202020204" pitchFamily="34" charset="0"/>
                <a:sym typeface="Roboto"/>
              </a:rPr>
              <a:t>Не вказуйте джерело, коли це...</a:t>
            </a:r>
            <a:endParaRPr sz="3000" b="1" dirty="0">
              <a:latin typeface="Century" panose="02040604050505020304" pitchFamily="18" charset="0"/>
              <a:ea typeface="Roboto"/>
              <a:cs typeface="Arial" panose="020B0604020202020204" pitchFamily="34" charset="0"/>
              <a:sym typeface="Roboto"/>
            </a:endParaRPr>
          </a:p>
        </p:txBody>
      </p:sp>
      <p:sp>
        <p:nvSpPr>
          <p:cNvPr id="227" name="Google Shape;227;p20"/>
          <p:cNvSpPr txBox="1">
            <a:spLocks noGrp="1"/>
          </p:cNvSpPr>
          <p:nvPr>
            <p:ph type="body" sz="quarter" idx="13"/>
          </p:nvPr>
        </p:nvSpPr>
        <p:spPr>
          <a:xfrm>
            <a:off x="940761" y="1176774"/>
            <a:ext cx="7280601" cy="2258404"/>
          </a:xfrm>
          <a:prstGeom prst="rect">
            <a:avLst/>
          </a:prstGeom>
          <a:noFill/>
          <a:ln>
            <a:noFill/>
          </a:ln>
        </p:spPr>
        <p:txBody>
          <a:bodyPr spcFirstLastPara="1" wrap="square" lIns="91425" tIns="91425" rIns="91425" bIns="91425" anchor="t" anchorCtr="0">
            <a:normAutofit/>
          </a:bodyPr>
          <a:lstStyle/>
          <a:p>
            <a:pPr marL="0" lvl="0" indent="0" algn="just" rtl="0">
              <a:lnSpc>
                <a:spcPct val="100000"/>
              </a:lnSpc>
              <a:spcBef>
                <a:spcPts val="0"/>
              </a:spcBef>
              <a:spcAft>
                <a:spcPts val="0"/>
              </a:spcAft>
              <a:buSzPts val="1800"/>
              <a:buNone/>
            </a:pPr>
            <a:r>
              <a:rPr lang="en-US" sz="1400" dirty="0">
                <a:solidFill>
                  <a:schemeClr val="dk1"/>
                </a:solidFill>
                <a:highlight>
                  <a:srgbClr val="B9D6D5"/>
                </a:highlight>
                <a:latin typeface="Century" panose="02040604050505020304" pitchFamily="18" charset="0"/>
                <a:ea typeface="Helvetica Neue" panose="020B0403020202020204"/>
                <a:sym typeface="Helvetica Neue" panose="020B0403020202020204"/>
              </a:rPr>
              <a:t>Загальновідомий факт</a:t>
            </a:r>
            <a:endParaRPr sz="140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457200" lvl="0" indent="-307975" algn="just" rtl="0">
              <a:lnSpc>
                <a:spcPct val="100000"/>
              </a:lnSpc>
              <a:spcBef>
                <a:spcPts val="0"/>
              </a:spcBef>
              <a:spcAft>
                <a:spcPts val="0"/>
              </a:spcAft>
              <a:buClr>
                <a:schemeClr val="dk1"/>
              </a:buClr>
              <a:buSzPts val="1250"/>
              <a:buFont typeface="Helvetica Neue" panose="020B0403020202020204"/>
              <a:buChar char="●"/>
            </a:pPr>
            <a:endParaRPr lang="en-US" sz="1400" dirty="0">
              <a:solidFill>
                <a:schemeClr val="dk1"/>
              </a:solidFill>
              <a:latin typeface="Century" panose="02040604050505020304" pitchFamily="18" charset="0"/>
              <a:ea typeface="Helvetica Neue" panose="020B0403020202020204"/>
              <a:sym typeface="Helvetica Neue" panose="020B0403020202020204"/>
            </a:endParaRPr>
          </a:p>
          <a:p>
            <a:pPr marL="271780" lvl="0" indent="-271780" algn="just" rtl="0">
              <a:lnSpc>
                <a:spcPct val="100000"/>
              </a:lnSpc>
              <a:spcBef>
                <a:spcPts val="0"/>
              </a:spcBef>
              <a:spcAft>
                <a:spcPts val="0"/>
              </a:spcAft>
              <a:buSzPts val="1250"/>
            </a:pPr>
            <a:r>
              <a:rPr lang="en-US" sz="1400" dirty="0">
                <a:solidFill>
                  <a:schemeClr val="dk1"/>
                </a:solidFill>
                <a:latin typeface="Century" panose="02040604050505020304" pitchFamily="18" charset="0"/>
                <a:ea typeface="Helvetica Neue" panose="020B0403020202020204"/>
                <a:sym typeface="Helvetica Neue" panose="020B0403020202020204"/>
              </a:rPr>
              <a:t>Крим — український півострів.</a:t>
            </a:r>
            <a:endParaRPr sz="1400" i="1" dirty="0">
              <a:solidFill>
                <a:schemeClr val="dk1"/>
              </a:solidFill>
              <a:highlight>
                <a:srgbClr val="FFFFFF"/>
              </a:highlight>
              <a:latin typeface="Century" panose="02040604050505020304" pitchFamily="18" charset="0"/>
              <a:ea typeface="Helvetica Neue" panose="020B0403020202020204"/>
              <a:sym typeface="Helvetica Neue" panose="020B0403020202020204"/>
            </a:endParaRPr>
          </a:p>
          <a:p>
            <a:pPr marL="0" lvl="0" indent="0" algn="just" rtl="0">
              <a:lnSpc>
                <a:spcPct val="100000"/>
              </a:lnSpc>
              <a:spcBef>
                <a:spcPts val="0"/>
              </a:spcBef>
              <a:spcAft>
                <a:spcPts val="0"/>
              </a:spcAft>
              <a:buSzPts val="1800"/>
              <a:buNone/>
            </a:pPr>
            <a:endParaRPr sz="1400" dirty="0">
              <a:solidFill>
                <a:schemeClr val="dk1"/>
              </a:solidFill>
              <a:latin typeface="Century" panose="02040604050505020304" pitchFamily="18" charset="0"/>
              <a:ea typeface="Helvetica Neue" panose="020B0403020202020204"/>
              <a:sym typeface="Helvetica Neue" panose="020B0403020202020204"/>
            </a:endParaRPr>
          </a:p>
          <a:p>
            <a:pPr marL="0" lvl="0" indent="0" algn="just" rtl="0">
              <a:lnSpc>
                <a:spcPct val="100000"/>
              </a:lnSpc>
              <a:spcBef>
                <a:spcPts val="0"/>
              </a:spcBef>
              <a:spcAft>
                <a:spcPts val="0"/>
              </a:spcAft>
              <a:buSzPts val="1800"/>
              <a:buNone/>
            </a:pPr>
            <a:endParaRPr sz="1400" i="1" dirty="0">
              <a:solidFill>
                <a:srgbClr val="0000FF"/>
              </a:solidFill>
              <a:highlight>
                <a:srgbClr val="FFFFFF"/>
              </a:highlight>
              <a:latin typeface="Century" panose="02040604050505020304" pitchFamily="18" charset="0"/>
              <a:ea typeface="Helvetica Neue" panose="020B0403020202020204"/>
              <a:sym typeface="Helvetica Neue" panose="020B0403020202020204"/>
            </a:endParaRPr>
          </a:p>
          <a:p>
            <a:pPr marL="0" lvl="0" indent="0" algn="just" rtl="0">
              <a:lnSpc>
                <a:spcPct val="100000"/>
              </a:lnSpc>
              <a:spcBef>
                <a:spcPts val="0"/>
              </a:spcBef>
              <a:spcAft>
                <a:spcPts val="0"/>
              </a:spcAft>
              <a:buSzPts val="1800"/>
              <a:buNone/>
            </a:pPr>
            <a:endParaRPr sz="1400" dirty="0">
              <a:solidFill>
                <a:schemeClr val="dk1"/>
              </a:solidFill>
              <a:highlight>
                <a:srgbClr val="FFFFFF"/>
              </a:highlight>
              <a:latin typeface="Century" panose="02040604050505020304" pitchFamily="18" charset="0"/>
              <a:ea typeface="Helvetica Neue" panose="020B0403020202020204"/>
              <a:sym typeface="Helvetica Neue" panose="020B0403020202020204"/>
            </a:endParaRPr>
          </a:p>
          <a:p>
            <a:pPr marL="0" lvl="0" indent="0" algn="just" rtl="0">
              <a:lnSpc>
                <a:spcPct val="100000"/>
              </a:lnSpc>
              <a:spcBef>
                <a:spcPts val="0"/>
              </a:spcBef>
              <a:spcAft>
                <a:spcPts val="0"/>
              </a:spcAft>
              <a:buSzPts val="1800"/>
              <a:buNone/>
            </a:pPr>
            <a:r>
              <a:rPr lang="en-US" sz="1400" dirty="0">
                <a:solidFill>
                  <a:schemeClr val="dk1"/>
                </a:solidFill>
                <a:highlight>
                  <a:srgbClr val="B9D6D5"/>
                </a:highlight>
                <a:latin typeface="Century" panose="02040604050505020304" pitchFamily="18" charset="0"/>
                <a:ea typeface="Helvetica Neue" panose="020B0403020202020204"/>
                <a:sym typeface="Helvetica Neue" panose="020B0403020202020204"/>
              </a:rPr>
              <a:t>Власна думка</a:t>
            </a:r>
            <a:endParaRPr sz="140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457200" lvl="0" indent="-307975" algn="just" rtl="0">
              <a:lnSpc>
                <a:spcPct val="100000"/>
              </a:lnSpc>
              <a:spcBef>
                <a:spcPts val="0"/>
              </a:spcBef>
              <a:spcAft>
                <a:spcPts val="0"/>
              </a:spcAft>
              <a:buClr>
                <a:schemeClr val="dk1"/>
              </a:buClr>
              <a:buSzPts val="1250"/>
              <a:buFont typeface="Helvetica Neue" panose="020B0403020202020204"/>
              <a:buChar char="●"/>
            </a:pPr>
            <a:endParaRPr lang="en-US" sz="1400" dirty="0">
              <a:solidFill>
                <a:schemeClr val="dk1"/>
              </a:solidFill>
              <a:latin typeface="Century" panose="02040604050505020304" pitchFamily="18" charset="0"/>
              <a:ea typeface="Helvetica Neue" panose="020B0403020202020204"/>
              <a:sym typeface="Helvetica Neue" panose="020B0403020202020204"/>
            </a:endParaRPr>
          </a:p>
          <a:p>
            <a:pPr marL="271780" lvl="0" indent="-271780" algn="just" rtl="0">
              <a:lnSpc>
                <a:spcPct val="100000"/>
              </a:lnSpc>
              <a:spcBef>
                <a:spcPts val="0"/>
              </a:spcBef>
              <a:spcAft>
                <a:spcPts val="0"/>
              </a:spcAft>
              <a:buSzPts val="1250"/>
            </a:pPr>
            <a:r>
              <a:rPr lang="en-US" sz="1400" dirty="0">
                <a:solidFill>
                  <a:schemeClr val="dk1"/>
                </a:solidFill>
                <a:latin typeface="Century" panose="02040604050505020304" pitchFamily="18" charset="0"/>
                <a:ea typeface="Helvetica Neue" panose="020B0403020202020204"/>
                <a:sym typeface="Helvetica Neue" panose="020B0403020202020204"/>
              </a:rPr>
              <a:t>Я думаю, що доброчесність має виховуватися з дитинства.</a:t>
            </a:r>
            <a:endParaRPr sz="1400" dirty="0">
              <a:solidFill>
                <a:schemeClr val="dk1"/>
              </a:solidFill>
              <a:latin typeface="Century" panose="02040604050505020304" pitchFamily="18" charset="0"/>
              <a:ea typeface="Times New Roman" panose="02020603050405020304"/>
              <a:sym typeface="Times New Roman" panose="02020603050405020304"/>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g21ddbd74c87_1_15"/>
          <p:cNvSpPr txBox="1">
            <a:spLocks noGrp="1"/>
          </p:cNvSpPr>
          <p:nvPr>
            <p:ph type="title"/>
          </p:nvPr>
        </p:nvSpPr>
        <p:spPr>
          <a:xfrm>
            <a:off x="874859" y="281940"/>
            <a:ext cx="7898438" cy="54102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000" b="1" dirty="0">
                <a:latin typeface="Century" panose="02040604050505020304" pitchFamily="18" charset="0"/>
                <a:ea typeface="Helvetica Neue" panose="020B0403020202020204"/>
                <a:cs typeface="Arial" panose="020B0604020202020204" pitchFamily="34" charset="0"/>
                <a:sym typeface="Helvetica Neue" panose="020B0403020202020204"/>
              </a:rPr>
              <a:t>Поради для цитування від Умберто Еко</a:t>
            </a:r>
            <a:endParaRPr sz="3000" b="1" dirty="0">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
        <p:nvSpPr>
          <p:cNvPr id="233" name="Google Shape;233;g21ddbd74c87_1_15"/>
          <p:cNvSpPr txBox="1">
            <a:spLocks noGrp="1"/>
          </p:cNvSpPr>
          <p:nvPr>
            <p:ph type="body" sz="quarter" idx="13"/>
          </p:nvPr>
        </p:nvSpPr>
        <p:spPr>
          <a:xfrm>
            <a:off x="735433" y="822960"/>
            <a:ext cx="7407979" cy="3497580"/>
          </a:xfrm>
          <a:prstGeom prst="rect">
            <a:avLst/>
          </a:prstGeom>
        </p:spPr>
        <p:txBody>
          <a:bodyPr spcFirstLastPara="1" wrap="square" lIns="91425" tIns="91425" rIns="91425" bIns="91425" anchor="t" anchorCtr="0">
            <a:normAutofit lnSpcReduction="10000"/>
          </a:bodyPr>
          <a:lstStyle/>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Уривки, призначені для інтерпретації, повинні бути не надто короткі й не надто довгі.</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Уривки з критичної літератури цитують лише тоді, коли вони авторитетно підтверджують або авторитетно доповнюють висловлену думку.</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Ви солідарні з тим, що цитуєте, окрім випадків, коли перед цитатою або після неї вміщено ваше полемічне застереження.</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Під час будь-якого цитування повинно бути зрозуміло, хто автор фрази й на яке джерело покликається текст.</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Цитати з першоджерел роблять за академічними збірниками або ж найавторитетнішими, бажано не кишеньковими, виданнями.</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Якщо ви вивчаєте іноземний текст, цитати з першоджерел робіть мовою оригіналу.</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Покликання на автора і твір повинні бути зрозумілими.</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Коли цитата не більша за два чи три рядки, її можна вставити в середину абзацу.</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Цитати повинні бути абсолютно точні.</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Цитата – майже свідчення очевидців. Піклуйтеся, щоб у вас були свідки захисту, щоб ви знали, де їх знайти, і щоб вони вселяли довіру.</a:t>
            </a:r>
            <a:endParaRPr dirty="0">
              <a:latin typeface="Century" panose="020406040505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1026" name="Picture 2" descr="Зображення, знайдене за запитом &quot;плагіат&quot;"/>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57151"/>
            <a:ext cx="2530929" cy="172423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79714" y="1502674"/>
            <a:ext cx="7380514" cy="1323439"/>
          </a:xfrm>
          <a:prstGeom prst="rect">
            <a:avLst/>
          </a:prstGeom>
          <a:noFill/>
        </p:spPr>
        <p:txBody>
          <a:bodyPr wrap="square">
            <a:spAutoFit/>
          </a:bodyPr>
          <a:lstStyle/>
          <a:p>
            <a:pPr algn="ctr"/>
            <a:r>
              <a:rPr lang="ru-RU" sz="4000" b="1" dirty="0">
                <a:latin typeface="Century" panose="02040604050505020304" pitchFamily="18" charset="0"/>
              </a:rPr>
              <a:t>Плагіат та </a:t>
            </a:r>
            <a:r>
              <a:rPr lang="ru-RU" sz="4000" b="1" dirty="0" err="1">
                <a:latin typeface="Century" panose="02040604050505020304" pitchFamily="18" charset="0"/>
              </a:rPr>
              <a:t>академічна</a:t>
            </a:r>
            <a:r>
              <a:rPr lang="ru-RU" sz="4000" b="1" dirty="0">
                <a:latin typeface="Century" panose="02040604050505020304" pitchFamily="18" charset="0"/>
              </a:rPr>
              <a:t> культура</a:t>
            </a:r>
            <a:endParaRPr lang="uk-UA" sz="4000" b="1" dirty="0">
              <a:latin typeface="Century" panose="02040604050505020304" pitchFamily="18" charset="0"/>
            </a:endParaRPr>
          </a:p>
        </p:txBody>
      </p:sp>
      <p:sp>
        <p:nvSpPr>
          <p:cNvPr id="5" name="TextBox 4"/>
          <p:cNvSpPr txBox="1"/>
          <p:nvPr/>
        </p:nvSpPr>
        <p:spPr>
          <a:xfrm>
            <a:off x="1036864" y="3640826"/>
            <a:ext cx="4572000" cy="369332"/>
          </a:xfrm>
          <a:prstGeom prst="rect">
            <a:avLst/>
          </a:prstGeom>
          <a:noFill/>
        </p:spPr>
        <p:txBody>
          <a:bodyPr wrap="square">
            <a:spAutoFit/>
          </a:bodyPr>
          <a:lstStyle/>
          <a:p>
            <a:pPr marL="0" lvl="0" indent="0" algn="l" rtl="0">
              <a:lnSpc>
                <a:spcPct val="100000"/>
              </a:lnSpc>
              <a:spcBef>
                <a:spcPts val="1200"/>
              </a:spcBef>
              <a:spcAft>
                <a:spcPts val="0"/>
              </a:spcAft>
              <a:buClr>
                <a:schemeClr val="dk1"/>
              </a:buClr>
              <a:buSzPts val="1100"/>
              <a:buFont typeface="Arial" panose="020B0604020202020204"/>
              <a:buNone/>
            </a:pPr>
            <a:r>
              <a:rPr lang="ru-RU" sz="1800" b="0" i="1" dirty="0">
                <a:latin typeface="Century" panose="02040604050505020304" pitchFamily="18" charset="0"/>
              </a:rPr>
              <a:t>Чужого не </a:t>
            </a:r>
            <a:r>
              <a:rPr lang="ru-RU" sz="1800" b="0" i="1" dirty="0" err="1">
                <a:latin typeface="Century" panose="02040604050505020304" pitchFamily="18" charset="0"/>
              </a:rPr>
              <a:t>цурайтесь</a:t>
            </a:r>
            <a:r>
              <a:rPr lang="ru-RU" sz="1800" b="0" i="1" dirty="0">
                <a:latin typeface="Century" panose="02040604050505020304" pitchFamily="18" charset="0"/>
              </a:rPr>
              <a:t>, але </a:t>
            </a:r>
            <a:r>
              <a:rPr lang="ru-RU" sz="1800" b="0" i="1" dirty="0" err="1">
                <a:latin typeface="Century" panose="02040604050505020304" pitchFamily="18" charset="0"/>
              </a:rPr>
              <a:t>цитуйте</a:t>
            </a:r>
            <a:r>
              <a:rPr lang="ru-RU" sz="1800" b="0" i="1" dirty="0">
                <a:latin typeface="Century" panose="02040604050505020304" pitchFamily="18" charset="0"/>
              </a:rPr>
              <a:t>…</a:t>
            </a:r>
            <a:endParaRPr lang="ru-RU" sz="1800" b="0" i="1" dirty="0">
              <a:solidFill>
                <a:schemeClr val="tx1"/>
              </a:solidFill>
              <a:latin typeface="Century" panose="02040604050505020304" pitchFamily="18" charset="0"/>
              <a:ea typeface="Roboto"/>
              <a:cs typeface="Arial" panose="020B0604020202020204" pitchFamily="34" charset="0"/>
              <a:sym typeface="Roboto"/>
            </a:endParaRPr>
          </a:p>
        </p:txBody>
      </p:sp>
      <p:pic>
        <p:nvPicPr>
          <p:cNvPr id="1028" name="Picture 4" descr="Зображення, знайдене за запитом &quot;плагіат&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9359" y="3086100"/>
            <a:ext cx="2834641" cy="2057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82" name="Google Shape;82;p10"/>
          <p:cNvSpPr txBox="1">
            <a:spLocks noGrp="1"/>
          </p:cNvSpPr>
          <p:nvPr>
            <p:ph type="title"/>
          </p:nvPr>
        </p:nvSpPr>
        <p:spPr>
          <a:xfrm>
            <a:off x="804109" y="663574"/>
            <a:ext cx="7115248" cy="29450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1200"/>
              </a:spcBef>
              <a:spcAft>
                <a:spcPts val="0"/>
              </a:spcAft>
              <a:buClr>
                <a:schemeClr val="dk1"/>
              </a:buClr>
              <a:buSzPts val="1100"/>
              <a:buFont typeface="Arial" panose="020B0604020202020204"/>
              <a:buNone/>
            </a:pPr>
            <a:r>
              <a:rPr lang="ru-RU" sz="2800" dirty="0">
                <a:latin typeface="Century" panose="02040604050505020304" pitchFamily="18" charset="0"/>
              </a:rPr>
              <a:t>1. </a:t>
            </a:r>
            <a:r>
              <a:rPr lang="ru-RU" sz="2800" dirty="0" err="1">
                <a:latin typeface="Century" panose="02040604050505020304" pitchFamily="18" charset="0"/>
              </a:rPr>
              <a:t>Поняття</a:t>
            </a:r>
            <a:r>
              <a:rPr lang="ru-RU" sz="2800" dirty="0">
                <a:latin typeface="Century" panose="02040604050505020304" pitchFamily="18" charset="0"/>
              </a:rPr>
              <a:t> </a:t>
            </a:r>
            <a:r>
              <a:rPr lang="ru-RU" sz="2800" dirty="0" err="1">
                <a:latin typeface="Century" panose="02040604050505020304" pitchFamily="18" charset="0"/>
              </a:rPr>
              <a:t>плагіату</a:t>
            </a:r>
            <a:r>
              <a:rPr lang="ru-RU" sz="2800" dirty="0">
                <a:latin typeface="Century" panose="02040604050505020304" pitchFamily="18" charset="0"/>
              </a:rPr>
              <a:t> та </a:t>
            </a:r>
            <a:r>
              <a:rPr lang="ru-RU" sz="2800" dirty="0" err="1">
                <a:latin typeface="Century" panose="02040604050505020304" pitchFamily="18" charset="0"/>
              </a:rPr>
              <a:t>академічного</a:t>
            </a:r>
            <a:r>
              <a:rPr lang="ru-RU" sz="2800" dirty="0">
                <a:latin typeface="Century" panose="02040604050505020304" pitchFamily="18" charset="0"/>
              </a:rPr>
              <a:t> </a:t>
            </a:r>
            <a:r>
              <a:rPr lang="ru-RU" sz="2800" dirty="0" err="1">
                <a:latin typeface="Century" panose="02040604050505020304" pitchFamily="18" charset="0"/>
              </a:rPr>
              <a:t>плагіату</a:t>
            </a:r>
            <a:r>
              <a:rPr lang="ru-RU" sz="2800" dirty="0">
                <a:latin typeface="Century" panose="02040604050505020304" pitchFamily="18" charset="0"/>
              </a:rPr>
              <a:t> </a:t>
            </a:r>
            <a:br>
              <a:rPr lang="ru-RU" sz="2800" dirty="0">
                <a:latin typeface="Century" panose="02040604050505020304" pitchFamily="18" charset="0"/>
              </a:rPr>
            </a:br>
            <a:r>
              <a:rPr lang="ru-RU" sz="2800" dirty="0">
                <a:latin typeface="Century" panose="02040604050505020304" pitchFamily="18" charset="0"/>
              </a:rPr>
              <a:t>2. </a:t>
            </a:r>
            <a:r>
              <a:rPr lang="ru-RU" sz="2800" dirty="0" err="1">
                <a:latin typeface="Century" panose="02040604050505020304" pitchFamily="18" charset="0"/>
              </a:rPr>
              <a:t>Академічний</a:t>
            </a:r>
            <a:r>
              <a:rPr lang="ru-RU" sz="2800" dirty="0">
                <a:latin typeface="Century" panose="02040604050505020304" pitchFamily="18" charset="0"/>
              </a:rPr>
              <a:t> плагіат: причини та </a:t>
            </a:r>
            <a:r>
              <a:rPr lang="ru-RU" sz="2800" dirty="0" err="1">
                <a:latin typeface="Century" panose="02040604050505020304" pitchFamily="18" charset="0"/>
              </a:rPr>
              <a:t>наслідки</a:t>
            </a:r>
            <a:r>
              <a:rPr lang="ru-RU" sz="2800" dirty="0">
                <a:latin typeface="Century" panose="02040604050505020304" pitchFamily="18" charset="0"/>
              </a:rPr>
              <a:t> </a:t>
            </a:r>
            <a:br>
              <a:rPr lang="ru-RU" sz="2800" dirty="0">
                <a:latin typeface="Century" panose="02040604050505020304" pitchFamily="18" charset="0"/>
              </a:rPr>
            </a:br>
            <a:r>
              <a:rPr lang="ru-RU" sz="2800" dirty="0">
                <a:latin typeface="Century" panose="02040604050505020304" pitchFamily="18" charset="0"/>
              </a:rPr>
              <a:t>3. </a:t>
            </a:r>
            <a:r>
              <a:rPr lang="ru-RU" sz="2800" dirty="0" err="1">
                <a:latin typeface="Century" panose="02040604050505020304" pitchFamily="18" charset="0"/>
              </a:rPr>
              <a:t>Поради</a:t>
            </a:r>
            <a:r>
              <a:rPr lang="ru-RU" sz="2800" dirty="0">
                <a:latin typeface="Century" panose="02040604050505020304" pitchFamily="18" charset="0"/>
              </a:rPr>
              <a:t> для </a:t>
            </a:r>
            <a:r>
              <a:rPr lang="ru-RU" sz="2800" dirty="0" err="1">
                <a:latin typeface="Century" panose="02040604050505020304" pitchFamily="18" charset="0"/>
              </a:rPr>
              <a:t>студентів</a:t>
            </a:r>
            <a:r>
              <a:rPr lang="ru-RU" sz="2800" dirty="0">
                <a:latin typeface="Century" panose="02040604050505020304" pitchFamily="18" charset="0"/>
              </a:rPr>
              <a:t> для </a:t>
            </a:r>
            <a:r>
              <a:rPr lang="ru-RU" sz="2800" dirty="0" err="1">
                <a:latin typeface="Century" panose="02040604050505020304" pitchFamily="18" charset="0"/>
              </a:rPr>
              <a:t>уникнення</a:t>
            </a:r>
            <a:r>
              <a:rPr lang="ru-RU" sz="2800" dirty="0">
                <a:latin typeface="Century" panose="02040604050505020304" pitchFamily="18" charset="0"/>
              </a:rPr>
              <a:t> </a:t>
            </a:r>
            <a:r>
              <a:rPr lang="ru-RU" sz="2800" dirty="0" err="1">
                <a:latin typeface="Century" panose="02040604050505020304" pitchFamily="18" charset="0"/>
              </a:rPr>
              <a:t>плагіату</a:t>
            </a:r>
            <a:endParaRPr lang="ru-RU" sz="5000" b="1" dirty="0">
              <a:solidFill>
                <a:schemeClr val="tx1"/>
              </a:solidFill>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8" name="Google Shape;88;p12"/>
          <p:cNvSpPr txBox="1"/>
          <p:nvPr/>
        </p:nvSpPr>
        <p:spPr>
          <a:xfrm>
            <a:off x="654050" y="1088989"/>
            <a:ext cx="7526124" cy="1261854"/>
          </a:xfrm>
          <a:prstGeom prst="rect">
            <a:avLst/>
          </a:prstGeom>
          <a:noFill/>
          <a:ln>
            <a:noFill/>
          </a:ln>
        </p:spPr>
        <p:txBody>
          <a:bodyPr spcFirstLastPara="1" wrap="square" lIns="91425" tIns="91425" rIns="91425" bIns="91425" anchor="t" anchorCtr="0">
            <a:spAutoFit/>
          </a:bodyPr>
          <a:lstStyle/>
          <a:p>
            <a:pPr marL="0" marR="0" lvl="0" indent="0" algn="just" rtl="0">
              <a:lnSpc>
                <a:spcPct val="100000"/>
              </a:lnSpc>
              <a:spcBef>
                <a:spcPts val="0"/>
              </a:spcBef>
              <a:spcAft>
                <a:spcPts val="0"/>
              </a:spcAft>
              <a:buClr>
                <a:srgbClr val="000000"/>
              </a:buClr>
              <a:buSzPts val="1400"/>
              <a:buFont typeface="Arial" panose="020B0604020202020204"/>
              <a:buNone/>
            </a:pPr>
            <a:r>
              <a:rPr lang="en-US" sz="1400" b="1"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ЗУ «Про освіту»:</a:t>
            </a:r>
            <a:endParaRPr lang="en-US" sz="1400" b="1"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lang="en-US" sz="1400" b="1"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r>
              <a:rPr lang="en-US" sz="1400" b="1" i="0" u="none" strike="noStrike" cap="none"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ПЛАГІАТ</a:t>
            </a:r>
            <a:r>
              <a:rPr lang="en-US" sz="1400" b="0"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 – оприлюднення частково або повністю наукових результатів, отриманих іншими особами, як результатів власного дослідження, та/або відтворення опублікованих текстів інших авторів без зазначення авторства. </a:t>
            </a:r>
            <a:endParaRPr sz="1600" b="0" i="0" u="none" strike="noStrike" cap="none" dirty="0">
              <a:solidFill>
                <a:srgbClr val="000000"/>
              </a:solidFill>
              <a:latin typeface="Century" panose="02040604050505020304" pitchFamily="18" charset="0"/>
              <a:ea typeface="Helvetica Neue" panose="020B0403020202020204"/>
              <a:cs typeface="Arial" panose="020B0604020202020204" pitchFamily="34" charset="0"/>
              <a:sym typeface="Helvetica Neue" panose="020B0403020202020204"/>
            </a:endParaRPr>
          </a:p>
        </p:txBody>
      </p:sp>
      <p:pic>
        <p:nvPicPr>
          <p:cNvPr id="89" name="Google Shape;89;p12"/>
          <p:cNvPicPr preferRelativeResize="0"/>
          <p:nvPr/>
        </p:nvPicPr>
        <p:blipFill rotWithShape="1">
          <a:blip r:embed="rId1"/>
          <a:srcRect/>
          <a:stretch>
            <a:fillRect/>
          </a:stretch>
        </p:blipFill>
        <p:spPr>
          <a:xfrm>
            <a:off x="7942049" y="2085975"/>
            <a:ext cx="476250" cy="485775"/>
          </a:xfrm>
          <a:prstGeom prst="rect">
            <a:avLst/>
          </a:prstGeom>
          <a:noFill/>
          <a:ln>
            <a:noFill/>
          </a:ln>
        </p:spPr>
      </p:pic>
      <p:pic>
        <p:nvPicPr>
          <p:cNvPr id="90" name="Google Shape;90;p12"/>
          <p:cNvPicPr preferRelativeResize="0"/>
          <p:nvPr/>
        </p:nvPicPr>
        <p:blipFill rotWithShape="1">
          <a:blip r:embed="rId1"/>
          <a:srcRect/>
          <a:stretch>
            <a:fillRect/>
          </a:stretch>
        </p:blipFill>
        <p:spPr>
          <a:xfrm rot="10800000">
            <a:off x="487576" y="990834"/>
            <a:ext cx="476250" cy="485775"/>
          </a:xfrm>
          <a:prstGeom prst="rect">
            <a:avLst/>
          </a:prstGeom>
          <a:noFill/>
          <a:ln>
            <a:noFill/>
          </a:ln>
        </p:spPr>
      </p:pic>
      <p:sp>
        <p:nvSpPr>
          <p:cNvPr id="91" name="Google Shape;91;p12"/>
          <p:cNvSpPr txBox="1"/>
          <p:nvPr/>
        </p:nvSpPr>
        <p:spPr>
          <a:xfrm>
            <a:off x="577825" y="2650540"/>
            <a:ext cx="8443711" cy="2492960"/>
          </a:xfrm>
          <a:prstGeom prst="rect">
            <a:avLst/>
          </a:prstGeom>
          <a:noFill/>
          <a:ln>
            <a:noFill/>
          </a:ln>
        </p:spPr>
        <p:txBody>
          <a:bodyPr spcFirstLastPara="1" wrap="square" lIns="91425" tIns="91425" rIns="91425" bIns="91425" numCol="2" anchor="t" anchorCtr="0">
            <a:spAutoFit/>
          </a:bodyPr>
          <a:lstStyle/>
          <a:p>
            <a:pPr marL="360045" lvl="0" indent="-360045" algn="just"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повністю або часткове копіювання чужої праці;</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перестановка слів;</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перефразування ідеї своїми словами</a:t>
            </a:r>
            <a:b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b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без посилання на автора;</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некоректне цитування;</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згадування джерела без вказівки на нього;</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рерайт (створення унікального тексту, використовуючи повністю чужу ідею);</a:t>
            </a:r>
            <a:endParaRPr lang="en-US"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algn="just" rtl="0">
              <a:spcBef>
                <a:spcPts val="600"/>
              </a:spcBef>
              <a:buClr>
                <a:srgbClr val="B9D6D5"/>
              </a:buClr>
              <a:buSzPts val="1200"/>
              <a:buFont typeface="Wingdings" panose="05000000000000000000" pitchFamily="2" charset="2"/>
              <a:buChar char="l"/>
            </a:pPr>
            <a:endParaRPr lang="en-US"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algn="just" rtl="0">
              <a:spcBef>
                <a:spcPts val="600"/>
              </a:spcBef>
              <a:buClr>
                <a:srgbClr val="B9D6D5"/>
              </a:buClr>
              <a:buSzPts val="1200"/>
              <a:buFont typeface="Wingdings" panose="05000000000000000000" pitchFamily="2" charset="2"/>
              <a:buChar char="l"/>
            </a:pPr>
            <a:endParaRPr lang="ru-RU"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інтелектуальне шахрайство, «крадіжка» чужої праці та опублікування її під своїм ім’ям;</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помилки при оформленні роботи;</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вигадування тих чи інших фактів без належного підтвердження (наприклад, неправдиві статистичні показники);</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algn="just"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іншомовний переклад без вказівки автора та інше</a:t>
            </a:r>
            <a:endParaRPr sz="1100" b="0" i="0" u="none" strike="noStrike" cap="none" dirty="0">
              <a:latin typeface="Century" panose="02040604050505020304" pitchFamily="18" charset="0"/>
              <a:ea typeface="Arial" panose="020B0604020202020204"/>
              <a:cs typeface="Arial" panose="020B0604020202020204"/>
              <a:sym typeface="Arial" panose="020B0604020202020204"/>
            </a:endParaRPr>
          </a:p>
        </p:txBody>
      </p:sp>
      <p:pic>
        <p:nvPicPr>
          <p:cNvPr id="92" name="Google Shape;92;p12"/>
          <p:cNvPicPr preferRelativeResize="0"/>
          <p:nvPr/>
        </p:nvPicPr>
        <p:blipFill rotWithShape="1">
          <a:blip r:embed="rId2"/>
          <a:srcRect/>
          <a:stretch>
            <a:fillRect/>
          </a:stretch>
        </p:blipFill>
        <p:spPr>
          <a:xfrm>
            <a:off x="7502412" y="536319"/>
            <a:ext cx="631225" cy="596150"/>
          </a:xfrm>
          <a:prstGeom prst="rect">
            <a:avLst/>
          </a:prstGeom>
          <a:noFill/>
          <a:ln>
            <a:noFill/>
          </a:ln>
        </p:spPr>
      </p:pic>
      <p:sp>
        <p:nvSpPr>
          <p:cNvPr id="93" name="Google Shape;93;p12"/>
          <p:cNvSpPr txBox="1">
            <a:spLocks noGrp="1"/>
          </p:cNvSpPr>
          <p:nvPr>
            <p:ph type="title"/>
          </p:nvPr>
        </p:nvSpPr>
        <p:spPr>
          <a:xfrm>
            <a:off x="577825" y="202325"/>
            <a:ext cx="7240200" cy="596100"/>
          </a:xfrm>
          <a:prstGeom prst="rect">
            <a:avLst/>
          </a:prstGeom>
          <a:noFill/>
          <a:ln>
            <a:noFill/>
          </a:ln>
        </p:spPr>
        <p:txBody>
          <a:bodyPr spcFirstLastPara="1" wrap="square" lIns="91425" tIns="91425" rIns="91425" bIns="91425" anchor="t" anchorCtr="0">
            <a:noAutofit/>
          </a:bodyPr>
          <a:lstStyle/>
          <a:p>
            <a:pPr>
              <a:lnSpc>
                <a:spcPct val="115000"/>
              </a:lnSpc>
            </a:pPr>
            <a:r>
              <a:rPr lang="en-US" sz="3000" b="1" dirty="0">
                <a:latin typeface="Century" panose="02040604050505020304" pitchFamily="18" charset="0"/>
                <a:ea typeface="Roboto"/>
                <a:cs typeface="Arial" panose="020B0604020202020204" pitchFamily="34" charset="0"/>
                <a:sym typeface="Roboto"/>
              </a:rPr>
              <a:t>Визначення плагіату</a:t>
            </a:r>
            <a:endParaRPr sz="3000" b="1" dirty="0">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100" name="Google Shape;100;g21ca7af2e7a_0_0"/>
          <p:cNvSpPr txBox="1"/>
          <p:nvPr/>
        </p:nvSpPr>
        <p:spPr>
          <a:xfrm>
            <a:off x="654050" y="1187975"/>
            <a:ext cx="7420429" cy="461635"/>
          </a:xfrm>
          <a:prstGeom prst="rect">
            <a:avLst/>
          </a:prstGeom>
          <a:noFill/>
          <a:ln>
            <a:noFill/>
          </a:ln>
        </p:spPr>
        <p:txBody>
          <a:bodyPr spcFirstLastPara="1" wrap="square" lIns="91425" tIns="91425" rIns="91425" bIns="91425" anchor="t" anchorCtr="0">
            <a:spAutoFit/>
          </a:bodyPr>
          <a:lstStyle/>
          <a:p>
            <a:pPr>
              <a:buClr>
                <a:srgbClr val="000000"/>
              </a:buClr>
              <a:buSzPts val="1400"/>
            </a:pPr>
            <a:r>
              <a:rPr lang="en-US" b="1" dirty="0">
                <a:solidFill>
                  <a:schemeClr val="dk1"/>
                </a:solidFill>
                <a:highlight>
                  <a:srgbClr val="B9D6D5"/>
                </a:highlight>
                <a:latin typeface="Century" panose="02040604050505020304" pitchFamily="18" charset="0"/>
                <a:cs typeface="Arial" panose="020B0604020202020204" pitchFamily="34" charset="0"/>
                <a:sym typeface="Helvetica Neue" panose="020B0403020202020204"/>
              </a:rPr>
              <a:t>Академічним плагіатом </a:t>
            </a:r>
            <a:r>
              <a:rPr lang="en-US" dirty="0">
                <a:solidFill>
                  <a:schemeClr val="dk1"/>
                </a:solidFill>
                <a:latin typeface="Century" panose="02040604050505020304" pitchFamily="18" charset="0"/>
                <a:cs typeface="Arial" panose="020B0604020202020204" pitchFamily="34" charset="0"/>
                <a:sym typeface="Helvetica Neue" panose="020B0403020202020204"/>
              </a:rPr>
              <a:t>є академічна поведінка особи, коли вона:</a:t>
            </a:r>
            <a:endParaRPr b="1"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p:txBody>
      </p:sp>
      <p:pic>
        <p:nvPicPr>
          <p:cNvPr id="104" name="Google Shape;104;g21ca7af2e7a_0_0"/>
          <p:cNvPicPr preferRelativeResize="0"/>
          <p:nvPr/>
        </p:nvPicPr>
        <p:blipFill rotWithShape="1">
          <a:blip r:embed="rId1"/>
          <a:srcRect/>
          <a:stretch>
            <a:fillRect/>
          </a:stretch>
        </p:blipFill>
        <p:spPr>
          <a:xfrm>
            <a:off x="8001975" y="354700"/>
            <a:ext cx="631225" cy="596150"/>
          </a:xfrm>
          <a:prstGeom prst="rect">
            <a:avLst/>
          </a:prstGeom>
          <a:noFill/>
          <a:ln>
            <a:noFill/>
          </a:ln>
        </p:spPr>
      </p:pic>
      <p:sp>
        <p:nvSpPr>
          <p:cNvPr id="105" name="Google Shape;105;g21ca7af2e7a_0_0"/>
          <p:cNvSpPr txBox="1">
            <a:spLocks noGrp="1"/>
          </p:cNvSpPr>
          <p:nvPr>
            <p:ph type="title"/>
          </p:nvPr>
        </p:nvSpPr>
        <p:spPr>
          <a:xfrm>
            <a:off x="654050" y="210590"/>
            <a:ext cx="5131521" cy="541020"/>
          </a:xfrm>
          <a:prstGeom prst="rect">
            <a:avLst/>
          </a:prstGeom>
          <a:noFill/>
          <a:ln>
            <a:noFill/>
          </a:ln>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Академічний плагіат</a:t>
            </a:r>
            <a:endParaRPr sz="3000" dirty="0">
              <a:latin typeface="Century" panose="02040604050505020304" pitchFamily="18" charset="0"/>
              <a:ea typeface="Roboto"/>
              <a:cs typeface="Arial" panose="020B0604020202020204" pitchFamily="34" charset="0"/>
              <a:sym typeface="Roboto"/>
            </a:endParaRPr>
          </a:p>
        </p:txBody>
      </p:sp>
      <p:sp>
        <p:nvSpPr>
          <p:cNvPr id="16" name="Прямокутник: округлені кути 15"/>
          <p:cNvSpPr/>
          <p:nvPr/>
        </p:nvSpPr>
        <p:spPr>
          <a:xfrm>
            <a:off x="752412" y="1751270"/>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рямокутник: округлені кути 16"/>
          <p:cNvSpPr/>
          <p:nvPr/>
        </p:nvSpPr>
        <p:spPr>
          <a:xfrm>
            <a:off x="752412" y="2243509"/>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Прямокутник: округлені кути 17"/>
          <p:cNvSpPr/>
          <p:nvPr/>
        </p:nvSpPr>
        <p:spPr>
          <a:xfrm>
            <a:off x="752412" y="2735748"/>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Прямокутник: округлені кути 18"/>
          <p:cNvSpPr/>
          <p:nvPr/>
        </p:nvSpPr>
        <p:spPr>
          <a:xfrm>
            <a:off x="752412" y="3227987"/>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Прямокутник: округлені кути 19"/>
          <p:cNvSpPr/>
          <p:nvPr/>
        </p:nvSpPr>
        <p:spPr>
          <a:xfrm>
            <a:off x="752412" y="3720226"/>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TextBox 12"/>
          <p:cNvSpPr txBox="1"/>
          <p:nvPr/>
        </p:nvSpPr>
        <p:spPr>
          <a:xfrm>
            <a:off x="1588318" y="1763389"/>
            <a:ext cx="6559272" cy="2410916"/>
          </a:xfrm>
          <a:prstGeom prst="rect">
            <a:avLst/>
          </a:prstGeom>
          <a:noFill/>
        </p:spPr>
        <p:txBody>
          <a:bodyPr wrap="square">
            <a:spAutoFit/>
          </a:bodyPr>
          <a:lstStyle/>
          <a:p>
            <a:pPr>
              <a:spcBef>
                <a:spcPts val="600"/>
              </a:spcBef>
              <a:spcAft>
                <a:spcPts val="1400"/>
              </a:spcAft>
              <a:buClr>
                <a:srgbClr val="000000"/>
              </a:buClr>
              <a:buSzPct val="120000"/>
            </a:pP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використовує</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слова,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ідеї</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чи</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результати</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праці</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a:t>
            </a:r>
            <a:endParaRPr lang="ru-RU" sz="1400" dirty="0">
              <a:solidFill>
                <a:schemeClr val="dk1"/>
              </a:solidFill>
              <a:latin typeface="Century" panose="02040604050505020304" pitchFamily="18" charset="0"/>
              <a:cs typeface="Arial" panose="020B0604020202020204" pitchFamily="34" charset="0"/>
              <a:sym typeface="Helvetica Neue" panose="020B0403020202020204"/>
            </a:endParaRPr>
          </a:p>
          <a:p>
            <a:pPr>
              <a:spcBef>
                <a:spcPts val="600"/>
              </a:spcBef>
              <a:spcAft>
                <a:spcPts val="1400"/>
              </a:spcAft>
              <a:buClr>
                <a:srgbClr val="000000"/>
              </a:buClr>
              <a:buSzPct val="120000"/>
            </a:pP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що</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належать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іншому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визначеному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джерелу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чи</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людині</a:t>
            </a:r>
            <a:endParaRPr lang="ru-RU" sz="1400" dirty="0">
              <a:solidFill>
                <a:schemeClr val="dk1"/>
              </a:solidFill>
              <a:latin typeface="Century" panose="02040604050505020304" pitchFamily="18" charset="0"/>
              <a:cs typeface="Arial" panose="020B0604020202020204" pitchFamily="34" charset="0"/>
              <a:sym typeface="Helvetica Neue" panose="020B0403020202020204"/>
            </a:endParaRPr>
          </a:p>
          <a:p>
            <a:pPr>
              <a:spcBef>
                <a:spcPts val="600"/>
              </a:spcBef>
              <a:spcAft>
                <a:spcPts val="1400"/>
              </a:spcAft>
              <a:buClr>
                <a:srgbClr val="000000"/>
              </a:buClr>
              <a:buSzPct val="120000"/>
            </a:pPr>
            <a:r>
              <a:rPr lang="ru-RU" sz="1400" dirty="0">
                <a:solidFill>
                  <a:schemeClr val="dk1"/>
                </a:solidFill>
                <a:latin typeface="Century" panose="02040604050505020304" pitchFamily="18" charset="0"/>
                <a:cs typeface="Arial" panose="020B0604020202020204" pitchFamily="34" charset="0"/>
                <a:sym typeface="Helvetica Neue" panose="020B0403020202020204"/>
              </a:rPr>
              <a:t>без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посилання</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на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джерело</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з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якого</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вона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була</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запозичена</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a:t>
            </a:r>
            <a:endParaRPr lang="ru-RU" sz="1400" dirty="0">
              <a:solidFill>
                <a:schemeClr val="dk1"/>
              </a:solidFill>
              <a:latin typeface="Century" panose="02040604050505020304" pitchFamily="18" charset="0"/>
              <a:cs typeface="Arial" panose="020B0604020202020204" pitchFamily="34" charset="0"/>
              <a:sym typeface="Helvetica Neue" panose="020B0403020202020204"/>
            </a:endParaRPr>
          </a:p>
          <a:p>
            <a:pPr>
              <a:spcBef>
                <a:spcPts val="600"/>
              </a:spcBef>
              <a:spcAft>
                <a:spcPts val="1400"/>
              </a:spcAft>
              <a:buClr>
                <a:srgbClr val="000000"/>
              </a:buClr>
              <a:buSzPct val="120000"/>
            </a:pPr>
            <a:r>
              <a:rPr lang="ru-RU" sz="1400" dirty="0">
                <a:solidFill>
                  <a:schemeClr val="dk1"/>
                </a:solidFill>
                <a:latin typeface="Century" panose="02040604050505020304" pitchFamily="18" charset="0"/>
                <a:cs typeface="Arial" panose="020B0604020202020204" pitchFamily="34" charset="0"/>
                <a:sym typeface="Helvetica Neue" panose="020B0403020202020204"/>
              </a:rPr>
              <a:t>у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ситуації</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в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якій</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правомірно</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очікується</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вказування</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авторства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оригіналу</a:t>
            </a:r>
            <a:endParaRPr lang="ru-RU" sz="1400" dirty="0">
              <a:solidFill>
                <a:schemeClr val="dk1"/>
              </a:solidFill>
              <a:latin typeface="Century" panose="02040604050505020304" pitchFamily="18" charset="0"/>
              <a:cs typeface="Arial" panose="020B0604020202020204" pitchFamily="34" charset="0"/>
              <a:sym typeface="Helvetica Neue" panose="020B0403020202020204"/>
            </a:endParaRPr>
          </a:p>
          <a:p>
            <a:pPr>
              <a:spcBef>
                <a:spcPts val="600"/>
              </a:spcBef>
              <a:spcAft>
                <a:spcPts val="1400"/>
              </a:spcAft>
              <a:buClr>
                <a:srgbClr val="000000"/>
              </a:buClr>
              <a:buSzPct val="120000"/>
            </a:pPr>
            <a:r>
              <a:rPr lang="ru-RU" sz="1400" dirty="0">
                <a:solidFill>
                  <a:schemeClr val="dk1"/>
                </a:solidFill>
                <a:latin typeface="Century" panose="02040604050505020304" pitchFamily="18" charset="0"/>
                <a:cs typeface="Arial" panose="020B0604020202020204" pitchFamily="34" charset="0"/>
                <a:sym typeface="Helvetica Neue" panose="020B0403020202020204"/>
              </a:rPr>
              <a:t>з метою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отримати</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певну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користь</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пошану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вигоду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які</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не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обов’язково</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мають</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бути грошового характеру».</a:t>
            </a:r>
            <a:endParaRPr lang="ru-RU" sz="1400" dirty="0">
              <a:solidFill>
                <a:schemeClr val="dk1"/>
              </a:solidFill>
              <a:latin typeface="Century" panose="02040604050505020304" pitchFamily="18" charset="0"/>
              <a:cs typeface="Arial" panose="020B0604020202020204" pitchFamily="34" charset="0"/>
              <a:sym typeface="Helvetica Neue" panose="020B0403020202020204"/>
            </a:endParaRPr>
          </a:p>
        </p:txBody>
      </p:sp>
      <p:sp>
        <p:nvSpPr>
          <p:cNvPr id="24" name="TextBox 23"/>
          <p:cNvSpPr txBox="1"/>
          <p:nvPr/>
        </p:nvSpPr>
        <p:spPr>
          <a:xfrm>
            <a:off x="752412" y="1763389"/>
            <a:ext cx="754683" cy="400110"/>
          </a:xfrm>
          <a:prstGeom prst="rect">
            <a:avLst/>
          </a:prstGeom>
          <a:noFill/>
        </p:spPr>
        <p:txBody>
          <a:bodyPr wrap="square">
            <a:spAutoFit/>
          </a:bodyPr>
          <a:lstStyle/>
          <a:p>
            <a:pPr algn="ctr">
              <a:spcBef>
                <a:spcPts val="600"/>
              </a:spcBef>
              <a:spcAft>
                <a:spcPts val="1400"/>
              </a:spcAft>
              <a:buClr>
                <a:srgbClr val="000000"/>
              </a:buClr>
              <a:buSzPct val="120000"/>
            </a:pPr>
            <a:r>
              <a:rPr lang="ru-RU" sz="2000" b="1" dirty="0">
                <a:solidFill>
                  <a:schemeClr val="dk1"/>
                </a:solidFill>
                <a:latin typeface="Arial" panose="020B0604020202020204" pitchFamily="34" charset="0"/>
                <a:cs typeface="Arial" panose="020B0604020202020204" pitchFamily="34" charset="0"/>
                <a:sym typeface="Helvetica Neue" panose="020B0403020202020204"/>
              </a:rPr>
              <a:t>1.</a:t>
            </a:r>
            <a:endParaRPr lang="ru-RU" sz="2000" b="1" dirty="0">
              <a:solidFill>
                <a:schemeClr val="dk1"/>
              </a:solidFill>
              <a:latin typeface="Arial" panose="020B0604020202020204" pitchFamily="34" charset="0"/>
              <a:cs typeface="Arial" panose="020B0604020202020204" pitchFamily="34" charset="0"/>
              <a:sym typeface="Helvetica Neue" panose="020B0403020202020204"/>
            </a:endParaRPr>
          </a:p>
        </p:txBody>
      </p:sp>
      <p:sp>
        <p:nvSpPr>
          <p:cNvPr id="26" name="Прямокутник: округлені кути 25"/>
          <p:cNvSpPr/>
          <p:nvPr/>
        </p:nvSpPr>
        <p:spPr>
          <a:xfrm>
            <a:off x="752412" y="2244719"/>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TextBox 26"/>
          <p:cNvSpPr txBox="1"/>
          <p:nvPr/>
        </p:nvSpPr>
        <p:spPr>
          <a:xfrm>
            <a:off x="752412" y="2254406"/>
            <a:ext cx="754683" cy="400110"/>
          </a:xfrm>
          <a:prstGeom prst="rect">
            <a:avLst/>
          </a:prstGeom>
          <a:noFill/>
        </p:spPr>
        <p:txBody>
          <a:bodyPr wrap="square">
            <a:spAutoFit/>
          </a:bodyPr>
          <a:lstStyle/>
          <a:p>
            <a:pPr algn="ctr">
              <a:spcBef>
                <a:spcPts val="600"/>
              </a:spcBef>
              <a:spcAft>
                <a:spcPts val="1400"/>
              </a:spcAft>
              <a:buClr>
                <a:srgbClr val="000000"/>
              </a:buClr>
              <a:buSzPct val="120000"/>
            </a:pPr>
            <a:r>
              <a:rPr lang="ru-RU" sz="2000" b="1" dirty="0">
                <a:solidFill>
                  <a:schemeClr val="dk1"/>
                </a:solidFill>
                <a:latin typeface="Arial" panose="020B0604020202020204" pitchFamily="34" charset="0"/>
                <a:cs typeface="Arial" panose="020B0604020202020204" pitchFamily="34" charset="0"/>
                <a:sym typeface="Helvetica Neue" panose="020B0403020202020204"/>
              </a:rPr>
              <a:t>2.</a:t>
            </a:r>
            <a:endParaRPr lang="ru-RU" sz="2000" b="1" dirty="0">
              <a:solidFill>
                <a:schemeClr val="dk1"/>
              </a:solidFill>
              <a:latin typeface="Arial" panose="020B0604020202020204" pitchFamily="34" charset="0"/>
              <a:cs typeface="Arial" panose="020B0604020202020204" pitchFamily="34" charset="0"/>
              <a:sym typeface="Helvetica Neue" panose="020B0403020202020204"/>
            </a:endParaRPr>
          </a:p>
        </p:txBody>
      </p:sp>
      <p:sp>
        <p:nvSpPr>
          <p:cNvPr id="28" name="TextBox 27"/>
          <p:cNvSpPr txBox="1"/>
          <p:nvPr/>
        </p:nvSpPr>
        <p:spPr>
          <a:xfrm>
            <a:off x="752412" y="2741807"/>
            <a:ext cx="754683" cy="400110"/>
          </a:xfrm>
          <a:prstGeom prst="rect">
            <a:avLst/>
          </a:prstGeom>
          <a:noFill/>
        </p:spPr>
        <p:txBody>
          <a:bodyPr wrap="square">
            <a:spAutoFit/>
          </a:bodyPr>
          <a:lstStyle/>
          <a:p>
            <a:pPr algn="ctr">
              <a:spcBef>
                <a:spcPts val="600"/>
              </a:spcBef>
              <a:spcAft>
                <a:spcPts val="1400"/>
              </a:spcAft>
              <a:buClr>
                <a:srgbClr val="000000"/>
              </a:buClr>
              <a:buSzPct val="120000"/>
            </a:pPr>
            <a:r>
              <a:rPr lang="ru-RU" sz="2000" b="1" dirty="0">
                <a:solidFill>
                  <a:schemeClr val="dk1"/>
                </a:solidFill>
                <a:latin typeface="Arial" panose="020B0604020202020204" pitchFamily="34" charset="0"/>
                <a:cs typeface="Arial" panose="020B0604020202020204" pitchFamily="34" charset="0"/>
                <a:sym typeface="Helvetica Neue" panose="020B0403020202020204"/>
              </a:rPr>
              <a:t>3.</a:t>
            </a:r>
            <a:endParaRPr lang="ru-RU" sz="2000" b="1" dirty="0">
              <a:solidFill>
                <a:schemeClr val="dk1"/>
              </a:solidFill>
              <a:latin typeface="Arial" panose="020B0604020202020204" pitchFamily="34" charset="0"/>
              <a:cs typeface="Arial" panose="020B0604020202020204" pitchFamily="34" charset="0"/>
              <a:sym typeface="Helvetica Neue" panose="020B0403020202020204"/>
            </a:endParaRPr>
          </a:p>
        </p:txBody>
      </p:sp>
      <p:sp>
        <p:nvSpPr>
          <p:cNvPr id="29" name="TextBox 28"/>
          <p:cNvSpPr txBox="1"/>
          <p:nvPr/>
        </p:nvSpPr>
        <p:spPr>
          <a:xfrm>
            <a:off x="752412" y="3236754"/>
            <a:ext cx="754683" cy="400110"/>
          </a:xfrm>
          <a:prstGeom prst="rect">
            <a:avLst/>
          </a:prstGeom>
          <a:noFill/>
        </p:spPr>
        <p:txBody>
          <a:bodyPr wrap="square">
            <a:spAutoFit/>
          </a:bodyPr>
          <a:lstStyle/>
          <a:p>
            <a:pPr algn="ctr">
              <a:spcBef>
                <a:spcPts val="600"/>
              </a:spcBef>
              <a:spcAft>
                <a:spcPts val="1400"/>
              </a:spcAft>
              <a:buClr>
                <a:srgbClr val="000000"/>
              </a:buClr>
              <a:buSzPct val="120000"/>
            </a:pPr>
            <a:r>
              <a:rPr lang="ru-RU" sz="2000" b="1" dirty="0">
                <a:solidFill>
                  <a:schemeClr val="dk1"/>
                </a:solidFill>
                <a:latin typeface="Arial" panose="020B0604020202020204" pitchFamily="34" charset="0"/>
                <a:cs typeface="Arial" panose="020B0604020202020204" pitchFamily="34" charset="0"/>
                <a:sym typeface="Helvetica Neue" panose="020B0403020202020204"/>
              </a:rPr>
              <a:t>4.</a:t>
            </a:r>
            <a:endParaRPr lang="ru-RU" sz="2000" b="1" dirty="0">
              <a:solidFill>
                <a:schemeClr val="dk1"/>
              </a:solidFill>
              <a:latin typeface="Arial" panose="020B0604020202020204" pitchFamily="34" charset="0"/>
              <a:cs typeface="Arial" panose="020B0604020202020204" pitchFamily="34" charset="0"/>
              <a:sym typeface="Helvetica Neue" panose="020B0403020202020204"/>
            </a:endParaRPr>
          </a:p>
        </p:txBody>
      </p:sp>
      <p:sp>
        <p:nvSpPr>
          <p:cNvPr id="30" name="TextBox 29"/>
          <p:cNvSpPr txBox="1"/>
          <p:nvPr/>
        </p:nvSpPr>
        <p:spPr>
          <a:xfrm>
            <a:off x="752412" y="3724707"/>
            <a:ext cx="754683" cy="400110"/>
          </a:xfrm>
          <a:prstGeom prst="rect">
            <a:avLst/>
          </a:prstGeom>
          <a:noFill/>
        </p:spPr>
        <p:txBody>
          <a:bodyPr wrap="square">
            <a:spAutoFit/>
          </a:bodyPr>
          <a:lstStyle/>
          <a:p>
            <a:pPr algn="ctr">
              <a:spcBef>
                <a:spcPts val="600"/>
              </a:spcBef>
              <a:spcAft>
                <a:spcPts val="1400"/>
              </a:spcAft>
              <a:buClr>
                <a:srgbClr val="000000"/>
              </a:buClr>
              <a:buSzPct val="120000"/>
            </a:pPr>
            <a:r>
              <a:rPr lang="ru-RU" sz="2000" b="1" dirty="0">
                <a:solidFill>
                  <a:schemeClr val="dk1"/>
                </a:solidFill>
                <a:latin typeface="Arial" panose="020B0604020202020204" pitchFamily="34" charset="0"/>
                <a:cs typeface="Arial" panose="020B0604020202020204" pitchFamily="34" charset="0"/>
                <a:sym typeface="Helvetica Neue" panose="020B0403020202020204"/>
              </a:rPr>
              <a:t>5.</a:t>
            </a:r>
            <a:endParaRPr lang="ru-RU" sz="2000" b="1" dirty="0">
              <a:solidFill>
                <a:schemeClr val="dk1"/>
              </a:solidFill>
              <a:latin typeface="Arial" panose="020B0604020202020204" pitchFamily="34" charset="0"/>
              <a:cs typeface="Arial" panose="020B0604020202020204" pitchFamily="34" charset="0"/>
              <a:sym typeface="Helvetica Neue" panose="020B040302020202020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103" name="Google Shape;103;g21ca7af2e7a_0_0"/>
          <p:cNvSpPr txBox="1"/>
          <p:nvPr/>
        </p:nvSpPr>
        <p:spPr>
          <a:xfrm>
            <a:off x="405114" y="1058483"/>
            <a:ext cx="7770886" cy="3262401"/>
          </a:xfrm>
          <a:prstGeom prst="rect">
            <a:avLst/>
          </a:prstGeom>
          <a:noFill/>
          <a:ln>
            <a:noFill/>
          </a:ln>
        </p:spPr>
        <p:txBody>
          <a:bodyPr spcFirstLastPara="1" wrap="square" lIns="91425" tIns="91425" rIns="91425" bIns="91425" anchor="t" anchorCtr="0">
            <a:spAutoFit/>
          </a:bodyPr>
          <a:lstStyle/>
          <a:p>
            <a:pPr marL="457200" lvl="0" indent="-311150" algn="just" rtl="0">
              <a:spcBef>
                <a:spcPts val="600"/>
              </a:spcBef>
              <a:spcAft>
                <a:spcPts val="1200"/>
              </a:spcAft>
              <a:buClr>
                <a:schemeClr val="lt1"/>
              </a:buClr>
              <a:buSzPts val="1300"/>
              <a:buFont typeface="Helvetica Neue" panose="020B0403020202020204"/>
              <a:buChar char="●"/>
            </a:pPr>
            <a:r>
              <a:rPr lang="en-US" sz="1400" b="1" dirty="0">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Стенфордський університет:</a:t>
            </a: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 «використання без надання обґрунтованого та належного цитування або визнання автором чи джерелом оригінальної роботи іншої людини незалежно від того, чи є ця робота кодом, формулою, ідеєю, мовою, дослідженням, стратегією, текстом тощо».</a:t>
            </a: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1150" algn="just" rtl="0">
              <a:spcBef>
                <a:spcPts val="600"/>
              </a:spcBef>
              <a:spcAft>
                <a:spcPts val="1200"/>
              </a:spcAft>
              <a:buClr>
                <a:schemeClr val="lt1"/>
              </a:buClr>
              <a:buSzPts val="1300"/>
              <a:buFont typeface="Helvetica Neue" panose="020B0403020202020204"/>
              <a:buChar char="●"/>
            </a:pPr>
            <a:r>
              <a:rPr lang="en-US" sz="1400" b="1" dirty="0">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Єльський університет:</a:t>
            </a: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 «використання чужої роботи, слів або ідей без посилань».</a:t>
            </a: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1150" algn="just" rtl="0">
              <a:spcBef>
                <a:spcPts val="600"/>
              </a:spcBef>
              <a:spcAft>
                <a:spcPts val="1200"/>
              </a:spcAft>
              <a:buClr>
                <a:schemeClr val="lt1"/>
              </a:buClr>
              <a:buSzPts val="1300"/>
              <a:buFont typeface="Helvetica Neue" panose="020B0403020202020204"/>
              <a:buChar char="●"/>
            </a:pPr>
            <a:r>
              <a:rPr lang="en-US" sz="1400" b="1" dirty="0">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Кембриджський університет:</a:t>
            </a: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 «подання як власної праці незалежно від наявності наміру обманювати, роботи, яка частково чи цілком запозичена з чужої праці без належного посилання».</a:t>
            </a: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1150" algn="just" rtl="0">
              <a:spcBef>
                <a:spcPts val="600"/>
              </a:spcBef>
              <a:spcAft>
                <a:spcPts val="1200"/>
              </a:spcAft>
              <a:buClr>
                <a:schemeClr val="lt1"/>
              </a:buClr>
              <a:buSzPts val="1300"/>
              <a:buFont typeface="Helvetica Neue" panose="020B0403020202020204"/>
              <a:buChar char="●"/>
            </a:pPr>
            <a:r>
              <a:rPr lang="en-US" sz="1400" b="1" dirty="0">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Національний науковий фонд США:</a:t>
            </a: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 «привласнення чужих ідей, методів, результатів або слів без оформлення належного цитування».</a:t>
            </a:r>
            <a:endParaRPr sz="1400" b="0" i="0" u="none" strike="noStrike" cap="none" dirty="0">
              <a:latin typeface="Century" panose="02040604050505020304" pitchFamily="18" charset="0"/>
              <a:ea typeface="Arial" panose="020B0604020202020204"/>
              <a:cs typeface="Arial" panose="020B0604020202020204"/>
              <a:sym typeface="Arial" panose="020B0604020202020204"/>
            </a:endParaRPr>
          </a:p>
        </p:txBody>
      </p:sp>
      <p:pic>
        <p:nvPicPr>
          <p:cNvPr id="104" name="Google Shape;104;g21ca7af2e7a_0_0"/>
          <p:cNvPicPr preferRelativeResize="0"/>
          <p:nvPr/>
        </p:nvPicPr>
        <p:blipFill rotWithShape="1">
          <a:blip r:embed="rId1"/>
          <a:srcRect/>
          <a:stretch>
            <a:fillRect/>
          </a:stretch>
        </p:blipFill>
        <p:spPr>
          <a:xfrm>
            <a:off x="7544775" y="462333"/>
            <a:ext cx="631225" cy="596150"/>
          </a:xfrm>
          <a:prstGeom prst="rect">
            <a:avLst/>
          </a:prstGeom>
          <a:noFill/>
          <a:ln>
            <a:noFill/>
          </a:ln>
        </p:spPr>
      </p:pic>
      <p:sp>
        <p:nvSpPr>
          <p:cNvPr id="105" name="Google Shape;105;g21ca7af2e7a_0_0"/>
          <p:cNvSpPr txBox="1">
            <a:spLocks noGrp="1"/>
          </p:cNvSpPr>
          <p:nvPr>
            <p:ph type="title"/>
          </p:nvPr>
        </p:nvSpPr>
        <p:spPr>
          <a:xfrm>
            <a:off x="929640" y="219388"/>
            <a:ext cx="4350814" cy="541020"/>
          </a:xfrm>
          <a:prstGeom prst="rect">
            <a:avLst/>
          </a:prstGeom>
          <a:noFill/>
          <a:ln>
            <a:noFill/>
          </a:ln>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Академічний плагіат</a:t>
            </a:r>
            <a:endParaRPr sz="3000" dirty="0">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1" name="Google Shape;111;g21ca7af2e7a_0_11"/>
          <p:cNvSpPr txBox="1">
            <a:spLocks noGrp="1"/>
          </p:cNvSpPr>
          <p:nvPr>
            <p:ph type="title"/>
          </p:nvPr>
        </p:nvSpPr>
        <p:spPr>
          <a:xfrm>
            <a:off x="904073" y="228600"/>
            <a:ext cx="8035500" cy="541020"/>
          </a:xfrm>
          <a:prstGeom prst="rect">
            <a:avLst/>
          </a:prstGeom>
          <a:noFill/>
          <a:ln>
            <a:noFill/>
          </a:ln>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Види академічного плагіату</a:t>
            </a:r>
            <a:endParaRPr sz="3000" dirty="0">
              <a:latin typeface="Century" panose="02040604050505020304" pitchFamily="18" charset="0"/>
              <a:ea typeface="Roboto"/>
              <a:cs typeface="Arial" panose="020B0604020202020204" pitchFamily="34" charset="0"/>
              <a:sym typeface="Roboto"/>
            </a:endParaRPr>
          </a:p>
        </p:txBody>
      </p:sp>
      <p:sp>
        <p:nvSpPr>
          <p:cNvPr id="112" name="Google Shape;112;g21ca7af2e7a_0_11"/>
          <p:cNvSpPr txBox="1"/>
          <p:nvPr/>
        </p:nvSpPr>
        <p:spPr>
          <a:xfrm>
            <a:off x="904073" y="996975"/>
            <a:ext cx="7274728" cy="3149550"/>
          </a:xfrm>
          <a:prstGeom prst="rect">
            <a:avLst/>
          </a:prstGeom>
          <a:noFill/>
          <a:ln>
            <a:noFill/>
          </a:ln>
        </p:spPr>
        <p:txBody>
          <a:bodyPr spcFirstLastPara="1" wrap="square" lIns="91425" tIns="91425" rIns="91425" bIns="91425" anchor="t" anchorCtr="0">
            <a:spAutoFit/>
          </a:bodyPr>
          <a:lstStyle/>
          <a:p>
            <a:pPr lvl="0">
              <a:spcBef>
                <a:spcPts val="600"/>
              </a:spcBef>
              <a:spcAft>
                <a:spcPts val="1400"/>
              </a:spcAft>
              <a:buClr>
                <a:srgbClr val="000000"/>
              </a:buClr>
              <a:buSzPct val="120000"/>
            </a:pPr>
            <a:r>
              <a:rPr lang="en-US" sz="1400" b="1" dirty="0">
                <a:highlight>
                  <a:srgbClr val="B9D6D5"/>
                </a:highlight>
                <a:latin typeface="Century" panose="02040604050505020304" pitchFamily="18" charset="0"/>
                <a:cs typeface="Arial" panose="020B0604020202020204" pitchFamily="34" charset="0"/>
                <a:sym typeface="Helvetica Neue" panose="020B0403020202020204"/>
              </a:rPr>
              <a:t>Copy &amp; paste plagiarism: </a:t>
            </a:r>
            <a:r>
              <a:rPr lang="en-US" sz="1400" b="1" dirty="0">
                <a:latin typeface="Century" panose="02040604050505020304" pitchFamily="18" charset="0"/>
                <a:cs typeface="Arial" panose="020B0604020202020204" pitchFamily="34" charset="0"/>
                <a:sym typeface="Helvetica Neue" panose="020B0403020202020204"/>
              </a:rPr>
              <a:t> </a:t>
            </a:r>
            <a:r>
              <a:rPr lang="en-US" sz="1400" dirty="0">
                <a:solidFill>
                  <a:schemeClr val="dk1"/>
                </a:solidFill>
                <a:latin typeface="Century" panose="02040604050505020304" pitchFamily="18" charset="0"/>
                <a:cs typeface="Arial" panose="020B0604020202020204" pitchFamily="34" charset="0"/>
                <a:sym typeface="Helvetica Neue" panose="020B0403020202020204"/>
              </a:rPr>
              <a:t>використання тексту іншого автора без змін, без цитування та привласнення роботи.</a:t>
            </a:r>
            <a:endParaRPr sz="1400" dirty="0">
              <a:solidFill>
                <a:schemeClr val="dk1"/>
              </a:solidFill>
              <a:latin typeface="Century" panose="02040604050505020304" pitchFamily="18" charset="0"/>
              <a:cs typeface="Arial" panose="020B0604020202020204" pitchFamily="34" charset="0"/>
              <a:sym typeface="Helvetica Neue" panose="020B0403020202020204"/>
            </a:endParaRPr>
          </a:p>
          <a:p>
            <a:pPr lvl="0">
              <a:spcBef>
                <a:spcPts val="600"/>
              </a:spcBef>
              <a:spcAft>
                <a:spcPts val="1400"/>
              </a:spcAft>
              <a:buClr>
                <a:srgbClr val="000000"/>
              </a:buClr>
              <a:buSzPct val="120000"/>
            </a:pPr>
            <a:r>
              <a:rPr lang="en-US" sz="1400" b="1" dirty="0">
                <a:highlight>
                  <a:srgbClr val="B9D6D5"/>
                </a:highlight>
                <a:latin typeface="Century" panose="02040604050505020304" pitchFamily="18" charset="0"/>
                <a:cs typeface="Arial" panose="020B0604020202020204" pitchFamily="34" charset="0"/>
                <a:sym typeface="Helvetica Neue" panose="020B0403020202020204"/>
              </a:rPr>
              <a:t>Shake &amp; paste plagiarism: </a:t>
            </a:r>
            <a:r>
              <a:rPr lang="en-US" sz="1400" b="1" dirty="0">
                <a:latin typeface="Century" panose="02040604050505020304" pitchFamily="18" charset="0"/>
                <a:cs typeface="Arial" panose="020B0604020202020204" pitchFamily="34" charset="0"/>
                <a:sym typeface="Helvetica Neue" panose="020B0403020202020204"/>
              </a:rPr>
              <a:t> </a:t>
            </a:r>
            <a:r>
              <a:rPr lang="en-US" sz="1400" dirty="0">
                <a:solidFill>
                  <a:schemeClr val="dk1"/>
                </a:solidFill>
                <a:latin typeface="Century" panose="02040604050505020304" pitchFamily="18" charset="0"/>
                <a:cs typeface="Arial" panose="020B0604020202020204" pitchFamily="34" charset="0"/>
                <a:sym typeface="Helvetica Neue" panose="020B0403020202020204"/>
              </a:rPr>
              <a:t>поєднання фрагментів різних текстів або речень для формування нового тексту без цитування, таким чином подаючи його як власні думки.</a:t>
            </a:r>
            <a:endParaRPr sz="1400" dirty="0">
              <a:solidFill>
                <a:schemeClr val="dk1"/>
              </a:solidFill>
              <a:latin typeface="Century" panose="02040604050505020304" pitchFamily="18" charset="0"/>
              <a:cs typeface="Arial" panose="020B0604020202020204" pitchFamily="34" charset="0"/>
              <a:sym typeface="Helvetica Neue" panose="020B0403020202020204"/>
            </a:endParaRPr>
          </a:p>
          <a:p>
            <a:pPr lvl="0">
              <a:spcBef>
                <a:spcPts val="600"/>
              </a:spcBef>
              <a:spcAft>
                <a:spcPts val="1400"/>
              </a:spcAft>
              <a:buClr>
                <a:srgbClr val="000000"/>
              </a:buClr>
              <a:buSzPct val="120000"/>
            </a:pPr>
            <a:r>
              <a:rPr lang="en-US" sz="1400" b="1" dirty="0">
                <a:solidFill>
                  <a:schemeClr val="tx1">
                    <a:lumMod val="95000"/>
                    <a:lumOff val="5000"/>
                  </a:schemeClr>
                </a:solidFill>
                <a:highlight>
                  <a:srgbClr val="B9D6D5"/>
                </a:highlight>
                <a:latin typeface="Century" panose="02040604050505020304" pitchFamily="18" charset="0"/>
                <a:cs typeface="Arial" panose="020B0604020202020204" pitchFamily="34" charset="0"/>
                <a:sym typeface="Helvetica Neue" panose="020B0403020202020204"/>
              </a:rPr>
              <a:t>Idea plagiarism</a:t>
            </a:r>
            <a:r>
              <a:rPr lang="en-US" sz="1400" dirty="0">
                <a:solidFill>
                  <a:schemeClr val="tx1">
                    <a:lumMod val="95000"/>
                    <a:lumOff val="5000"/>
                  </a:schemeClr>
                </a:solidFill>
                <a:highlight>
                  <a:srgbClr val="B9D6D5"/>
                </a:highlight>
                <a:latin typeface="Century" panose="02040604050505020304" pitchFamily="18" charset="0"/>
                <a:cs typeface="Arial" panose="020B0604020202020204" pitchFamily="34" charset="0"/>
                <a:sym typeface="Helvetica Neue" panose="020B0403020202020204"/>
              </a:rPr>
              <a:t>: </a:t>
            </a:r>
            <a:r>
              <a:rPr lang="en-US" sz="1400" dirty="0">
                <a:solidFill>
                  <a:schemeClr val="dk1"/>
                </a:solidFill>
                <a:latin typeface="Century" panose="02040604050505020304" pitchFamily="18" charset="0"/>
                <a:cs typeface="Arial" panose="020B0604020202020204" pitchFamily="34" charset="0"/>
                <a:sym typeface="Helvetica Neue" panose="020B0403020202020204"/>
              </a:rPr>
              <a:t> подання ідей іншого автора своїми словами, без посилання на джерело.</a:t>
            </a:r>
            <a:endParaRPr sz="1400" dirty="0">
              <a:solidFill>
                <a:schemeClr val="dk1"/>
              </a:solidFill>
              <a:latin typeface="Century" panose="02040604050505020304" pitchFamily="18" charset="0"/>
              <a:cs typeface="Arial" panose="020B0604020202020204" pitchFamily="34" charset="0"/>
              <a:sym typeface="Helvetica Neue" panose="020B0403020202020204"/>
            </a:endParaRPr>
          </a:p>
          <a:p>
            <a:pPr lvl="0">
              <a:spcBef>
                <a:spcPts val="600"/>
              </a:spcBef>
              <a:spcAft>
                <a:spcPts val="1400"/>
              </a:spcAft>
              <a:buClr>
                <a:srgbClr val="000000"/>
              </a:buClr>
              <a:buSzPct val="120000"/>
            </a:pPr>
            <a:r>
              <a:rPr lang="en-US" sz="1400" b="1" dirty="0">
                <a:highlight>
                  <a:srgbClr val="B9D6D5"/>
                </a:highlight>
                <a:latin typeface="Century" panose="02040604050505020304" pitchFamily="18" charset="0"/>
                <a:cs typeface="Arial" panose="020B0604020202020204" pitchFamily="34" charset="0"/>
                <a:sym typeface="Helvetica Neue" panose="020B0403020202020204"/>
              </a:rPr>
              <a:t>Translation plagiarism: </a:t>
            </a:r>
            <a:r>
              <a:rPr lang="en-US" sz="1400" b="1" dirty="0">
                <a:latin typeface="Century" panose="02040604050505020304" pitchFamily="18" charset="0"/>
                <a:cs typeface="Arial" panose="020B0604020202020204" pitchFamily="34" charset="0"/>
                <a:sym typeface="Helvetica Neue" panose="020B0403020202020204"/>
              </a:rPr>
              <a:t> </a:t>
            </a:r>
            <a:r>
              <a:rPr lang="en-US" sz="1400" dirty="0">
                <a:solidFill>
                  <a:schemeClr val="dk1"/>
                </a:solidFill>
                <a:latin typeface="Century" panose="02040604050505020304" pitchFamily="18" charset="0"/>
                <a:cs typeface="Arial" panose="020B0604020202020204" pitchFamily="34" charset="0"/>
                <a:sym typeface="Helvetica Neue" panose="020B0403020202020204"/>
              </a:rPr>
              <a:t>переклад оригінального тексту з іншої мови без посилання на джерело.</a:t>
            </a:r>
            <a:endParaRPr sz="1400" dirty="0">
              <a:solidFill>
                <a:schemeClr val="dk1"/>
              </a:solidFill>
              <a:latin typeface="Century" panose="02040604050505020304" pitchFamily="18" charset="0"/>
              <a:cs typeface="Arial" panose="020B0604020202020204" pitchFamily="34" charset="0"/>
              <a:sym typeface="Helvetica Neue" panose="020B0403020202020204"/>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8" name="Google Shape;118;g21ca7af2e7a_0_24"/>
          <p:cNvSpPr txBox="1">
            <a:spLocks noGrp="1"/>
          </p:cNvSpPr>
          <p:nvPr>
            <p:ph type="title"/>
          </p:nvPr>
        </p:nvSpPr>
        <p:spPr>
          <a:xfrm>
            <a:off x="792480" y="254961"/>
            <a:ext cx="7566660" cy="541020"/>
          </a:xfrm>
          <a:prstGeom prst="rect">
            <a:avLst/>
          </a:prstGeom>
          <a:noFill/>
          <a:ln>
            <a:noFill/>
          </a:ln>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 Джерела  академічного плагіату</a:t>
            </a:r>
            <a:endParaRPr sz="3000" dirty="0">
              <a:latin typeface="Century" panose="02040604050505020304" pitchFamily="18" charset="0"/>
              <a:ea typeface="Roboto"/>
              <a:cs typeface="Arial" panose="020B0604020202020204" pitchFamily="34" charset="0"/>
              <a:sym typeface="Roboto"/>
            </a:endParaRPr>
          </a:p>
        </p:txBody>
      </p:sp>
      <p:sp>
        <p:nvSpPr>
          <p:cNvPr id="119" name="Google Shape;119;g21ca7af2e7a_0_24"/>
          <p:cNvSpPr txBox="1"/>
          <p:nvPr/>
        </p:nvSpPr>
        <p:spPr>
          <a:xfrm>
            <a:off x="751290" y="849754"/>
            <a:ext cx="7184480" cy="430857"/>
          </a:xfrm>
          <a:prstGeom prst="rect">
            <a:avLst/>
          </a:prstGeom>
          <a:noFill/>
          <a:ln>
            <a:noFill/>
          </a:ln>
        </p:spPr>
        <p:txBody>
          <a:bodyPr spcFirstLastPara="1" wrap="square" lIns="91425" tIns="91425" rIns="91425" bIns="91425" anchor="t" anchorCtr="0">
            <a:spAutoFit/>
          </a:bodyPr>
          <a:lstStyle/>
          <a:p>
            <a:pPr marL="0" lvl="0" indent="180975" rtl="0">
              <a:spcBef>
                <a:spcPts val="0"/>
              </a:spcBef>
              <a:spcAft>
                <a:spcPts val="0"/>
              </a:spcAft>
              <a:buNone/>
            </a:pPr>
            <a:r>
              <a:rPr lang="en-US" sz="1600" b="1" i="1"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Академічний плагіат може стосуватися всіх типів джерел, зокрема:</a:t>
            </a:r>
            <a:endParaRPr lang="ru-RU" sz="1200" b="1" i="1"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p:txBody>
      </p:sp>
      <p:graphicFrame>
        <p:nvGraphicFramePr>
          <p:cNvPr id="5" name="Схема 4"/>
          <p:cNvGraphicFramePr/>
          <p:nvPr/>
        </p:nvGraphicFramePr>
        <p:xfrm>
          <a:off x="979760" y="1867288"/>
          <a:ext cx="7184480" cy="2917351"/>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pic>
        <p:nvPicPr>
          <p:cNvPr id="8" name="Графіка 7" descr="Easel with solid fill"/>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98915" y="1670682"/>
            <a:ext cx="914400" cy="914400"/>
          </a:xfrm>
          <a:prstGeom prst="rect">
            <a:avLst/>
          </a:prstGeom>
        </p:spPr>
      </p:pic>
      <p:pic>
        <p:nvPicPr>
          <p:cNvPr id="10" name="Графіка 9" descr="Laptop with solid fill"/>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023605" y="1818550"/>
            <a:ext cx="914400" cy="914400"/>
          </a:xfrm>
          <a:prstGeom prst="rect">
            <a:avLst/>
          </a:prstGeom>
        </p:spPr>
      </p:pic>
      <p:pic>
        <p:nvPicPr>
          <p:cNvPr id="14" name="Графіка 13" descr="Newspaper with solid fill"/>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085923" y="1729146"/>
            <a:ext cx="914400" cy="914400"/>
          </a:xfrm>
          <a:prstGeom prst="rect">
            <a:avLst/>
          </a:prstGeom>
        </p:spPr>
      </p:pic>
      <p:pic>
        <p:nvPicPr>
          <p:cNvPr id="16" name="Графіка 15" descr="Presentation with pie chart with solid fill"/>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475928" y="1729146"/>
            <a:ext cx="914400" cy="914400"/>
          </a:xfrm>
          <a:prstGeom prst="rect">
            <a:avLst/>
          </a:prstGeom>
        </p:spPr>
      </p:pic>
      <p:pic>
        <p:nvPicPr>
          <p:cNvPr id="18" name="Графіка 17" descr="Music notes with solid fill"/>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3645549" y="1729146"/>
            <a:ext cx="842604" cy="842604"/>
          </a:xfrm>
          <a:prstGeom prst="rect">
            <a:avLst/>
          </a:prstGeom>
        </p:spPr>
      </p:pic>
    </p:spTree>
  </p:cSld>
  <p:clrMapOvr>
    <a:masterClrMapping/>
  </p:clrMapOvr>
</p:sld>
</file>

<file path=ppt/theme/theme1.xml><?xml version="1.0" encoding="utf-8"?>
<a:theme xmlns:a="http://schemas.openxmlformats.org/drawingml/2006/main" name="Презентація1">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10776</Words>
  <Application>WPS Presentation</Application>
  <PresentationFormat>Екран (16:9)</PresentationFormat>
  <Paragraphs>256</Paragraphs>
  <Slides>26</Slides>
  <Notes>25</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26</vt:i4>
      </vt:variant>
    </vt:vector>
  </HeadingPairs>
  <TitlesOfParts>
    <vt:vector size="40" baseType="lpstr">
      <vt:lpstr>Arial</vt:lpstr>
      <vt:lpstr>SimSun</vt:lpstr>
      <vt:lpstr>Wingdings</vt:lpstr>
      <vt:lpstr>Arial</vt:lpstr>
      <vt:lpstr>Roboto</vt:lpstr>
      <vt:lpstr>Times New Roman</vt:lpstr>
      <vt:lpstr>Helvetica Neue</vt:lpstr>
      <vt:lpstr>Century</vt:lpstr>
      <vt:lpstr>Calibri</vt:lpstr>
      <vt:lpstr>Calibri Light</vt:lpstr>
      <vt:lpstr>Microsoft YaHei</vt:lpstr>
      <vt:lpstr>Arial Unicode MS</vt:lpstr>
      <vt:lpstr>Times New Roman</vt:lpstr>
      <vt:lpstr>Презентація1</vt:lpstr>
      <vt:lpstr>Антикорупція та доброчесність у рамках Проекту «Прозорі університети» від НАЗК</vt:lpstr>
      <vt:lpstr>PowerPoint 演示文稿</vt:lpstr>
      <vt:lpstr>PowerPoint 演示文稿</vt:lpstr>
      <vt:lpstr>1. Поняття плагіату та академічного плагіату  2. Академічний плагіат: причини та наслідки  3. Поради для студентів для уникнення плагіату</vt:lpstr>
      <vt:lpstr>Визначення плагіату</vt:lpstr>
      <vt:lpstr>Академічний плагіат</vt:lpstr>
      <vt:lpstr>Академічний плагіат</vt:lpstr>
      <vt:lpstr>Види академічного плагіату</vt:lpstr>
      <vt:lpstr> Джерела  академічного плагіату</vt:lpstr>
      <vt:lpstr> Джерела академічного плагіату</vt:lpstr>
      <vt:lpstr>Інші види академічної недоброчесності</vt:lpstr>
      <vt:lpstr>Академічний плагіат: поширеність та наслідки</vt:lpstr>
      <vt:lpstr>Причини плагіату:</vt:lpstr>
      <vt:lpstr>Відомі приклади плагіату</vt:lpstr>
      <vt:lpstr>Відомі приклади плагіату</vt:lpstr>
      <vt:lpstr>Наслідки плагіату та недоброчесності  </vt:lpstr>
      <vt:lpstr>Як уникати плагіату?</vt:lpstr>
      <vt:lpstr>Поради для уникнення плагіату</vt:lpstr>
      <vt:lpstr>Поради для уникнення плагіату</vt:lpstr>
      <vt:lpstr>Поради для уникнення плагіату</vt:lpstr>
      <vt:lpstr>Поради для цитування джерел</vt:lpstr>
      <vt:lpstr>Поради для цитування джерел</vt:lpstr>
      <vt:lpstr>Вказуйте джерело, коли це...</vt:lpstr>
      <vt:lpstr>Вказуйте джерело, коли це...</vt:lpstr>
      <vt:lpstr>Не вказуйте джерело, коли це...</vt:lpstr>
      <vt:lpstr>Поради для цитування від Умберто Еко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12</dc:title>
  <dc:creator>User</dc:creator>
  <cp:lastModifiedBy>Oksana</cp:lastModifiedBy>
  <cp:revision>28</cp:revision>
  <dcterms:created xsi:type="dcterms:W3CDTF">2024-11-19T09:48:00Z</dcterms:created>
  <dcterms:modified xsi:type="dcterms:W3CDTF">2024-12-20T07:24:05Z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9313079D9F2644618D291322A146DA01_12</vt:lpwstr>
  </property>
  <property fmtid="{D5CDD505-2E9C-101B-9397-08002B2CF9AE}" pid="3" name="KSOProductBuildVer">
    <vt:lpwstr>1033-12.2.0.19307</vt:lpwstr>
  </property>
</Properties>
</file>