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1" r:id="rId4"/>
    <p:sldId id="277" r:id="rId5"/>
    <p:sldId id="276" r:id="rId6"/>
    <p:sldId id="283" r:id="rId7"/>
    <p:sldId id="284" r:id="rId8"/>
    <p:sldId id="285" r:id="rId9"/>
    <p:sldId id="286" r:id="rId10"/>
    <p:sldId id="288" r:id="rId11"/>
    <p:sldId id="287" r:id="rId12"/>
    <p:sldId id="278" r:id="rId13"/>
    <p:sldId id="279" r:id="rId14"/>
    <p:sldId id="272" r:id="rId15"/>
    <p:sldId id="290" r:id="rId16"/>
    <p:sldId id="273" r:id="rId17"/>
    <p:sldId id="291" r:id="rId18"/>
    <p:sldId id="289" r:id="rId19"/>
    <p:sldId id="282" r:id="rId20"/>
    <p:sldId id="274" r:id="rId21"/>
    <p:sldId id="275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3373D8-0785-4FC5-990E-069CD929E77C}" type="doc">
      <dgm:prSet loTypeId="urn:microsoft.com/office/officeart/2005/8/layout/hierarchy6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EDB0FA55-9B37-4D3A-B745-9CB9B87070F6}">
      <dgm:prSet phldrT="[Текст]" custT="1"/>
      <dgm:spPr/>
      <dgm:t>
        <a:bodyPr/>
        <a:lstStyle/>
        <a:p>
          <a:r>
            <a:rPr lang="uk-UA" sz="2400" dirty="0"/>
            <a:t>Алгоритми </a:t>
          </a:r>
          <a:r>
            <a:rPr lang="uk-UA" sz="2400" dirty="0" err="1"/>
            <a:t>стемінгу</a:t>
          </a:r>
          <a:endParaRPr lang="uk-UA" sz="2400" dirty="0"/>
        </a:p>
      </dgm:t>
    </dgm:pt>
    <dgm:pt modelId="{583FFC62-DE24-45F4-8363-B07A5F8F08A7}" type="parTrans" cxnId="{CDE7ECC7-4E9E-40FC-AF61-E7F55ED0D8A4}">
      <dgm:prSet/>
      <dgm:spPr/>
      <dgm:t>
        <a:bodyPr/>
        <a:lstStyle/>
        <a:p>
          <a:endParaRPr lang="uk-UA"/>
        </a:p>
      </dgm:t>
    </dgm:pt>
    <dgm:pt modelId="{4FA8268E-0976-4723-9C74-8FA2B34B01CD}" type="sibTrans" cxnId="{CDE7ECC7-4E9E-40FC-AF61-E7F55ED0D8A4}">
      <dgm:prSet/>
      <dgm:spPr/>
      <dgm:t>
        <a:bodyPr/>
        <a:lstStyle/>
        <a:p>
          <a:endParaRPr lang="uk-UA"/>
        </a:p>
      </dgm:t>
    </dgm:pt>
    <dgm:pt modelId="{B193026D-1EC6-403B-80E7-BF25391FB06A}">
      <dgm:prSet phldrT="[Текст]"/>
      <dgm:spPr/>
      <dgm:t>
        <a:bodyPr/>
        <a:lstStyle/>
        <a:p>
          <a:r>
            <a:rPr lang="uk-UA" dirty="0" err="1"/>
            <a:t>Відсікаючі</a:t>
          </a:r>
          <a:endParaRPr lang="uk-UA" dirty="0"/>
        </a:p>
      </dgm:t>
    </dgm:pt>
    <dgm:pt modelId="{DCC3E2CF-E43A-4DF1-9425-EBC7EC3E702E}" type="parTrans" cxnId="{6573BA43-62CF-4A39-BEF4-E43264890B2E}">
      <dgm:prSet/>
      <dgm:spPr/>
      <dgm:t>
        <a:bodyPr/>
        <a:lstStyle/>
        <a:p>
          <a:endParaRPr lang="uk-UA"/>
        </a:p>
      </dgm:t>
    </dgm:pt>
    <dgm:pt modelId="{91479418-BA2C-4D20-A07E-D1D30E6A0B36}" type="sibTrans" cxnId="{6573BA43-62CF-4A39-BEF4-E43264890B2E}">
      <dgm:prSet/>
      <dgm:spPr/>
      <dgm:t>
        <a:bodyPr/>
        <a:lstStyle/>
        <a:p>
          <a:endParaRPr lang="uk-UA"/>
        </a:p>
      </dgm:t>
    </dgm:pt>
    <dgm:pt modelId="{5BC89031-EEE7-41C9-AECA-305E76D8AB3E}">
      <dgm:prSet phldrT="[Текст]"/>
      <dgm:spPr/>
      <dgm:t>
        <a:bodyPr/>
        <a:lstStyle/>
        <a:p>
          <a:r>
            <a:rPr lang="uk-UA" dirty="0"/>
            <a:t>Статистичні </a:t>
          </a:r>
        </a:p>
      </dgm:t>
    </dgm:pt>
    <dgm:pt modelId="{2A79EDBC-4921-451E-949A-01B79B0B78E9}" type="parTrans" cxnId="{9DB2A89D-0F02-4963-BCB4-00E130D4A7B2}">
      <dgm:prSet/>
      <dgm:spPr/>
      <dgm:t>
        <a:bodyPr/>
        <a:lstStyle/>
        <a:p>
          <a:endParaRPr lang="uk-UA"/>
        </a:p>
      </dgm:t>
    </dgm:pt>
    <dgm:pt modelId="{A9B50D83-6AAE-41E3-88AF-A68461B31C5F}" type="sibTrans" cxnId="{9DB2A89D-0F02-4963-BCB4-00E130D4A7B2}">
      <dgm:prSet/>
      <dgm:spPr/>
      <dgm:t>
        <a:bodyPr/>
        <a:lstStyle/>
        <a:p>
          <a:endParaRPr lang="uk-UA"/>
        </a:p>
      </dgm:t>
    </dgm:pt>
    <dgm:pt modelId="{DD17C2AC-4CA4-4776-AF44-EB9B4403F0A3}">
      <dgm:prSet phldrT="[Текст]"/>
      <dgm:spPr/>
      <dgm:t>
        <a:bodyPr/>
        <a:lstStyle/>
        <a:p>
          <a:r>
            <a:rPr lang="uk-UA" dirty="0"/>
            <a:t>Змішані</a:t>
          </a:r>
        </a:p>
      </dgm:t>
    </dgm:pt>
    <dgm:pt modelId="{8E773CA3-5C43-4FE1-83F0-8CB6E54772F3}" type="parTrans" cxnId="{33C15945-3306-4381-8D5F-1C7754EB07DC}">
      <dgm:prSet/>
      <dgm:spPr/>
      <dgm:t>
        <a:bodyPr/>
        <a:lstStyle/>
        <a:p>
          <a:endParaRPr lang="uk-UA"/>
        </a:p>
      </dgm:t>
    </dgm:pt>
    <dgm:pt modelId="{DC9329D9-9067-421D-B414-F51F5BFEB22D}" type="sibTrans" cxnId="{33C15945-3306-4381-8D5F-1C7754EB07DC}">
      <dgm:prSet/>
      <dgm:spPr/>
      <dgm:t>
        <a:bodyPr/>
        <a:lstStyle/>
        <a:p>
          <a:endParaRPr lang="uk-UA"/>
        </a:p>
      </dgm:t>
    </dgm:pt>
    <dgm:pt modelId="{0205FFA1-1938-4BAF-B3DB-35C9F0844B87}">
      <dgm:prSet/>
      <dgm:spPr/>
      <dgm:t>
        <a:bodyPr/>
        <a:lstStyle/>
        <a:p>
          <a:r>
            <a:rPr lang="uk-UA" dirty="0" err="1"/>
            <a:t>Ловінса</a:t>
          </a:r>
          <a:endParaRPr lang="uk-UA" dirty="0"/>
        </a:p>
        <a:p>
          <a:r>
            <a:rPr lang="uk-UA" dirty="0"/>
            <a:t>Портера</a:t>
          </a:r>
        </a:p>
        <a:p>
          <a:r>
            <a:rPr lang="uk-UA" dirty="0"/>
            <a:t>Пейса/</a:t>
          </a:r>
          <a:r>
            <a:rPr lang="uk-UA" dirty="0" err="1"/>
            <a:t>Хуска</a:t>
          </a:r>
          <a:endParaRPr lang="uk-UA" dirty="0"/>
        </a:p>
        <a:p>
          <a:r>
            <a:rPr lang="uk-UA" dirty="0" err="1"/>
            <a:t>Доусона</a:t>
          </a:r>
          <a:endParaRPr lang="uk-UA" dirty="0"/>
        </a:p>
      </dgm:t>
    </dgm:pt>
    <dgm:pt modelId="{B2D3FDD2-9301-4557-B5B2-033F79633241}" type="parTrans" cxnId="{B69DB93D-1AB0-43CE-8C49-CDB92B11D536}">
      <dgm:prSet/>
      <dgm:spPr/>
      <dgm:t>
        <a:bodyPr/>
        <a:lstStyle/>
        <a:p>
          <a:endParaRPr lang="uk-UA"/>
        </a:p>
      </dgm:t>
    </dgm:pt>
    <dgm:pt modelId="{1AF6A1F5-FD61-4E05-9DB2-A91C8843080E}" type="sibTrans" cxnId="{B69DB93D-1AB0-43CE-8C49-CDB92B11D536}">
      <dgm:prSet/>
      <dgm:spPr/>
      <dgm:t>
        <a:bodyPr/>
        <a:lstStyle/>
        <a:p>
          <a:endParaRPr lang="uk-UA"/>
        </a:p>
      </dgm:t>
    </dgm:pt>
    <dgm:pt modelId="{E99C4C87-4295-4338-9073-976598D08170}">
      <dgm:prSet/>
      <dgm:spPr/>
      <dgm:t>
        <a:bodyPr/>
        <a:lstStyle/>
        <a:p>
          <a:r>
            <a:rPr lang="en-US" dirty="0"/>
            <a:t>N</a:t>
          </a:r>
          <a:r>
            <a:rPr lang="ru-RU" dirty="0"/>
            <a:t> – </a:t>
          </a:r>
          <a:r>
            <a:rPr lang="ru-RU" dirty="0" err="1"/>
            <a:t>грами</a:t>
          </a:r>
          <a:endParaRPr lang="ru-RU" dirty="0"/>
        </a:p>
        <a:p>
          <a:r>
            <a:rPr lang="ru-RU" dirty="0" err="1"/>
            <a:t>Прихована</a:t>
          </a:r>
          <a:r>
            <a:rPr lang="ru-RU" dirty="0"/>
            <a:t> модель</a:t>
          </a:r>
        </a:p>
        <a:p>
          <a:r>
            <a:rPr lang="ru-RU" dirty="0"/>
            <a:t>Маркова</a:t>
          </a:r>
          <a:endParaRPr lang="uk-UA" dirty="0"/>
        </a:p>
      </dgm:t>
    </dgm:pt>
    <dgm:pt modelId="{C2FE1005-9A39-4F6B-A852-3C6AB39C1DE8}" type="parTrans" cxnId="{ED016AA3-6F38-49F2-AD0D-ACA1D2285FA6}">
      <dgm:prSet/>
      <dgm:spPr/>
      <dgm:t>
        <a:bodyPr/>
        <a:lstStyle/>
        <a:p>
          <a:endParaRPr lang="uk-UA"/>
        </a:p>
      </dgm:t>
    </dgm:pt>
    <dgm:pt modelId="{0203A3E4-8A8A-4E0A-84EA-F20491FE08E3}" type="sibTrans" cxnId="{ED016AA3-6F38-49F2-AD0D-ACA1D2285FA6}">
      <dgm:prSet/>
      <dgm:spPr/>
      <dgm:t>
        <a:bodyPr/>
        <a:lstStyle/>
        <a:p>
          <a:endParaRPr lang="uk-UA"/>
        </a:p>
      </dgm:t>
    </dgm:pt>
    <dgm:pt modelId="{F35C4C02-7060-4FC5-853B-51C402C708E2}">
      <dgm:prSet/>
      <dgm:spPr/>
      <dgm:t>
        <a:bodyPr/>
        <a:lstStyle/>
        <a:p>
          <a:r>
            <a:rPr lang="ru-RU" dirty="0" err="1"/>
            <a:t>Флективн</a:t>
          </a:r>
          <a:r>
            <a:rPr lang="uk-UA" dirty="0"/>
            <a:t>і</a:t>
          </a:r>
          <a:r>
            <a:rPr lang="ru-RU" dirty="0"/>
            <a:t> та </a:t>
          </a:r>
          <a:r>
            <a:rPr lang="ru-RU" dirty="0" err="1"/>
            <a:t>похідні</a:t>
          </a:r>
          <a:endParaRPr lang="ru-RU" dirty="0"/>
        </a:p>
        <a:p>
          <a:r>
            <a:rPr lang="ru-RU" dirty="0"/>
            <a:t>На </a:t>
          </a:r>
          <a:r>
            <a:rPr lang="ru-RU" dirty="0" err="1"/>
            <a:t>основі</a:t>
          </a:r>
          <a:r>
            <a:rPr lang="ru-RU" dirty="0"/>
            <a:t> корпусу</a:t>
          </a:r>
        </a:p>
        <a:p>
          <a:r>
            <a:rPr lang="ru-RU" dirty="0"/>
            <a:t>Контекстно </a:t>
          </a:r>
          <a:r>
            <a:rPr lang="ru-RU" dirty="0" err="1"/>
            <a:t>чутливі</a:t>
          </a:r>
          <a:endParaRPr lang="uk-UA" dirty="0"/>
        </a:p>
      </dgm:t>
    </dgm:pt>
    <dgm:pt modelId="{19BEC7AF-E7E3-44E0-83BC-C46B58CD8164}" type="parTrans" cxnId="{4CD8AC20-9C52-40E4-B3EC-A904CD9B1492}">
      <dgm:prSet/>
      <dgm:spPr/>
      <dgm:t>
        <a:bodyPr/>
        <a:lstStyle/>
        <a:p>
          <a:endParaRPr lang="uk-UA"/>
        </a:p>
      </dgm:t>
    </dgm:pt>
    <dgm:pt modelId="{C7894A34-BEB0-44DF-93B1-19F6EFC49F7D}" type="sibTrans" cxnId="{4CD8AC20-9C52-40E4-B3EC-A904CD9B1492}">
      <dgm:prSet/>
      <dgm:spPr/>
      <dgm:t>
        <a:bodyPr/>
        <a:lstStyle/>
        <a:p>
          <a:endParaRPr lang="uk-UA"/>
        </a:p>
      </dgm:t>
    </dgm:pt>
    <dgm:pt modelId="{36C41742-96FB-4325-91D6-04C02CB66C82}" type="pres">
      <dgm:prSet presAssocID="{503373D8-0785-4FC5-990E-069CD929E77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194D839-ECBC-4E50-A35D-8AE21C5AD2D4}" type="pres">
      <dgm:prSet presAssocID="{503373D8-0785-4FC5-990E-069CD929E77C}" presName="hierFlow" presStyleCnt="0"/>
      <dgm:spPr/>
    </dgm:pt>
    <dgm:pt modelId="{A1B1C2D6-472C-41AE-9D73-BBC953758C27}" type="pres">
      <dgm:prSet presAssocID="{503373D8-0785-4FC5-990E-069CD929E77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9B208B7-7B05-4BC8-BA8B-56CA90E750B7}" type="pres">
      <dgm:prSet presAssocID="{EDB0FA55-9B37-4D3A-B745-9CB9B87070F6}" presName="Name14" presStyleCnt="0"/>
      <dgm:spPr/>
    </dgm:pt>
    <dgm:pt modelId="{0D8989BF-C21D-43CC-AE19-86B322793260}" type="pres">
      <dgm:prSet presAssocID="{EDB0FA55-9B37-4D3A-B745-9CB9B87070F6}" presName="level1Shape" presStyleLbl="node0" presStyleIdx="0" presStyleCnt="1" custScaleX="75132" custScaleY="75132">
        <dgm:presLayoutVars>
          <dgm:chPref val="3"/>
        </dgm:presLayoutVars>
      </dgm:prSet>
      <dgm:spPr/>
    </dgm:pt>
    <dgm:pt modelId="{6CDA94E5-72F8-447A-8D2F-3702C1F72123}" type="pres">
      <dgm:prSet presAssocID="{EDB0FA55-9B37-4D3A-B745-9CB9B87070F6}" presName="hierChild2" presStyleCnt="0"/>
      <dgm:spPr/>
    </dgm:pt>
    <dgm:pt modelId="{738A09E7-B0F2-483F-B256-2E388D13942E}" type="pres">
      <dgm:prSet presAssocID="{DCC3E2CF-E43A-4DF1-9425-EBC7EC3E702E}" presName="Name19" presStyleLbl="parChTrans1D2" presStyleIdx="0" presStyleCnt="3"/>
      <dgm:spPr/>
    </dgm:pt>
    <dgm:pt modelId="{0F9DC2C5-555D-4424-9717-ECB70CF86395}" type="pres">
      <dgm:prSet presAssocID="{B193026D-1EC6-403B-80E7-BF25391FB06A}" presName="Name21" presStyleCnt="0"/>
      <dgm:spPr/>
    </dgm:pt>
    <dgm:pt modelId="{4EFFD924-96B7-48E5-B593-8D84CB3B4AA7}" type="pres">
      <dgm:prSet presAssocID="{B193026D-1EC6-403B-80E7-BF25391FB06A}" presName="level2Shape" presStyleLbl="node2" presStyleIdx="0" presStyleCnt="3" custScaleX="68302" custScaleY="68302"/>
      <dgm:spPr/>
    </dgm:pt>
    <dgm:pt modelId="{B54109CA-BA96-48A3-9409-091B5B0E15C2}" type="pres">
      <dgm:prSet presAssocID="{B193026D-1EC6-403B-80E7-BF25391FB06A}" presName="hierChild3" presStyleCnt="0"/>
      <dgm:spPr/>
    </dgm:pt>
    <dgm:pt modelId="{57E56298-3E88-41F8-8A19-4C3AD9342337}" type="pres">
      <dgm:prSet presAssocID="{B2D3FDD2-9301-4557-B5B2-033F79633241}" presName="Name19" presStyleLbl="parChTrans1D3" presStyleIdx="0" presStyleCnt="3"/>
      <dgm:spPr/>
    </dgm:pt>
    <dgm:pt modelId="{B171585A-1ECC-49EC-96CA-826ABC8A23CF}" type="pres">
      <dgm:prSet presAssocID="{0205FFA1-1938-4BAF-B3DB-35C9F0844B87}" presName="Name21" presStyleCnt="0"/>
      <dgm:spPr/>
    </dgm:pt>
    <dgm:pt modelId="{F590EDA8-7740-4EE5-A73A-7EA0B50C606B}" type="pres">
      <dgm:prSet presAssocID="{0205FFA1-1938-4BAF-B3DB-35C9F0844B87}" presName="level2Shape" presStyleLbl="node3" presStyleIdx="0" presStyleCnt="3"/>
      <dgm:spPr/>
    </dgm:pt>
    <dgm:pt modelId="{24D3D755-A5C8-438E-860C-349C292103BC}" type="pres">
      <dgm:prSet presAssocID="{0205FFA1-1938-4BAF-B3DB-35C9F0844B87}" presName="hierChild3" presStyleCnt="0"/>
      <dgm:spPr/>
    </dgm:pt>
    <dgm:pt modelId="{0823981B-0748-4FFC-8E2A-7DF002C283C1}" type="pres">
      <dgm:prSet presAssocID="{2A79EDBC-4921-451E-949A-01B79B0B78E9}" presName="Name19" presStyleLbl="parChTrans1D2" presStyleIdx="1" presStyleCnt="3"/>
      <dgm:spPr/>
    </dgm:pt>
    <dgm:pt modelId="{C5E8193A-B9EA-4A4C-90D0-5774F1247359}" type="pres">
      <dgm:prSet presAssocID="{5BC89031-EEE7-41C9-AECA-305E76D8AB3E}" presName="Name21" presStyleCnt="0"/>
      <dgm:spPr/>
    </dgm:pt>
    <dgm:pt modelId="{73A8568D-D189-4379-B88C-F6E9E010DF6A}" type="pres">
      <dgm:prSet presAssocID="{5BC89031-EEE7-41C9-AECA-305E76D8AB3E}" presName="level2Shape" presStyleLbl="node2" presStyleIdx="1" presStyleCnt="3" custScaleX="68302" custScaleY="68302"/>
      <dgm:spPr/>
    </dgm:pt>
    <dgm:pt modelId="{E48552C1-F1F7-4C5A-A98D-6CC328E2770E}" type="pres">
      <dgm:prSet presAssocID="{5BC89031-EEE7-41C9-AECA-305E76D8AB3E}" presName="hierChild3" presStyleCnt="0"/>
      <dgm:spPr/>
    </dgm:pt>
    <dgm:pt modelId="{F01A596A-6C04-4CC5-B666-9A24981F3BBA}" type="pres">
      <dgm:prSet presAssocID="{C2FE1005-9A39-4F6B-A852-3C6AB39C1DE8}" presName="Name19" presStyleLbl="parChTrans1D3" presStyleIdx="1" presStyleCnt="3"/>
      <dgm:spPr/>
    </dgm:pt>
    <dgm:pt modelId="{80D3BAAE-B334-4BC5-B97A-C2F28CE3DB73}" type="pres">
      <dgm:prSet presAssocID="{E99C4C87-4295-4338-9073-976598D08170}" presName="Name21" presStyleCnt="0"/>
      <dgm:spPr/>
    </dgm:pt>
    <dgm:pt modelId="{9FCBE41E-DA61-4ADB-9EFE-E70057296BE4}" type="pres">
      <dgm:prSet presAssocID="{E99C4C87-4295-4338-9073-976598D08170}" presName="level2Shape" presStyleLbl="node3" presStyleIdx="1" presStyleCnt="3"/>
      <dgm:spPr/>
    </dgm:pt>
    <dgm:pt modelId="{DA44E48A-D0EF-40DE-9FFE-B926C4FCABC3}" type="pres">
      <dgm:prSet presAssocID="{E99C4C87-4295-4338-9073-976598D08170}" presName="hierChild3" presStyleCnt="0"/>
      <dgm:spPr/>
    </dgm:pt>
    <dgm:pt modelId="{72989168-C284-43B7-9CBF-9D2B67DC209B}" type="pres">
      <dgm:prSet presAssocID="{8E773CA3-5C43-4FE1-83F0-8CB6E54772F3}" presName="Name19" presStyleLbl="parChTrans1D2" presStyleIdx="2" presStyleCnt="3"/>
      <dgm:spPr/>
    </dgm:pt>
    <dgm:pt modelId="{CDE811B4-5BE4-4F4F-8D51-F2B513B96AD2}" type="pres">
      <dgm:prSet presAssocID="{DD17C2AC-4CA4-4776-AF44-EB9B4403F0A3}" presName="Name21" presStyleCnt="0"/>
      <dgm:spPr/>
    </dgm:pt>
    <dgm:pt modelId="{6DA3F65C-E25D-43F5-B527-DE29061D24E7}" type="pres">
      <dgm:prSet presAssocID="{DD17C2AC-4CA4-4776-AF44-EB9B4403F0A3}" presName="level2Shape" presStyleLbl="node2" presStyleIdx="2" presStyleCnt="3" custScaleX="68302" custScaleY="68302"/>
      <dgm:spPr/>
    </dgm:pt>
    <dgm:pt modelId="{5F958B82-8CA4-4CD7-A4E2-167C9BB18820}" type="pres">
      <dgm:prSet presAssocID="{DD17C2AC-4CA4-4776-AF44-EB9B4403F0A3}" presName="hierChild3" presStyleCnt="0"/>
      <dgm:spPr/>
    </dgm:pt>
    <dgm:pt modelId="{AD39070A-4169-4D9B-AD34-82507E235360}" type="pres">
      <dgm:prSet presAssocID="{19BEC7AF-E7E3-44E0-83BC-C46B58CD8164}" presName="Name19" presStyleLbl="parChTrans1D3" presStyleIdx="2" presStyleCnt="3"/>
      <dgm:spPr/>
    </dgm:pt>
    <dgm:pt modelId="{893BA291-F446-4A2B-9655-FF8E6DBD20DE}" type="pres">
      <dgm:prSet presAssocID="{F35C4C02-7060-4FC5-853B-51C402C708E2}" presName="Name21" presStyleCnt="0"/>
      <dgm:spPr/>
    </dgm:pt>
    <dgm:pt modelId="{BB05A238-6669-48B3-97F3-3AB6271A9118}" type="pres">
      <dgm:prSet presAssocID="{F35C4C02-7060-4FC5-853B-51C402C708E2}" presName="level2Shape" presStyleLbl="node3" presStyleIdx="2" presStyleCnt="3"/>
      <dgm:spPr/>
    </dgm:pt>
    <dgm:pt modelId="{CCAAC84B-1999-4D16-824A-C925FBBF79A5}" type="pres">
      <dgm:prSet presAssocID="{F35C4C02-7060-4FC5-853B-51C402C708E2}" presName="hierChild3" presStyleCnt="0"/>
      <dgm:spPr/>
    </dgm:pt>
    <dgm:pt modelId="{5A61905D-BCCF-4A81-83B7-67491801B98F}" type="pres">
      <dgm:prSet presAssocID="{503373D8-0785-4FC5-990E-069CD929E77C}" presName="bgShapesFlow" presStyleCnt="0"/>
      <dgm:spPr/>
    </dgm:pt>
  </dgm:ptLst>
  <dgm:cxnLst>
    <dgm:cxn modelId="{3BF1F907-C949-4B9D-9867-B9D0523653F5}" type="presOf" srcId="{EDB0FA55-9B37-4D3A-B745-9CB9B87070F6}" destId="{0D8989BF-C21D-43CC-AE19-86B322793260}" srcOrd="0" destOrd="0" presId="urn:microsoft.com/office/officeart/2005/8/layout/hierarchy6"/>
    <dgm:cxn modelId="{8CB9A60A-CEE7-4EBB-9957-2B6158347428}" type="presOf" srcId="{B193026D-1EC6-403B-80E7-BF25391FB06A}" destId="{4EFFD924-96B7-48E5-B593-8D84CB3B4AA7}" srcOrd="0" destOrd="0" presId="urn:microsoft.com/office/officeart/2005/8/layout/hierarchy6"/>
    <dgm:cxn modelId="{3913A40D-6BE8-4165-8921-FA30DB922194}" type="presOf" srcId="{19BEC7AF-E7E3-44E0-83BC-C46B58CD8164}" destId="{AD39070A-4169-4D9B-AD34-82507E235360}" srcOrd="0" destOrd="0" presId="urn:microsoft.com/office/officeart/2005/8/layout/hierarchy6"/>
    <dgm:cxn modelId="{4CD8AC20-9C52-40E4-B3EC-A904CD9B1492}" srcId="{DD17C2AC-4CA4-4776-AF44-EB9B4403F0A3}" destId="{F35C4C02-7060-4FC5-853B-51C402C708E2}" srcOrd="0" destOrd="0" parTransId="{19BEC7AF-E7E3-44E0-83BC-C46B58CD8164}" sibTransId="{C7894A34-BEB0-44DF-93B1-19F6EFC49F7D}"/>
    <dgm:cxn modelId="{2DA5C139-1A93-4A9D-8778-75CE18562D77}" type="presOf" srcId="{F35C4C02-7060-4FC5-853B-51C402C708E2}" destId="{BB05A238-6669-48B3-97F3-3AB6271A9118}" srcOrd="0" destOrd="0" presId="urn:microsoft.com/office/officeart/2005/8/layout/hierarchy6"/>
    <dgm:cxn modelId="{B69DB93D-1AB0-43CE-8C49-CDB92B11D536}" srcId="{B193026D-1EC6-403B-80E7-BF25391FB06A}" destId="{0205FFA1-1938-4BAF-B3DB-35C9F0844B87}" srcOrd="0" destOrd="0" parTransId="{B2D3FDD2-9301-4557-B5B2-033F79633241}" sibTransId="{1AF6A1F5-FD61-4E05-9DB2-A91C8843080E}"/>
    <dgm:cxn modelId="{6573BA43-62CF-4A39-BEF4-E43264890B2E}" srcId="{EDB0FA55-9B37-4D3A-B745-9CB9B87070F6}" destId="{B193026D-1EC6-403B-80E7-BF25391FB06A}" srcOrd="0" destOrd="0" parTransId="{DCC3E2CF-E43A-4DF1-9425-EBC7EC3E702E}" sibTransId="{91479418-BA2C-4D20-A07E-D1D30E6A0B36}"/>
    <dgm:cxn modelId="{33C15945-3306-4381-8D5F-1C7754EB07DC}" srcId="{EDB0FA55-9B37-4D3A-B745-9CB9B87070F6}" destId="{DD17C2AC-4CA4-4776-AF44-EB9B4403F0A3}" srcOrd="2" destOrd="0" parTransId="{8E773CA3-5C43-4FE1-83F0-8CB6E54772F3}" sibTransId="{DC9329D9-9067-421D-B414-F51F5BFEB22D}"/>
    <dgm:cxn modelId="{A5E12C75-759A-401D-A28F-A5FC2E401C68}" type="presOf" srcId="{B2D3FDD2-9301-4557-B5B2-033F79633241}" destId="{57E56298-3E88-41F8-8A19-4C3AD9342337}" srcOrd="0" destOrd="0" presId="urn:microsoft.com/office/officeart/2005/8/layout/hierarchy6"/>
    <dgm:cxn modelId="{6A9D3879-5CB6-4C28-A17F-A80E70611E48}" type="presOf" srcId="{5BC89031-EEE7-41C9-AECA-305E76D8AB3E}" destId="{73A8568D-D189-4379-B88C-F6E9E010DF6A}" srcOrd="0" destOrd="0" presId="urn:microsoft.com/office/officeart/2005/8/layout/hierarchy6"/>
    <dgm:cxn modelId="{D42A6579-FABE-4830-9BDE-AF6840A218AA}" type="presOf" srcId="{DCC3E2CF-E43A-4DF1-9425-EBC7EC3E702E}" destId="{738A09E7-B0F2-483F-B256-2E388D13942E}" srcOrd="0" destOrd="0" presId="urn:microsoft.com/office/officeart/2005/8/layout/hierarchy6"/>
    <dgm:cxn modelId="{6256088F-5521-4973-AFF2-F054065D24FA}" type="presOf" srcId="{8E773CA3-5C43-4FE1-83F0-8CB6E54772F3}" destId="{72989168-C284-43B7-9CBF-9D2B67DC209B}" srcOrd="0" destOrd="0" presId="urn:microsoft.com/office/officeart/2005/8/layout/hierarchy6"/>
    <dgm:cxn modelId="{9DB2A89D-0F02-4963-BCB4-00E130D4A7B2}" srcId="{EDB0FA55-9B37-4D3A-B745-9CB9B87070F6}" destId="{5BC89031-EEE7-41C9-AECA-305E76D8AB3E}" srcOrd="1" destOrd="0" parTransId="{2A79EDBC-4921-451E-949A-01B79B0B78E9}" sibTransId="{A9B50D83-6AAE-41E3-88AF-A68461B31C5F}"/>
    <dgm:cxn modelId="{ED016AA3-6F38-49F2-AD0D-ACA1D2285FA6}" srcId="{5BC89031-EEE7-41C9-AECA-305E76D8AB3E}" destId="{E99C4C87-4295-4338-9073-976598D08170}" srcOrd="0" destOrd="0" parTransId="{C2FE1005-9A39-4F6B-A852-3C6AB39C1DE8}" sibTransId="{0203A3E4-8A8A-4E0A-84EA-F20491FE08E3}"/>
    <dgm:cxn modelId="{262844B6-2EDD-41FA-8A9C-B36CF2E617C3}" type="presOf" srcId="{DD17C2AC-4CA4-4776-AF44-EB9B4403F0A3}" destId="{6DA3F65C-E25D-43F5-B527-DE29061D24E7}" srcOrd="0" destOrd="0" presId="urn:microsoft.com/office/officeart/2005/8/layout/hierarchy6"/>
    <dgm:cxn modelId="{4598FFC4-DAD4-4799-9B3D-61B6471077B5}" type="presOf" srcId="{2A79EDBC-4921-451E-949A-01B79B0B78E9}" destId="{0823981B-0748-4FFC-8E2A-7DF002C283C1}" srcOrd="0" destOrd="0" presId="urn:microsoft.com/office/officeart/2005/8/layout/hierarchy6"/>
    <dgm:cxn modelId="{CDE7ECC7-4E9E-40FC-AF61-E7F55ED0D8A4}" srcId="{503373D8-0785-4FC5-990E-069CD929E77C}" destId="{EDB0FA55-9B37-4D3A-B745-9CB9B87070F6}" srcOrd="0" destOrd="0" parTransId="{583FFC62-DE24-45F4-8363-B07A5F8F08A7}" sibTransId="{4FA8268E-0976-4723-9C74-8FA2B34B01CD}"/>
    <dgm:cxn modelId="{6D4D2ECA-483D-42B4-842D-BF6CA40DF625}" type="presOf" srcId="{503373D8-0785-4FC5-990E-069CD929E77C}" destId="{36C41742-96FB-4325-91D6-04C02CB66C82}" srcOrd="0" destOrd="0" presId="urn:microsoft.com/office/officeart/2005/8/layout/hierarchy6"/>
    <dgm:cxn modelId="{D55448ED-885F-48DF-8086-195BB4697A76}" type="presOf" srcId="{C2FE1005-9A39-4F6B-A852-3C6AB39C1DE8}" destId="{F01A596A-6C04-4CC5-B666-9A24981F3BBA}" srcOrd="0" destOrd="0" presId="urn:microsoft.com/office/officeart/2005/8/layout/hierarchy6"/>
    <dgm:cxn modelId="{8FEF91F6-A1E2-406B-9B1D-6E4C82C0B5E6}" type="presOf" srcId="{0205FFA1-1938-4BAF-B3DB-35C9F0844B87}" destId="{F590EDA8-7740-4EE5-A73A-7EA0B50C606B}" srcOrd="0" destOrd="0" presId="urn:microsoft.com/office/officeart/2005/8/layout/hierarchy6"/>
    <dgm:cxn modelId="{1F09D3FA-B69C-4437-9239-1B8DC5382C0F}" type="presOf" srcId="{E99C4C87-4295-4338-9073-976598D08170}" destId="{9FCBE41E-DA61-4ADB-9EFE-E70057296BE4}" srcOrd="0" destOrd="0" presId="urn:microsoft.com/office/officeart/2005/8/layout/hierarchy6"/>
    <dgm:cxn modelId="{26D2A5F1-2185-47CC-9621-18633AEA4B39}" type="presParOf" srcId="{36C41742-96FB-4325-91D6-04C02CB66C82}" destId="{E194D839-ECBC-4E50-A35D-8AE21C5AD2D4}" srcOrd="0" destOrd="0" presId="urn:microsoft.com/office/officeart/2005/8/layout/hierarchy6"/>
    <dgm:cxn modelId="{4CAC446D-1E44-4AC3-9C52-1CF3D507E27F}" type="presParOf" srcId="{E194D839-ECBC-4E50-A35D-8AE21C5AD2D4}" destId="{A1B1C2D6-472C-41AE-9D73-BBC953758C27}" srcOrd="0" destOrd="0" presId="urn:microsoft.com/office/officeart/2005/8/layout/hierarchy6"/>
    <dgm:cxn modelId="{8D0EE962-5E62-4233-A53B-C39AD249D0B1}" type="presParOf" srcId="{A1B1C2D6-472C-41AE-9D73-BBC953758C27}" destId="{E9B208B7-7B05-4BC8-BA8B-56CA90E750B7}" srcOrd="0" destOrd="0" presId="urn:microsoft.com/office/officeart/2005/8/layout/hierarchy6"/>
    <dgm:cxn modelId="{D5E427A4-DB1B-4156-A8D4-FD4EDF5D099A}" type="presParOf" srcId="{E9B208B7-7B05-4BC8-BA8B-56CA90E750B7}" destId="{0D8989BF-C21D-43CC-AE19-86B322793260}" srcOrd="0" destOrd="0" presId="urn:microsoft.com/office/officeart/2005/8/layout/hierarchy6"/>
    <dgm:cxn modelId="{1BBFC842-48F2-4026-B940-1EFEA49102E7}" type="presParOf" srcId="{E9B208B7-7B05-4BC8-BA8B-56CA90E750B7}" destId="{6CDA94E5-72F8-447A-8D2F-3702C1F72123}" srcOrd="1" destOrd="0" presId="urn:microsoft.com/office/officeart/2005/8/layout/hierarchy6"/>
    <dgm:cxn modelId="{B86A3727-586E-419E-915B-89C1AB82D321}" type="presParOf" srcId="{6CDA94E5-72F8-447A-8D2F-3702C1F72123}" destId="{738A09E7-B0F2-483F-B256-2E388D13942E}" srcOrd="0" destOrd="0" presId="urn:microsoft.com/office/officeart/2005/8/layout/hierarchy6"/>
    <dgm:cxn modelId="{C95BAF55-AAB3-43CA-8FA6-17475CAD1E01}" type="presParOf" srcId="{6CDA94E5-72F8-447A-8D2F-3702C1F72123}" destId="{0F9DC2C5-555D-4424-9717-ECB70CF86395}" srcOrd="1" destOrd="0" presId="urn:microsoft.com/office/officeart/2005/8/layout/hierarchy6"/>
    <dgm:cxn modelId="{9823FB3B-61AA-4A8B-9245-828699AAC901}" type="presParOf" srcId="{0F9DC2C5-555D-4424-9717-ECB70CF86395}" destId="{4EFFD924-96B7-48E5-B593-8D84CB3B4AA7}" srcOrd="0" destOrd="0" presId="urn:microsoft.com/office/officeart/2005/8/layout/hierarchy6"/>
    <dgm:cxn modelId="{FD01C69F-DC02-4E98-AF7D-3E94220984DB}" type="presParOf" srcId="{0F9DC2C5-555D-4424-9717-ECB70CF86395}" destId="{B54109CA-BA96-48A3-9409-091B5B0E15C2}" srcOrd="1" destOrd="0" presId="urn:microsoft.com/office/officeart/2005/8/layout/hierarchy6"/>
    <dgm:cxn modelId="{3105051B-0716-49B4-B836-FB30A443C921}" type="presParOf" srcId="{B54109CA-BA96-48A3-9409-091B5B0E15C2}" destId="{57E56298-3E88-41F8-8A19-4C3AD9342337}" srcOrd="0" destOrd="0" presId="urn:microsoft.com/office/officeart/2005/8/layout/hierarchy6"/>
    <dgm:cxn modelId="{D13DA85E-1933-4CD5-8DFE-29BAE0D02A91}" type="presParOf" srcId="{B54109CA-BA96-48A3-9409-091B5B0E15C2}" destId="{B171585A-1ECC-49EC-96CA-826ABC8A23CF}" srcOrd="1" destOrd="0" presId="urn:microsoft.com/office/officeart/2005/8/layout/hierarchy6"/>
    <dgm:cxn modelId="{F2088CA0-71A8-43DD-BDE5-768ED48861E1}" type="presParOf" srcId="{B171585A-1ECC-49EC-96CA-826ABC8A23CF}" destId="{F590EDA8-7740-4EE5-A73A-7EA0B50C606B}" srcOrd="0" destOrd="0" presId="urn:microsoft.com/office/officeart/2005/8/layout/hierarchy6"/>
    <dgm:cxn modelId="{771EABC0-2A72-42CE-9C68-5A16ADF2FBAC}" type="presParOf" srcId="{B171585A-1ECC-49EC-96CA-826ABC8A23CF}" destId="{24D3D755-A5C8-438E-860C-349C292103BC}" srcOrd="1" destOrd="0" presId="urn:microsoft.com/office/officeart/2005/8/layout/hierarchy6"/>
    <dgm:cxn modelId="{153CD1E7-F7A1-484E-AC42-7DA434BF86EC}" type="presParOf" srcId="{6CDA94E5-72F8-447A-8D2F-3702C1F72123}" destId="{0823981B-0748-4FFC-8E2A-7DF002C283C1}" srcOrd="2" destOrd="0" presId="urn:microsoft.com/office/officeart/2005/8/layout/hierarchy6"/>
    <dgm:cxn modelId="{155E6FB0-B6C5-45A3-8D7C-F50627BC025E}" type="presParOf" srcId="{6CDA94E5-72F8-447A-8D2F-3702C1F72123}" destId="{C5E8193A-B9EA-4A4C-90D0-5774F1247359}" srcOrd="3" destOrd="0" presId="urn:microsoft.com/office/officeart/2005/8/layout/hierarchy6"/>
    <dgm:cxn modelId="{1AF765AE-8DDA-47FF-9B54-137F904CC5EC}" type="presParOf" srcId="{C5E8193A-B9EA-4A4C-90D0-5774F1247359}" destId="{73A8568D-D189-4379-B88C-F6E9E010DF6A}" srcOrd="0" destOrd="0" presId="urn:microsoft.com/office/officeart/2005/8/layout/hierarchy6"/>
    <dgm:cxn modelId="{5E436839-FD1B-40FC-9829-E175EC0BF392}" type="presParOf" srcId="{C5E8193A-B9EA-4A4C-90D0-5774F1247359}" destId="{E48552C1-F1F7-4C5A-A98D-6CC328E2770E}" srcOrd="1" destOrd="0" presId="urn:microsoft.com/office/officeart/2005/8/layout/hierarchy6"/>
    <dgm:cxn modelId="{2B745ECE-EE4E-4A1C-88D5-7D18DEDDA964}" type="presParOf" srcId="{E48552C1-F1F7-4C5A-A98D-6CC328E2770E}" destId="{F01A596A-6C04-4CC5-B666-9A24981F3BBA}" srcOrd="0" destOrd="0" presId="urn:microsoft.com/office/officeart/2005/8/layout/hierarchy6"/>
    <dgm:cxn modelId="{38766739-4C27-47FB-877D-9648FFA363C7}" type="presParOf" srcId="{E48552C1-F1F7-4C5A-A98D-6CC328E2770E}" destId="{80D3BAAE-B334-4BC5-B97A-C2F28CE3DB73}" srcOrd="1" destOrd="0" presId="urn:microsoft.com/office/officeart/2005/8/layout/hierarchy6"/>
    <dgm:cxn modelId="{16C3E1F4-02B6-4DAF-9017-709E7AE084E4}" type="presParOf" srcId="{80D3BAAE-B334-4BC5-B97A-C2F28CE3DB73}" destId="{9FCBE41E-DA61-4ADB-9EFE-E70057296BE4}" srcOrd="0" destOrd="0" presId="urn:microsoft.com/office/officeart/2005/8/layout/hierarchy6"/>
    <dgm:cxn modelId="{D0CD8224-35D4-4EB0-8B4A-ACE4EADAFEE7}" type="presParOf" srcId="{80D3BAAE-B334-4BC5-B97A-C2F28CE3DB73}" destId="{DA44E48A-D0EF-40DE-9FFE-B926C4FCABC3}" srcOrd="1" destOrd="0" presId="urn:microsoft.com/office/officeart/2005/8/layout/hierarchy6"/>
    <dgm:cxn modelId="{B8B45AA5-A6A1-4AA9-9A14-BBD1AB8D2358}" type="presParOf" srcId="{6CDA94E5-72F8-447A-8D2F-3702C1F72123}" destId="{72989168-C284-43B7-9CBF-9D2B67DC209B}" srcOrd="4" destOrd="0" presId="urn:microsoft.com/office/officeart/2005/8/layout/hierarchy6"/>
    <dgm:cxn modelId="{DA4447E8-9437-4633-939D-9688187488A7}" type="presParOf" srcId="{6CDA94E5-72F8-447A-8D2F-3702C1F72123}" destId="{CDE811B4-5BE4-4F4F-8D51-F2B513B96AD2}" srcOrd="5" destOrd="0" presId="urn:microsoft.com/office/officeart/2005/8/layout/hierarchy6"/>
    <dgm:cxn modelId="{75655A3E-5D8B-4009-A94B-C4B02C9B42FF}" type="presParOf" srcId="{CDE811B4-5BE4-4F4F-8D51-F2B513B96AD2}" destId="{6DA3F65C-E25D-43F5-B527-DE29061D24E7}" srcOrd="0" destOrd="0" presId="urn:microsoft.com/office/officeart/2005/8/layout/hierarchy6"/>
    <dgm:cxn modelId="{88D7E882-D5B2-4A0E-BB6B-ACC222C7CAC0}" type="presParOf" srcId="{CDE811B4-5BE4-4F4F-8D51-F2B513B96AD2}" destId="{5F958B82-8CA4-4CD7-A4E2-167C9BB18820}" srcOrd="1" destOrd="0" presId="urn:microsoft.com/office/officeart/2005/8/layout/hierarchy6"/>
    <dgm:cxn modelId="{9CA45307-56E9-4987-9DA6-F9A8BFD3A459}" type="presParOf" srcId="{5F958B82-8CA4-4CD7-A4E2-167C9BB18820}" destId="{AD39070A-4169-4D9B-AD34-82507E235360}" srcOrd="0" destOrd="0" presId="urn:microsoft.com/office/officeart/2005/8/layout/hierarchy6"/>
    <dgm:cxn modelId="{A364CD2B-EDAA-4289-B4E8-51739FB4717C}" type="presParOf" srcId="{5F958B82-8CA4-4CD7-A4E2-167C9BB18820}" destId="{893BA291-F446-4A2B-9655-FF8E6DBD20DE}" srcOrd="1" destOrd="0" presId="urn:microsoft.com/office/officeart/2005/8/layout/hierarchy6"/>
    <dgm:cxn modelId="{66DD1F40-29FE-4781-8154-3BA63DA68FE8}" type="presParOf" srcId="{893BA291-F446-4A2B-9655-FF8E6DBD20DE}" destId="{BB05A238-6669-48B3-97F3-3AB6271A9118}" srcOrd="0" destOrd="0" presId="urn:microsoft.com/office/officeart/2005/8/layout/hierarchy6"/>
    <dgm:cxn modelId="{BCE0EE12-980C-4DDC-A280-0ACAE876EC41}" type="presParOf" srcId="{893BA291-F446-4A2B-9655-FF8E6DBD20DE}" destId="{CCAAC84B-1999-4D16-824A-C925FBBF79A5}" srcOrd="1" destOrd="0" presId="urn:microsoft.com/office/officeart/2005/8/layout/hierarchy6"/>
    <dgm:cxn modelId="{BF0366B2-8E01-4CE9-9856-D9E81E69FEB6}" type="presParOf" srcId="{36C41742-96FB-4325-91D6-04C02CB66C82}" destId="{5A61905D-BCCF-4A81-83B7-67491801B98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989BF-C21D-43CC-AE19-86B322793260}">
      <dsp:nvSpPr>
        <dsp:cNvPr id="0" name=""/>
        <dsp:cNvSpPr/>
      </dsp:nvSpPr>
      <dsp:spPr>
        <a:xfrm>
          <a:off x="4211427" y="166657"/>
          <a:ext cx="2092744" cy="13951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Алгоритми </a:t>
          </a:r>
          <a:r>
            <a:rPr lang="uk-UA" sz="2400" kern="1200" dirty="0" err="1"/>
            <a:t>стемінгу</a:t>
          </a:r>
          <a:endParaRPr lang="uk-UA" sz="2400" kern="1200" dirty="0"/>
        </a:p>
      </dsp:txBody>
      <dsp:txXfrm>
        <a:off x="4252290" y="207520"/>
        <a:ext cx="2011018" cy="1313437"/>
      </dsp:txXfrm>
    </dsp:sp>
    <dsp:sp modelId="{738A09E7-B0F2-483F-B256-2E388D13942E}">
      <dsp:nvSpPr>
        <dsp:cNvPr id="0" name=""/>
        <dsp:cNvSpPr/>
      </dsp:nvSpPr>
      <dsp:spPr>
        <a:xfrm>
          <a:off x="1636748" y="1561820"/>
          <a:ext cx="3621051" cy="742779"/>
        </a:xfrm>
        <a:custGeom>
          <a:avLst/>
          <a:gdLst/>
          <a:ahLst/>
          <a:cxnLst/>
          <a:rect l="0" t="0" r="0" b="0"/>
          <a:pathLst>
            <a:path>
              <a:moveTo>
                <a:pt x="3621051" y="0"/>
              </a:moveTo>
              <a:lnTo>
                <a:pt x="3621051" y="371389"/>
              </a:lnTo>
              <a:lnTo>
                <a:pt x="0" y="371389"/>
              </a:lnTo>
              <a:lnTo>
                <a:pt x="0" y="74277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FD924-96B7-48E5-B593-8D84CB3B4AA7}">
      <dsp:nvSpPr>
        <dsp:cNvPr id="0" name=""/>
        <dsp:cNvSpPr/>
      </dsp:nvSpPr>
      <dsp:spPr>
        <a:xfrm>
          <a:off x="685498" y="2304600"/>
          <a:ext cx="1902500" cy="12683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 err="1"/>
            <a:t>Відсікаючі</a:t>
          </a:r>
          <a:endParaRPr lang="uk-UA" sz="2100" kern="1200" dirty="0"/>
        </a:p>
      </dsp:txBody>
      <dsp:txXfrm>
        <a:off x="722646" y="2341748"/>
        <a:ext cx="1828204" cy="1194037"/>
      </dsp:txXfrm>
    </dsp:sp>
    <dsp:sp modelId="{57E56298-3E88-41F8-8A19-4C3AD9342337}">
      <dsp:nvSpPr>
        <dsp:cNvPr id="0" name=""/>
        <dsp:cNvSpPr/>
      </dsp:nvSpPr>
      <dsp:spPr>
        <a:xfrm>
          <a:off x="1591028" y="3572934"/>
          <a:ext cx="91440" cy="7427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27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0EDA8-7740-4EE5-A73A-7EA0B50C606B}">
      <dsp:nvSpPr>
        <dsp:cNvPr id="0" name=""/>
        <dsp:cNvSpPr/>
      </dsp:nvSpPr>
      <dsp:spPr>
        <a:xfrm>
          <a:off x="244036" y="4315713"/>
          <a:ext cx="2785424" cy="18569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 err="1"/>
            <a:t>Ловінса</a:t>
          </a:r>
          <a:endParaRPr lang="uk-UA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Портера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Пейса/</a:t>
          </a:r>
          <a:r>
            <a:rPr lang="uk-UA" sz="2100" kern="1200" dirty="0" err="1"/>
            <a:t>Хуска</a:t>
          </a:r>
          <a:endParaRPr lang="uk-UA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 err="1"/>
            <a:t>Доусона</a:t>
          </a:r>
          <a:endParaRPr lang="uk-UA" sz="2100" kern="1200" dirty="0"/>
        </a:p>
      </dsp:txBody>
      <dsp:txXfrm>
        <a:off x="298424" y="4370101"/>
        <a:ext cx="2676648" cy="1748173"/>
      </dsp:txXfrm>
    </dsp:sp>
    <dsp:sp modelId="{0823981B-0748-4FFC-8E2A-7DF002C283C1}">
      <dsp:nvSpPr>
        <dsp:cNvPr id="0" name=""/>
        <dsp:cNvSpPr/>
      </dsp:nvSpPr>
      <dsp:spPr>
        <a:xfrm>
          <a:off x="5212079" y="1561820"/>
          <a:ext cx="91440" cy="7427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277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8568D-D189-4379-B88C-F6E9E010DF6A}">
      <dsp:nvSpPr>
        <dsp:cNvPr id="0" name=""/>
        <dsp:cNvSpPr/>
      </dsp:nvSpPr>
      <dsp:spPr>
        <a:xfrm>
          <a:off x="4306549" y="2304600"/>
          <a:ext cx="1902500" cy="12683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Статистичні </a:t>
          </a:r>
        </a:p>
      </dsp:txBody>
      <dsp:txXfrm>
        <a:off x="4343697" y="2341748"/>
        <a:ext cx="1828204" cy="1194037"/>
      </dsp:txXfrm>
    </dsp:sp>
    <dsp:sp modelId="{F01A596A-6C04-4CC5-B666-9A24981F3BBA}">
      <dsp:nvSpPr>
        <dsp:cNvPr id="0" name=""/>
        <dsp:cNvSpPr/>
      </dsp:nvSpPr>
      <dsp:spPr>
        <a:xfrm>
          <a:off x="5212080" y="3572934"/>
          <a:ext cx="91440" cy="7427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27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BE41E-DA61-4ADB-9EFE-E70057296BE4}">
      <dsp:nvSpPr>
        <dsp:cNvPr id="0" name=""/>
        <dsp:cNvSpPr/>
      </dsp:nvSpPr>
      <dsp:spPr>
        <a:xfrm>
          <a:off x="3865087" y="4315713"/>
          <a:ext cx="2785424" cy="18569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</a:t>
          </a:r>
          <a:r>
            <a:rPr lang="ru-RU" sz="2100" kern="1200" dirty="0"/>
            <a:t> – </a:t>
          </a:r>
          <a:r>
            <a:rPr lang="ru-RU" sz="2100" kern="1200" dirty="0" err="1"/>
            <a:t>грами</a:t>
          </a:r>
          <a:endParaRPr lang="ru-RU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/>
            <a:t>Прихована</a:t>
          </a:r>
          <a:r>
            <a:rPr lang="ru-RU" sz="2100" kern="1200" dirty="0"/>
            <a:t> модель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Маркова</a:t>
          </a:r>
          <a:endParaRPr lang="uk-UA" sz="2100" kern="1200" dirty="0"/>
        </a:p>
      </dsp:txBody>
      <dsp:txXfrm>
        <a:off x="3919475" y="4370101"/>
        <a:ext cx="2676648" cy="1748173"/>
      </dsp:txXfrm>
    </dsp:sp>
    <dsp:sp modelId="{72989168-C284-43B7-9CBF-9D2B67DC209B}">
      <dsp:nvSpPr>
        <dsp:cNvPr id="0" name=""/>
        <dsp:cNvSpPr/>
      </dsp:nvSpPr>
      <dsp:spPr>
        <a:xfrm>
          <a:off x="5257799" y="1561820"/>
          <a:ext cx="3621051" cy="742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389"/>
              </a:lnTo>
              <a:lnTo>
                <a:pt x="3621051" y="371389"/>
              </a:lnTo>
              <a:lnTo>
                <a:pt x="3621051" y="74277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3F65C-E25D-43F5-B527-DE29061D24E7}">
      <dsp:nvSpPr>
        <dsp:cNvPr id="0" name=""/>
        <dsp:cNvSpPr/>
      </dsp:nvSpPr>
      <dsp:spPr>
        <a:xfrm>
          <a:off x="7927601" y="2304600"/>
          <a:ext cx="1902500" cy="12683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Змішані</a:t>
          </a:r>
        </a:p>
      </dsp:txBody>
      <dsp:txXfrm>
        <a:off x="7964749" y="2341748"/>
        <a:ext cx="1828204" cy="1194037"/>
      </dsp:txXfrm>
    </dsp:sp>
    <dsp:sp modelId="{AD39070A-4169-4D9B-AD34-82507E235360}">
      <dsp:nvSpPr>
        <dsp:cNvPr id="0" name=""/>
        <dsp:cNvSpPr/>
      </dsp:nvSpPr>
      <dsp:spPr>
        <a:xfrm>
          <a:off x="8833131" y="3572934"/>
          <a:ext cx="91440" cy="7427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27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5A238-6669-48B3-97F3-3AB6271A9118}">
      <dsp:nvSpPr>
        <dsp:cNvPr id="0" name=""/>
        <dsp:cNvSpPr/>
      </dsp:nvSpPr>
      <dsp:spPr>
        <a:xfrm>
          <a:off x="7486139" y="4315713"/>
          <a:ext cx="2785424" cy="18569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/>
            <a:t>Флективн</a:t>
          </a:r>
          <a:r>
            <a:rPr lang="uk-UA" sz="2100" kern="1200" dirty="0"/>
            <a:t>і</a:t>
          </a:r>
          <a:r>
            <a:rPr lang="ru-RU" sz="2100" kern="1200" dirty="0"/>
            <a:t> та </a:t>
          </a:r>
          <a:r>
            <a:rPr lang="ru-RU" sz="2100" kern="1200" dirty="0" err="1"/>
            <a:t>похідні</a:t>
          </a:r>
          <a:endParaRPr lang="ru-RU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На </a:t>
          </a:r>
          <a:r>
            <a:rPr lang="ru-RU" sz="2100" kern="1200" dirty="0" err="1"/>
            <a:t>основі</a:t>
          </a:r>
          <a:r>
            <a:rPr lang="ru-RU" sz="2100" kern="1200" dirty="0"/>
            <a:t> корпусу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Контекстно </a:t>
          </a:r>
          <a:r>
            <a:rPr lang="ru-RU" sz="2100" kern="1200" dirty="0" err="1"/>
            <a:t>чутливі</a:t>
          </a:r>
          <a:endParaRPr lang="uk-UA" sz="2100" kern="1200" dirty="0"/>
        </a:p>
      </dsp:txBody>
      <dsp:txXfrm>
        <a:off x="7540527" y="4370101"/>
        <a:ext cx="2676648" cy="1748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4661-D67E-46EE-B5BC-C4A7FF258FF0}" type="datetimeFigureOut">
              <a:rPr lang="uk-UA" smtClean="0"/>
              <a:t>19.03.2023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8CF5-BA32-47C5-BF74-F687DB5F25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763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4661-D67E-46EE-B5BC-C4A7FF258FF0}" type="datetimeFigureOut">
              <a:rPr lang="uk-UA" smtClean="0"/>
              <a:t>19.03.2023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8CF5-BA32-47C5-BF74-F687DB5F25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420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4661-D67E-46EE-B5BC-C4A7FF258FF0}" type="datetimeFigureOut">
              <a:rPr lang="uk-UA" smtClean="0"/>
              <a:t>19.03.2023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8CF5-BA32-47C5-BF74-F687DB5F25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279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4661-D67E-46EE-B5BC-C4A7FF258FF0}" type="datetimeFigureOut">
              <a:rPr lang="uk-UA" smtClean="0"/>
              <a:t>19.03.2023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8CF5-BA32-47C5-BF74-F687DB5F25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928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4661-D67E-46EE-B5BC-C4A7FF258FF0}" type="datetimeFigureOut">
              <a:rPr lang="uk-UA" smtClean="0"/>
              <a:t>19.03.2023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8CF5-BA32-47C5-BF74-F687DB5F25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908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4661-D67E-46EE-B5BC-C4A7FF258FF0}" type="datetimeFigureOut">
              <a:rPr lang="uk-UA" smtClean="0"/>
              <a:t>19.03.2023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8CF5-BA32-47C5-BF74-F687DB5F25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02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4661-D67E-46EE-B5BC-C4A7FF258FF0}" type="datetimeFigureOut">
              <a:rPr lang="uk-UA" smtClean="0"/>
              <a:t>19.03.2023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8CF5-BA32-47C5-BF74-F687DB5F25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322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4661-D67E-46EE-B5BC-C4A7FF258FF0}" type="datetimeFigureOut">
              <a:rPr lang="uk-UA" smtClean="0"/>
              <a:t>19.03.2023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8CF5-BA32-47C5-BF74-F687DB5F25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753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4661-D67E-46EE-B5BC-C4A7FF258FF0}" type="datetimeFigureOut">
              <a:rPr lang="uk-UA" smtClean="0"/>
              <a:t>19.03.2023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8CF5-BA32-47C5-BF74-F687DB5F25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526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4661-D67E-46EE-B5BC-C4A7FF258FF0}" type="datetimeFigureOut">
              <a:rPr lang="uk-UA" smtClean="0"/>
              <a:t>19.03.2023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8CF5-BA32-47C5-BF74-F687DB5F25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748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4661-D67E-46EE-B5BC-C4A7FF258FF0}" type="datetimeFigureOut">
              <a:rPr lang="uk-UA" smtClean="0"/>
              <a:t>19.03.2023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8CF5-BA32-47C5-BF74-F687DB5F25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830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14661-D67E-46EE-B5BC-C4A7FF258FF0}" type="datetimeFigureOut">
              <a:rPr lang="uk-UA" smtClean="0"/>
              <a:t>19.03.2023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B8CF5-BA32-47C5-BF74-F687DB5F25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470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F%D1%80%D0%B8%D0%BA%D0%BC%D0%B5%D1%82%D0%BD%D0%B8%D0%B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-data.uk-ua.nina.az/%D0%A1%D1%82%D0%B5%D0%BC%D1%96%D0%BD%D0%B3.html#%D0%92%D1%96%D0%B4%D1%81%D1%96%D1%87%D0%B5%D0%BD%D0%BD%D1%8F_%D0%B7%D0%B0%D0%BA%D1%96%D0%BD%D1%87%D0%B5%D0%BD%D1%8C_%D1%82%D0%B0_%D1%81%D1%83%D1%84%D1%96%D0%BA%D1%81%D1%96%D0%B2" TargetMode="External"/><Relationship Id="rId2" Type="http://schemas.openxmlformats.org/officeDocument/2006/relationships/hyperlink" Target="https://www.wiki-data.uk-ua.nina.az/%D0%A1%D1%82%D0%B5%D0%BC%D1%96%D0%BD%D0%B3.html#%D0%9F%D0%BE%D1%88%D1%83%D0%BA_%D0%BF%D0%BE_%D1%82%D0%B0%D0%B1%D0%BB%D0%B8%D1%86%D1%9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ki-data.uk-ua.nina.az/%D0%9F%D1%80%D0%B5%D1%84%D1%96%D0%BA%D1%81_(%D0%BC%D0%BE%D0%B2%D0%BE%D0%B7%D0%BD%D0%B0%D0%B2%D1%81%D1%82%D0%B2%D0%BE)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DAADB1-4EC0-4965-BD47-A16C66532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8100"/>
            <a:ext cx="12192000" cy="6896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NLTP Python</a:t>
            </a:r>
            <a:endParaRPr lang="uk-UA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  <a:p>
            <a:endParaRPr lang="uk-UA" dirty="0"/>
          </a:p>
          <a:p>
            <a:r>
              <a:rPr lang="uk-UA" b="1" dirty="0"/>
              <a:t>Лекція 7</a:t>
            </a:r>
          </a:p>
        </p:txBody>
      </p:sp>
    </p:spTree>
    <p:extLst>
      <p:ext uri="{BB962C8B-B14F-4D97-AF65-F5344CB8AC3E}">
        <p14:creationId xmlns:p14="http://schemas.microsoft.com/office/powerpoint/2010/main" val="248623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id="{2A11C961-0A9F-4280-BF65-B5FE2A38FD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274" y="607365"/>
            <a:ext cx="4747491" cy="5656912"/>
          </a:xfrm>
          <a:prstGeom prst="rect">
            <a:avLst/>
          </a:prstGeom>
        </p:spPr>
      </p:pic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03AE3FE-2C1D-4C87-8074-79F0D1661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0765" y="607365"/>
            <a:ext cx="7121235" cy="58645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Відсічення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суфіксів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базуються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правилах,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скорочувати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приклад з алгоритму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таблицею, то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закінчується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"льна" -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відсікаємо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"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ьна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закінчується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"льне" -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відсікаємо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ьне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закінчується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"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льний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-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відсікаємо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ьний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закінчується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"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льним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-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відсікаємо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ьним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правил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стемінгу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словоформами, а тому алгоритм 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компактним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правила правильно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обробляють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Прикметни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прикметники</a:t>
            </a:r>
            <a:r>
              <a:rPr lang="ru-RU" sz="1400" dirty="0"/>
              <a:t>: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65AA7A-480B-4A29-9AB1-7BBCFFC53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144" y="4024167"/>
            <a:ext cx="2823874" cy="219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48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6B13386-4878-444C-BADE-AD7882277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18" y="387926"/>
            <a:ext cx="11333018" cy="61144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стемінгу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надстемінг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недостемінг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Надстемінг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занадто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ніякого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ототожнюється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зводяться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“вода”, “води”, “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неякісний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стемінгу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“вод”,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хибного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трактування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слугувати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“вода” і “води” до “вод”, а “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до “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Недостемінг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афіксів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віднесення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одного слова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слова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та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біжу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стемінгу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але простим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відсіканням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641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116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виконання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стемінгу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існує метод </a:t>
            </a:r>
            <a:r>
              <a:rPr lang="de-DE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PorterStemmer</a:t>
            </a:r>
            <a:r>
              <a:rPr lang="de-DE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3581" y="2041316"/>
            <a:ext cx="5009987" cy="471025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Імпортується пакет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PorterStemer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(Імпортуються пакети для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токенізації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речень, слів. Реалізується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токенізація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слів. Видаляються розділові знаки)</a:t>
            </a:r>
          </a:p>
          <a:p>
            <a:pPr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 об’єкт для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PorterStemmer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виконується, а виведення кожного слова здійснюється за допомогою об'єкта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PorterStemmer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81" y="2752039"/>
            <a:ext cx="5009987" cy="342492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3D35A6-B50B-4252-A037-097C95C32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90064"/>
            <a:ext cx="52863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35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77475" cy="60198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963662" y="4941333"/>
            <a:ext cx="9127724" cy="175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42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92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Лематизація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https://www.wiki-data.uk-ua.nina.az/%D0%A1%D1%82%D0%B5%D0%BC%D1%96%D0%BD%D0%B3.html#%D0%9F%D1%80%D0%B8%D0%BA%D0%BB%D0%B0%D0%B4%D0%B8</a:t>
            </a:r>
            <a:endParaRPr lang="uk-UA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7363"/>
            <a:ext cx="10515600" cy="4969600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Лематизація – тонкий процес, цілю якого є виділення леми слова. Під лемою розуміють базову, або канонічну форму вхідного слова, тобто ту, яку ми можемо знайти в словнику. Цей метод зазвичай працює на основі словника, де зберігається інформація про слова в їх початкових формах.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складність цього підходу полягає у формуванні словника для кожної мови.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Адже в ньому має зберігатися інформація про основи слів, список всіх можливих словоформ а також частина мови. Якщо існує сформований словник під необхідну мову, реалізація значно спрощується. Один з основних етапів, який необхідний для збільшення точності нормалізації в алгоритмі лематизації – це виділення частини мови для слова. Оскільки залежно від частини мови, до одного і того самого слова можуть бути застосовані різні правила.</a:t>
            </a:r>
          </a:p>
        </p:txBody>
      </p:sp>
    </p:spTree>
    <p:extLst>
      <p:ext uri="{BB962C8B-B14F-4D97-AF65-F5344CB8AC3E}">
        <p14:creationId xmlns:p14="http://schemas.microsoft.com/office/powerpoint/2010/main" val="1414359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47C02F-4A3E-484D-BE36-B4700234C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3418"/>
            <a:ext cx="10515600" cy="5613545"/>
          </a:xfrm>
        </p:spPr>
        <p:txBody>
          <a:bodyPr>
            <a:normAutofit/>
          </a:bodyPr>
          <a:lstStyle/>
          <a:p>
            <a:pPr marL="0" indent="457200">
              <a:lnSpc>
                <a:spcPct val="10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Лематизація є  більш комплексним підходом, що базується на визначенні основи слова шляхом етапного алгоритму. 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Першим кроком цього алгоритму є визначення частин мови у реченні, так званий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 tagging.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другому кроці, до слова застосовуються правила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стемінгу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відповідно до частини мови. Тобто слова "пальне" та "вітальне" мають проходити через різні ланцюжки правил, тому що "пальне" - іменник, а "вітальне" - прикметник. 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Теоретично алгоритми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стемінгу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базуються на лематизації повинні мати дуже високу якість і мінімальний відсоток помилок, але вони дуже залежні від правильності розпізнавання частин мови.</a:t>
            </a:r>
          </a:p>
        </p:txBody>
      </p:sp>
    </p:spTree>
    <p:extLst>
      <p:ext uri="{BB962C8B-B14F-4D97-AF65-F5344CB8AC3E}">
        <p14:creationId xmlns:p14="http://schemas.microsoft.com/office/powerpoint/2010/main" val="3416603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692" y="207370"/>
            <a:ext cx="11702472" cy="6443260"/>
          </a:xfrm>
        </p:spPr>
        <p:txBody>
          <a:bodyPr>
            <a:normAutofit fontScale="70000" lnSpcReduction="20000"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лематизації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стемінгом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Звісно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витраченому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для не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час,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витрачений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алгоритмом 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словнику.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нюанс, метод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лематизації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і перед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застосунком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мету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найкоротші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Ручний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правила синтаксису,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кожного слова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вручну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ряду правил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 артикль,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зараз слово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Стохастичні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імовірнісні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присвоєння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слову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зважаючи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Стохастичні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базуються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ймовірності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слова. По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природі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навчатися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і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краща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більша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база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кращий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База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алгоритмів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логічних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та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опрацювання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стохастичним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алгоритмом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з’явитися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з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обере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найімовірніший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думку,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продемонстрували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імовірнісними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вони,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здебільшого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34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91C07A-0AA8-4A65-8118-318AE0E03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254"/>
            <a:ext cx="10515600" cy="669174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Гібридний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гібридного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стемінгу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алгоритм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відсікання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суфіксів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пошуку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таблиці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словоформи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правил,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алгоритмом,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відсікає</a:t>
            </a:r>
            <a:r>
              <a:rPr lang="ru-RU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закінчення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Відсічення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префіксів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відсіченням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суфіксів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Префікс (мовознавство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префіксу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префіксів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нерозбірливого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стемінгу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префікс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забарвлення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тому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проголошую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наголошувати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виголошував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коректно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скоротити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"голошу".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стемінгу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стемінгу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з другого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стовпця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через систему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слова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найвідповіднішу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Одним з таких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та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чорняв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Порівнюючи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словом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чорнява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("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"), а у другому - 6 ("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чорняв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"), тому алгоритм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довший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14798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98004CB-94D2-4A37-82AF-81C943FBD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91" y="267854"/>
            <a:ext cx="11914909" cy="6590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Розглянемо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приклад.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Уявімо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маємо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правило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відсікаємо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База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наведена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	          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Стемінг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особист	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спогади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спогад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</a:t>
            </a:r>
          </a:p>
          <a:p>
            <a:pPr marL="0" indent="0">
              <a:buNone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дивними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ими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стовпці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наведений результат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алгоритму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"и"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"ими", то алгоритм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ілюстрації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спробуємо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стемінг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кияни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	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на?	Результат	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</a:t>
            </a:r>
          </a:p>
          <a:p>
            <a:pPr marL="0" indent="0">
              <a:buNone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кияни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0</a:t>
            </a:r>
          </a:p>
          <a:p>
            <a:pPr marL="0" indent="0">
              <a:buNone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кияни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	так	1</a:t>
            </a:r>
          </a:p>
          <a:p>
            <a:pPr marL="0" indent="0">
              <a:buNone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кияни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ими	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0</a:t>
            </a:r>
          </a:p>
          <a:p>
            <a:pPr marL="0" indent="0">
              <a:buNone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Маємо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варінт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(2-й рядок), тому слово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стемінгу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киян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Але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алгоритму слово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чуйними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то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однозначна: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	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на?	Результат	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</a:t>
            </a:r>
          </a:p>
          <a:p>
            <a:pPr marL="0" indent="0">
              <a:buNone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чуйними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0</a:t>
            </a:r>
          </a:p>
          <a:p>
            <a:pPr marL="0" indent="0">
              <a:buNone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чуйними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	так	1</a:t>
            </a:r>
          </a:p>
          <a:p>
            <a:pPr marL="0" indent="0">
              <a:buNone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чуйними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ими	так	1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нашим алгоритмом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дилема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стемінгу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обрати: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чуйним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чуйн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"?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розбіжності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стемінгу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44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77919C3-9EF7-46A4-AFE0-0920017A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8909"/>
            <a:ext cx="10515600" cy="5438054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 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following”,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контексту,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Times New Roman" panose="02020603050405020304" pitchFamily="18" charset="0"/>
              <a:buChar char="⁻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іменником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has a huge following”(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англ.”У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⁻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дієсловом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was following me”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англ.”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слідкував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мною”),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⁻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прикметником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week”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англ.”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прикметник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лематизація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following”,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“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follow”.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19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6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NLP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тексту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1851"/>
            <a:ext cx="10515600" cy="5005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NLP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тексту включає :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11313" indent="-514350">
              <a:buFont typeface="+mj-lt"/>
              <a:buAutoNum type="arabicPeriod"/>
            </a:pP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Токенізацію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реченнями.</a:t>
            </a:r>
          </a:p>
          <a:p>
            <a:pPr marL="1611313" indent="-514350">
              <a:buFont typeface="+mj-lt"/>
              <a:buAutoNum type="arabicPeriod"/>
            </a:pP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Токенізацію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словами.</a:t>
            </a:r>
          </a:p>
          <a:p>
            <a:pPr marL="1611313" indent="-514350">
              <a:buFont typeface="+mj-lt"/>
              <a:buAutoNum type="arabicPeriod"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Стоп-слова.</a:t>
            </a:r>
          </a:p>
          <a:p>
            <a:pPr marL="1611313" indent="-514350">
              <a:buFont typeface="+mj-lt"/>
              <a:buAutoNum type="arabicPeriod"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 вирази.</a:t>
            </a:r>
          </a:p>
          <a:p>
            <a:pPr marL="1611313" indent="-514350">
              <a:buFont typeface="+mj-lt"/>
              <a:buAutoNum type="arabicPeriod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Лематизацію та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стемінг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тексту.</a:t>
            </a:r>
          </a:p>
          <a:p>
            <a:pPr marL="1611313" indent="-51435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Мішок слів.</a:t>
            </a:r>
          </a:p>
          <a:p>
            <a:pPr marL="1611313" indent="-514350">
              <a:buFont typeface="+mj-lt"/>
              <a:buAutoNum type="arabicPeriod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TF-IDF.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528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035" y="1091953"/>
            <a:ext cx="10515600" cy="53887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Завантажити бібліотеку: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nltk.stem</a:t>
            </a:r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</a:t>
            </a:r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WordNetLemmatizer</a:t>
            </a:r>
            <a:br>
              <a:rPr lang="uk-UA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nltk.download</a:t>
            </a:r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('</a:t>
            </a:r>
            <a:r>
              <a:rPr lang="uk-UA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wordnet</a:t>
            </a:r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')</a:t>
            </a:r>
          </a:p>
          <a:p>
            <a:pPr marL="0" indent="0">
              <a:buNone/>
            </a:pP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Wordnet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поширювана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загальнодоступна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лексична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структурованих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семантичних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словами.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Створити екземпляр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WordNetLemmatizer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None/>
            </a:pP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lemmatizer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WordNetLemmatizer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uk-UA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 цикл в якому виведення кожного слова здійснювати за допомогою об'єкта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WordNetLemmatizer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lemmatize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 мати параметр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який може приймати значення: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дієслово, «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прикметника, 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іменника. Лематизатор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лематизує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лише ті слова, які відповідають параметру.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2642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лематизації використовується метод </a:t>
            </a:r>
            <a:r>
              <a:rPr lang="de-DE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WordNetLemmatizer</a:t>
            </a:r>
            <a:r>
              <a:rPr lang="de-D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6640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30171" y="5581050"/>
            <a:ext cx="10515600" cy="12080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47" y="97654"/>
            <a:ext cx="9516862" cy="537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4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Нормалізація текстів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3895"/>
            <a:ext cx="10515600" cy="4863068"/>
          </a:xfrm>
        </p:spPr>
        <p:txBody>
          <a:bodyPr>
            <a:normAutofit fontScale="92500"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нормалізацією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нормальна форма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канонічна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початкова форма слова.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початковою формою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прийменників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Фруктами -&gt; фрукт,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074738" algn="just">
              <a:lnSpc>
                <a:spcPct val="100000"/>
              </a:lnSpc>
              <a:spcBef>
                <a:spcPts val="0"/>
              </a:spcBef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74738" algn="just">
              <a:lnSpc>
                <a:spcPct val="100000"/>
              </a:lnSpc>
              <a:spcBef>
                <a:spcPts val="0"/>
              </a:spcBef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Лематизацію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Обидва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собою за мету привести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словоформи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35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668" y="166250"/>
            <a:ext cx="10515600" cy="54039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 розділових знаків з тексту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228" y="590627"/>
            <a:ext cx="10528176" cy="1889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703" y="2262333"/>
            <a:ext cx="10112683" cy="2541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28" y="2552369"/>
            <a:ext cx="9721049" cy="31500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62" y="5774254"/>
            <a:ext cx="11354540" cy="63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93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713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Стемінг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825" y="923278"/>
            <a:ext cx="11008311" cy="5637320"/>
          </a:xfrm>
        </p:spPr>
        <p:txBody>
          <a:bodyPr>
            <a:normAutofit fontScale="62500" lnSpcReduction="2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Стемінг</a:t>
            </a:r>
            <a:r>
              <a:rPr lang="ru-RU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4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знаходження</a:t>
            </a:r>
            <a:r>
              <a:rPr lang="ru-RU" sz="4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4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 для </a:t>
            </a:r>
            <a:r>
              <a:rPr lang="ru-RU" sz="40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заданого</a:t>
            </a:r>
            <a:r>
              <a:rPr lang="ru-RU" sz="4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вхідного</a:t>
            </a:r>
            <a:r>
              <a:rPr lang="ru-RU" sz="4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токену, </a:t>
            </a:r>
            <a:r>
              <a:rPr lang="ru-RU" sz="40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4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грубому </a:t>
            </a:r>
            <a:r>
              <a:rPr lang="ru-RU" sz="40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евристичному</a:t>
            </a:r>
            <a:r>
              <a:rPr lang="ru-RU" sz="4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</a:t>
            </a:r>
            <a:r>
              <a:rPr lang="ru-RU" sz="4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Стематизація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граматичних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слова,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відсікаючи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суфікси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зауважити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морфологічним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коренем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збігатися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ним.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алгоритму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неважливий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контекст. 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стемінга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стемер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стемера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вхід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подається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токенів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отримуємо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залишилися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рядків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яка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функцію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ототожнення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токенів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844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D8F17D8D-B243-4527-94AD-4EDABC9917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840988"/>
              </p:ext>
            </p:extLst>
          </p:nvPr>
        </p:nvGraphicFramePr>
        <p:xfrm>
          <a:off x="838200" y="384751"/>
          <a:ext cx="10515600" cy="633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878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0E3A154-CB0D-41A0-BB02-2EF5F9D9D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1" y="151172"/>
            <a:ext cx="11739417" cy="6563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Відсікаючі</a:t>
            </a: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методи полягають у видаленні  суфіксів чи префіксів слова (афіксів).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них належать:</a:t>
            </a:r>
          </a:p>
          <a:p>
            <a:pPr marL="0" indent="0" algn="just">
              <a:buNone/>
              <a:tabLst>
                <a:tab pos="2687638" algn="l"/>
              </a:tabLst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Ловінса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ідея полягає у видаленні найдовшого суфіксу, шукаючи збіг за таблицею, де зберігаються закінчення, умови та правила. Перевагами цього методу є те що він є швидким, оскільки виконується до першого відсікання, він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коректно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опрацьовує подвоєння та багато нестандартних множин. Але він є дуже залежним від словника, що використовується та часто не може знайти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Портера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ідея полягає у тому, що більшість суфіксів складаються з комбінацій простіших суфіксів. Він складається з 5 кроків, на кожному з яких видаляється відповідний суфікс, якщо він був знайдений. Портером було створено детальний фреймворк для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стемінгу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має назву “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Snowball”.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основних переваг цього методу належать те, що він генерує найкращий результат, порівняно з іншими та те що він є незалежним до мови. До недоліків можна віднести, що його результуючі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завжди є реальними словами.</a:t>
            </a:r>
          </a:p>
          <a:p>
            <a:pPr marL="0" indent="0"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Пейса/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Хуска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простий алгоритм, що перевіряє закінчення слова за 120 правилами та видаляє або заміняє його. Він є дуже простим в реалізації, але повільний та часто виникає проблема видалення зайвих частин основи.</a:t>
            </a:r>
          </a:p>
          <a:p>
            <a:pPr marL="0" indent="0"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Доусона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розширення методу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Ловінса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особливістю якого є організація у вигляді дерева, для швидшого доступу. Він відпрацьовує коректніше через більшу кількість суфіксів аніж алгоритм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Ловінса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є дуже складним і не має стандарту імплементації (п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протоколу, алгоритму, будь-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050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97D8F3-414E-4B77-9C9D-A560D29E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5" y="249382"/>
            <a:ext cx="11499273" cy="635461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Статистичні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стемери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створюються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статистичного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видаляють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афікси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застосувань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статистичних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них належать: </a:t>
            </a:r>
          </a:p>
          <a:p>
            <a:pPr marL="514350" indent="-514350" algn="just">
              <a:lnSpc>
                <a:spcPct val="110000"/>
              </a:lnSpc>
              <a:buAutoNum type="arabicParenR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-грамм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розбиті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сусідніх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спираючись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є те,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грамм.</a:t>
            </a:r>
          </a:p>
          <a:p>
            <a:pPr marL="514350" indent="-514350" algn="just">
              <a:lnSpc>
                <a:spcPct val="110000"/>
              </a:lnSpc>
              <a:buAutoNum type="arabicParenR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Маркова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скінченних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переходи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кожному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символ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вірогідністю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28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A64D1C7-F283-45C1-9140-E1713E819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55" y="387926"/>
            <a:ext cx="11102109" cy="626225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Змішані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стемери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поєднують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Здебільшого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них належать контекстно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Прикладом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buAutoNum type="arabicParenR"/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зав’язків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зводилися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корпусу тексту.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тому,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словоформи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корпусу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 самому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суміжних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кожного з корпусу. 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buAutoNum type="arabicParenR"/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Флективні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похідні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флективні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суфікси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словнику,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спираючись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контекст(корпус)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правопису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морфологічно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неефективним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великих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заздалегідь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лексиконом. 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buAutoNum type="arabicParenR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Контекстно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залежний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системах.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вхідного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алгоритму є: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Портеру,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контексту для кожного слова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статистики,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документах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слова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системах, але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вузько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689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2434</TotalTime>
  <Words>2729</Words>
  <Application>Microsoft Office PowerPoint</Application>
  <PresentationFormat>Широкий екран</PresentationFormat>
  <Paragraphs>129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NLTP Python</vt:lpstr>
      <vt:lpstr>Основи NLP для тексту</vt:lpstr>
      <vt:lpstr>Нормалізація текстів</vt:lpstr>
      <vt:lpstr>Видалення розділових знаків з тексту</vt:lpstr>
      <vt:lpstr>Стемінг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 Для виконання стемінгу існує метод PorterStemmer()     </vt:lpstr>
      <vt:lpstr>Презентація PowerPoint</vt:lpstr>
      <vt:lpstr>Лематизація https://www.wiki-data.uk-ua.nina.az/%D0%A1%D1%82%D0%B5%D0%BC%D1%96%D0%BD%D0%B3.html#%D0%9F%D1%80%D0%B8%D0%BA%D0%BB%D0%B0%D0%B4%D0%B8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Для лематизації використовується метод WordNetLemmatizer() 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NLTP Python</dc:title>
  <dc:creator>Admin</dc:creator>
  <cp:lastModifiedBy>Admin</cp:lastModifiedBy>
  <cp:revision>50</cp:revision>
  <dcterms:created xsi:type="dcterms:W3CDTF">2022-09-27T17:15:26Z</dcterms:created>
  <dcterms:modified xsi:type="dcterms:W3CDTF">2023-03-19T20:59:44Z</dcterms:modified>
</cp:coreProperties>
</file>