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1" r:id="rId3"/>
    <p:sldId id="272" r:id="rId4"/>
    <p:sldId id="273" r:id="rId5"/>
    <p:sldId id="274" r:id="rId6"/>
    <p:sldId id="266" r:id="rId7"/>
    <p:sldId id="267" r:id="rId8"/>
    <p:sldId id="268" r:id="rId9"/>
    <p:sldId id="269" r:id="rId10"/>
    <p:sldId id="270" r:id="rId11"/>
    <p:sldId id="257" r:id="rId12"/>
    <p:sldId id="258" r:id="rId13"/>
    <p:sldId id="259" r:id="rId14"/>
    <p:sldId id="261" r:id="rId15"/>
    <p:sldId id="262" r:id="rId16"/>
    <p:sldId id="260" r:id="rId17"/>
    <p:sldId id="263" r:id="rId18"/>
    <p:sldId id="264" r:id="rId19"/>
    <p:sldId id="26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B7ED63-8A1C-42CB-8D38-9186EF4720EA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C8C91-F237-44B9-BD12-CE15A579B4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693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C8C91-F237-44B9-BD12-CE15A579B4A9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952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ОПТИМІЗАЦІЯ СИГНАЛУ ТА ЗАВАДИ ПРИ ЗАСТОСУВАННІ УЗГОДЖЕНОЇ ФІЛЬТРАЦІЇ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5217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348880"/>
            <a:ext cx="8229600" cy="1143000"/>
          </a:xfrm>
        </p:spPr>
        <p:txBody>
          <a:bodyPr/>
          <a:lstStyle/>
          <a:p>
            <a:r>
              <a:rPr lang="ru-RU" dirty="0" smtClean="0"/>
              <a:t>Оп</a:t>
            </a:r>
            <a:r>
              <a:rPr lang="uk-UA" dirty="0" err="1" smtClean="0"/>
              <a:t>тимізація</a:t>
            </a:r>
            <a:r>
              <a:rPr lang="uk-UA" dirty="0" smtClean="0"/>
              <a:t> сигналу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3692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Відношення сигнал/шум на виході узгодженого фільтра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153" y="2132856"/>
            <a:ext cx="54483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153" y="4149080"/>
            <a:ext cx="6235744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589240"/>
            <a:ext cx="229345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8096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Попередні перетворення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1"/>
            <a:ext cx="8229600" cy="1008111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Перетворивши попередній вираз, з урахуванням прийнятих позначень, маємо: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780928"/>
            <a:ext cx="4324350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437112"/>
            <a:ext cx="67818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702" y="5016982"/>
            <a:ext cx="6848475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5520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Початковий аналіз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92696"/>
          </a:xfrm>
        </p:spPr>
        <p:txBody>
          <a:bodyPr/>
          <a:lstStyle/>
          <a:p>
            <a:r>
              <a:rPr lang="uk-UA" dirty="0" smtClean="0"/>
              <a:t>Максимум ВСШ та КЧХ узгодженого фільтра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708920"/>
            <a:ext cx="3844298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696" y="4339009"/>
            <a:ext cx="5686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013176"/>
            <a:ext cx="4630282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4292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Оптимізація завади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1183036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Для оптимізації завади мінімізуємо ВСШ на виході узгодженого фільтра, використовуючи варіаційне обчислення.: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36" y="2564903"/>
            <a:ext cx="28479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898" y="3525767"/>
            <a:ext cx="22288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975" y="3388013"/>
            <a:ext cx="46101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171187"/>
            <a:ext cx="4602669" cy="1328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5790090"/>
            <a:ext cx="3562350" cy="1059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39054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Мінімальне ВСШ на виході УФ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96752"/>
          </a:xfrm>
        </p:spPr>
        <p:txBody>
          <a:bodyPr/>
          <a:lstStyle/>
          <a:p>
            <a:r>
              <a:rPr lang="uk-UA" dirty="0" smtClean="0"/>
              <a:t>Результат дії оптимальної завади – мінімум ВСШ на виході узгодженого фільтра: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356992"/>
            <a:ext cx="5299163" cy="140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8708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Умови </a:t>
            </a:r>
            <a:r>
              <a:rPr lang="uk-UA" dirty="0" err="1" smtClean="0"/>
              <a:t>мінімаксної</a:t>
            </a:r>
            <a:r>
              <a:rPr lang="uk-UA" dirty="0" smtClean="0"/>
              <a:t> </a:t>
            </a:r>
            <a:r>
              <a:rPr lang="uk-UA" dirty="0"/>
              <a:t>о</a:t>
            </a:r>
            <a:r>
              <a:rPr lang="uk-UA" dirty="0" smtClean="0"/>
              <a:t>птимізації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08719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Виконаємо оптимізацію структури сигналу при антагоністично регульованій заваді. Критерій оптимальності та обмеження наступні : енергія сигналу Е та потужність  завади Р фіксовані.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924944"/>
            <a:ext cx="302759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849690"/>
            <a:ext cx="403860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4758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Оптимізація сигналу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92696"/>
          </a:xfrm>
        </p:spPr>
        <p:txBody>
          <a:bodyPr/>
          <a:lstStyle/>
          <a:p>
            <a:r>
              <a:rPr lang="uk-UA" dirty="0" smtClean="0"/>
              <a:t>Рівняння оптимізації та цільова функція: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159" y="2709863"/>
            <a:ext cx="1876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36707"/>
            <a:ext cx="40957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645024"/>
            <a:ext cx="4680520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113" y="5157192"/>
            <a:ext cx="4371540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61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Результат </a:t>
            </a:r>
            <a:r>
              <a:rPr lang="uk-UA" dirty="0" err="1" smtClean="0"/>
              <a:t>мінімаксної</a:t>
            </a:r>
            <a:r>
              <a:rPr lang="uk-UA" dirty="0" smtClean="0"/>
              <a:t> оптимізації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40768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За умови дії оптимальної завади, необхідно використовувати оптимальний сигнал з рівномірним спектром в заданій смузі частот. Спектральна густина оптимальної завади буде також  рівномірною. При цьому  ВСШ  на виході узгодженого фільтра буде дорівнювати(і пропорційне  базі сигналу):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573016"/>
            <a:ext cx="5141613" cy="961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4634" y="5013176"/>
            <a:ext cx="14985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4834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4784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Таку задачу ефективно вирішує застосування </a:t>
            </a:r>
            <a:r>
              <a:rPr lang="uk-UA" dirty="0" err="1" smtClean="0"/>
              <a:t>псевдошумових</a:t>
            </a:r>
            <a:r>
              <a:rPr lang="uk-UA" dirty="0" smtClean="0"/>
              <a:t> складних сигналів і сигналів з </a:t>
            </a:r>
            <a:r>
              <a:rPr lang="uk-UA" dirty="0" err="1" smtClean="0"/>
              <a:t>внутрішньоімпульсною</a:t>
            </a:r>
            <a:r>
              <a:rPr lang="uk-UA" dirty="0" smtClean="0"/>
              <a:t> частотною модуляцією та великою базою.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4080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</a:t>
            </a:r>
            <a:r>
              <a:rPr lang="uk-UA" dirty="0" err="1" smtClean="0"/>
              <a:t>еалізація</a:t>
            </a:r>
            <a:r>
              <a:rPr lang="uk-UA" dirty="0" smtClean="0"/>
              <a:t> узгодженої фільтрації. Реакція лінійного фільтра на дію сигналу та шуму.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30" y="2276872"/>
            <a:ext cx="36861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256656"/>
            <a:ext cx="2819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53" y="3095282"/>
            <a:ext cx="41719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229" y="2932189"/>
            <a:ext cx="38385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743" y="4293096"/>
            <a:ext cx="6615520" cy="191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0995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Допоміжні перетворення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17724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Нерівність </a:t>
            </a:r>
            <a:r>
              <a:rPr lang="uk-UA" dirty="0" err="1" smtClean="0"/>
              <a:t>Шварца-Буняковського</a:t>
            </a:r>
            <a:r>
              <a:rPr lang="uk-UA" dirty="0" smtClean="0"/>
              <a:t> для довільних функцій </a:t>
            </a:r>
            <a:r>
              <a:rPr lang="en-US" dirty="0" smtClean="0"/>
              <a:t>f(t) </a:t>
            </a:r>
            <a:r>
              <a:rPr lang="uk-UA" dirty="0" smtClean="0"/>
              <a:t>і </a:t>
            </a:r>
            <a:r>
              <a:rPr lang="en-US" dirty="0" smtClean="0"/>
              <a:t>g(t)</a:t>
            </a:r>
            <a:r>
              <a:rPr lang="uk-UA" dirty="0" smtClean="0"/>
              <a:t>.</a:t>
            </a:r>
          </a:p>
          <a:p>
            <a:r>
              <a:rPr lang="uk-UA" dirty="0" smtClean="0"/>
              <a:t>Граничне значення нерівності  досягається за умови:    </a:t>
            </a:r>
            <a:r>
              <a:rPr lang="en-US" dirty="0" smtClean="0"/>
              <a:t>g(t) = </a:t>
            </a:r>
            <a:r>
              <a:rPr lang="en-US" dirty="0" err="1" smtClean="0"/>
              <a:t>cf</a:t>
            </a:r>
            <a:r>
              <a:rPr lang="en-US" dirty="0" smtClean="0"/>
              <a:t>(t) </a:t>
            </a:r>
            <a:r>
              <a:rPr lang="uk-UA" dirty="0" smtClean="0"/>
              <a:t>і рівності</a:t>
            </a:r>
            <a:r>
              <a:rPr lang="en-US" dirty="0" smtClean="0"/>
              <a:t> </a:t>
            </a:r>
            <a:r>
              <a:rPr lang="uk-UA" dirty="0" smtClean="0"/>
              <a:t>спряженої частотної характеристики фільтра і спектра очікуваного сигналу</a:t>
            </a:r>
            <a:r>
              <a:rPr lang="en-US" dirty="0" smtClean="0"/>
              <a:t> g(</a:t>
            </a:r>
            <a:r>
              <a:rPr lang="en-US" dirty="0" err="1" smtClean="0"/>
              <a:t>jw</a:t>
            </a:r>
            <a:r>
              <a:rPr lang="en-US" dirty="0" smtClean="0"/>
              <a:t>)=</a:t>
            </a:r>
            <a:r>
              <a:rPr lang="uk-UA" dirty="0" smtClean="0"/>
              <a:t> </a:t>
            </a:r>
            <a:r>
              <a:rPr lang="en-US" dirty="0" smtClean="0"/>
              <a:t>S(</a:t>
            </a:r>
            <a:r>
              <a:rPr lang="en-US" dirty="0" err="1" smtClean="0"/>
              <a:t>jw</a:t>
            </a:r>
            <a:r>
              <a:rPr lang="en-US" dirty="0" smtClean="0"/>
              <a:t>)</a:t>
            </a:r>
            <a:r>
              <a:rPr lang="uk-UA" dirty="0" smtClean="0"/>
              <a:t>.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117924"/>
            <a:ext cx="57054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660849"/>
            <a:ext cx="1533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6712" y="4293096"/>
            <a:ext cx="4391025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093296"/>
            <a:ext cx="70675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5863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Допоміжні перетворення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735" y="1484784"/>
            <a:ext cx="72104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070" y="3305613"/>
            <a:ext cx="29146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608950"/>
            <a:ext cx="58578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373216"/>
            <a:ext cx="3682001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8725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Характеристики узгодженого фільтра при дії білого шуму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40768"/>
          </a:xfrm>
        </p:spPr>
        <p:txBody>
          <a:bodyPr>
            <a:normAutofit fontScale="62500" lnSpcReduction="20000"/>
          </a:bodyPr>
          <a:lstStyle/>
          <a:p>
            <a:r>
              <a:rPr lang="uk-UA" dirty="0" smtClean="0"/>
              <a:t>Комплексна частотна характеристика узгодженого фільтра для сигналу </a:t>
            </a:r>
            <a:r>
              <a:rPr lang="en-US" dirty="0" smtClean="0"/>
              <a:t>S(t) </a:t>
            </a:r>
            <a:r>
              <a:rPr lang="uk-UA" dirty="0" smtClean="0"/>
              <a:t>має комплексний спектр Фур</a:t>
            </a:r>
            <a:r>
              <a:rPr lang="en-US" dirty="0" smtClean="0"/>
              <a:t>’</a:t>
            </a:r>
            <a:r>
              <a:rPr lang="uk-UA" dirty="0" smtClean="0"/>
              <a:t>є </a:t>
            </a:r>
            <a:r>
              <a:rPr lang="en-US" dirty="0" smtClean="0"/>
              <a:t> S(</a:t>
            </a:r>
            <a:r>
              <a:rPr lang="en-US" dirty="0" err="1" smtClean="0"/>
              <a:t>jw</a:t>
            </a:r>
            <a:r>
              <a:rPr lang="en-US" dirty="0" smtClean="0"/>
              <a:t>)</a:t>
            </a:r>
            <a:r>
              <a:rPr lang="uk-UA" dirty="0" smtClean="0"/>
              <a:t>.</a:t>
            </a:r>
          </a:p>
          <a:p>
            <a:r>
              <a:rPr lang="uk-UA" dirty="0" smtClean="0"/>
              <a:t>Максимально можливе відношення сигнал</a:t>
            </a:r>
            <a:r>
              <a:rPr lang="en-US" dirty="0" smtClean="0"/>
              <a:t>/</a:t>
            </a:r>
            <a:r>
              <a:rPr lang="uk-UA" dirty="0" smtClean="0"/>
              <a:t>шум на виході узгодженого(оптимального) фільтра </a:t>
            </a:r>
            <a:r>
              <a:rPr lang="en-US" dirty="0" smtClean="0"/>
              <a:t>Q</a:t>
            </a:r>
            <a:r>
              <a:rPr lang="uk-UA" dirty="0" smtClean="0"/>
              <a:t>.</a:t>
            </a:r>
          </a:p>
          <a:p>
            <a:r>
              <a:rPr lang="uk-UA" dirty="0" smtClean="0"/>
              <a:t>Критерій оптимальності – максимум відношення сигнал</a:t>
            </a:r>
            <a:r>
              <a:rPr lang="en-US" dirty="0" smtClean="0"/>
              <a:t>/</a:t>
            </a:r>
            <a:r>
              <a:rPr lang="uk-UA" dirty="0" smtClean="0"/>
              <a:t>шум.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407953"/>
            <a:ext cx="4408568" cy="12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700" y="4941168"/>
            <a:ext cx="4336560" cy="1553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715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369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Узгоджений фільтр при дії не білого шуму(завади)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8446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Постановка задачі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174" y="1268760"/>
            <a:ext cx="8883167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872" y="2886089"/>
            <a:ext cx="86201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41" y="4005064"/>
            <a:ext cx="872986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275" y="5005189"/>
            <a:ext cx="550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44" y="6165304"/>
            <a:ext cx="492442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304605"/>
            <a:ext cx="84772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6182" y="5186162"/>
            <a:ext cx="7239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5322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Проміжні перетворення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75" y="1505146"/>
            <a:ext cx="896753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031" y="2851608"/>
            <a:ext cx="38576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71" y="3717032"/>
            <a:ext cx="8767962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581128"/>
            <a:ext cx="65817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581128"/>
            <a:ext cx="7334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795502"/>
            <a:ext cx="7905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5127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Кінцевий результат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28" y="1628800"/>
            <a:ext cx="9049072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533650"/>
            <a:ext cx="32480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0538" y="2533650"/>
            <a:ext cx="838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67" y="3717032"/>
            <a:ext cx="8903594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58411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285</Words>
  <Application>Microsoft Office PowerPoint</Application>
  <PresentationFormat>Экран (4:3)</PresentationFormat>
  <Paragraphs>33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ОПТИМІЗАЦІЯ СИГНАЛУ ТА ЗАВАДИ ПРИ ЗАСТОСУВАННІ УЗГОДЖЕНОЇ ФІЛЬТРАЦІЇ </vt:lpstr>
      <vt:lpstr>Реалізація узгодженої фільтрації. Реакція лінійного фільтра на дію сигналу та шуму.</vt:lpstr>
      <vt:lpstr>Допоміжні перетворення</vt:lpstr>
      <vt:lpstr>Допоміжні перетворення</vt:lpstr>
      <vt:lpstr>Характеристики узгодженого фільтра при дії білого шуму</vt:lpstr>
      <vt:lpstr>Узгоджений фільтр при дії не білого шуму(завади)</vt:lpstr>
      <vt:lpstr>Постановка задачі</vt:lpstr>
      <vt:lpstr>Проміжні перетворення</vt:lpstr>
      <vt:lpstr>Кінцевий результат</vt:lpstr>
      <vt:lpstr>Оптимізація сигналу</vt:lpstr>
      <vt:lpstr>Відношення сигнал/шум на виході узгодженого фільтра</vt:lpstr>
      <vt:lpstr>Попередні перетворення</vt:lpstr>
      <vt:lpstr>Початковий аналіз</vt:lpstr>
      <vt:lpstr>Оптимізація завади</vt:lpstr>
      <vt:lpstr>Мінімальне ВСШ на виході УФ</vt:lpstr>
      <vt:lpstr>Умови мінімаксної оптимізації</vt:lpstr>
      <vt:lpstr>Оптимізація сигналу</vt:lpstr>
      <vt:lpstr>Результат мінімаксної оптимізації</vt:lpstr>
      <vt:lpstr>Висновки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ОПТИМІЗАЦІЯ СИГНАЛУ ТА ЗАВАДИ</dc:title>
  <dc:creator>User</dc:creator>
  <cp:lastModifiedBy>User</cp:lastModifiedBy>
  <cp:revision>49</cp:revision>
  <dcterms:created xsi:type="dcterms:W3CDTF">2024-10-27T13:53:02Z</dcterms:created>
  <dcterms:modified xsi:type="dcterms:W3CDTF">2024-11-28T13:54:51Z</dcterms:modified>
</cp:coreProperties>
</file>