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BD287D-C978-450D-845B-2075E49FA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70296A-61DD-417B-A4BD-1B51718F7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BE15F51-7CEE-4890-A587-F00ACDA04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101B40-F31F-4FEB-9589-0284EE491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17CBAFF-F89A-49D6-B5F2-68EA712A3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406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7B21BB-FB24-4365-A00F-90EF204C3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F8277FF-CED9-49D3-A045-C9F57BC82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B187791-EE5C-40A0-BAC3-C94B331F3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1FCBB48-F4EE-423C-ACB5-56D4153D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6AB669B-5D31-4E2C-B17F-07C9E820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974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99D9109-3BE7-4784-9DBC-6A5551D3C6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1770594-6690-489D-AB0D-C89F67C3A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093F22-27DF-43DE-B3CD-DF67F7A2C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3B2B7B6-C134-4EB5-A8F4-8F8B27B5D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BC453B-F9AE-4F84-B8E8-4D72C348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021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EE9F5A-2EF1-477E-9DAD-4BDC66D6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03EEAB-8CB1-418F-BCB0-4CE40820B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6DFDAC1-C7E1-4398-8621-2AA2AF3F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5945F52-7198-49FC-867C-7C8130C3D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4FC3FD4-31E2-4B26-828A-CE84AF0D0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939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93973B-549C-48F6-A770-70F0235D0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12D3542-6C7C-4037-AF5F-2B4F65495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AB1524-3D9E-4B25-BAC9-793AA323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D91E3C0-4DE6-4E25-8910-11648DA3E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D9CE8C8-4E17-407D-8965-EF14C7A6C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606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4D12A-9FA2-49A6-86F8-7BA2F0D9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823D86-E31F-42AB-AF9B-24D90907D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592CF0D-70C1-4180-8121-6ACD593B4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B49211F-B6C0-4BBB-8A9D-372749AA0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4472550-9568-4CB4-8864-11A57FF1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BCE6474-7B1B-4AAE-99AB-9CF354F7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95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8758B-D2B0-4831-9BA2-D565D7F1B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E6FDB2-DC3D-4B56-BE61-CD2BE4962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EC8AFA5-CE12-4506-A798-A9EBAF292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646AC35-B728-4CE4-90FE-5C13527B6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79DC5AC-497A-4CB4-8A8D-65FB00353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6B1B7E97-F64C-45CF-B2F5-3E67779C1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8B507EC-B1EA-48C9-B615-63ABD144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D9A90365-572C-423C-A8E7-B59E329F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138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860DA-5803-4C05-9D81-684FC5A1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2964129-DA6F-4B98-890E-0A63D357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47FFAEFA-B9E9-4A97-905B-1895784B7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A392519-9BEB-4F95-BC71-769F8EB1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920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29C2926-AF28-4246-8BB7-8F9424C1D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6DF43C3-E968-4DE9-89D9-D033B80AC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B30C0C9-B0EF-4444-91C5-32CAAA56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138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287D9A-F121-43E3-88B9-5D25C7671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97601F-9864-484B-805E-E16BA1865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E3B5C64-B5DB-4120-85A1-8CB54525E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92869FE-D186-42EE-BAAE-9713FB038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D4103EB-3040-42F7-894D-DD087C811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D5767B9-0185-4C2F-A241-DBF9E75C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822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9C3E57-6695-4993-A354-532D1186F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6BD2B25-9E39-4DEE-9048-51095645A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A5D50E0-67A6-4948-B8FC-A6535BF60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5B1AAC-5C58-4EC4-AEF8-48C4D417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00DC78C-C6D2-49EE-867B-1D5CF63D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0B4FE8-EA61-408F-8AE2-E2F921EA4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607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381CDF4-A96C-48CA-9718-3CC53A555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5BFD889-F739-40C7-B827-3A9190E9E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520B1F9-4565-49F0-A19C-31B7CA074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CF1D-C8E9-473D-B26F-765DB109E455}" type="datetimeFigureOut">
              <a:rPr lang="uk-UA" smtClean="0"/>
              <a:t>15.02.2026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950AF83-C73A-4CD3-A3BD-B47BBA1675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A16240A-D4CC-4473-A8E4-060829ED6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7B58-6D1F-43C1-87ED-1D226E1B26F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332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6BD38-3A3B-4605-BD50-9A23DB9F3A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Windows </a:t>
            </a:r>
            <a:r>
              <a:rPr lang="uk-UA" dirty="0"/>
              <a:t>форми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D3F8EAA-2E16-4143-98F0-8B5ECF046B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5</a:t>
            </a:r>
          </a:p>
        </p:txBody>
      </p:sp>
    </p:spTree>
    <p:extLst>
      <p:ext uri="{BB962C8B-B14F-4D97-AF65-F5344CB8AC3E}">
        <p14:creationId xmlns:p14="http://schemas.microsoft.com/office/powerpoint/2010/main" val="3246832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CFA9DE6-9504-40D1-85DF-BDB339E2E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036"/>
            <a:ext cx="10515600" cy="53549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налаштуванні властивостей елемента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ListBox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можливість встановити число елементів у списку, які можна вибрати одночасно. Спосіб вибору елементів визначається значенням властивості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SelectionMode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можливість задати один із чотирьох різних режимів вибору у вікні зі списком: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не можна вибрати.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Виберіть лише один елемент у кожний момент часу.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Multisimple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декількох елементів.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MultiExtended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Дозволяється вибір кількох елементів, і користувач під час здійснення вибору може використовувати клавіші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Ctrl, Shift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стрілки.</a:t>
            </a:r>
          </a:p>
        </p:txBody>
      </p:sp>
    </p:spTree>
    <p:extLst>
      <p:ext uri="{BB962C8B-B14F-4D97-AF65-F5344CB8AC3E}">
        <p14:creationId xmlns:p14="http://schemas.microsoft.com/office/powerpoint/2010/main" val="2833146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1674B-7F7D-4B17-8605-C992E1E2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166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 керування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ComboBox</a:t>
            </a:r>
            <a:br>
              <a:rPr lang="en-US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BB211CC-64D7-4169-B350-BEF08F68A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418"/>
            <a:ext cx="10515600" cy="5105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ListBox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Items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методом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Також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ComboBox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клавіатури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у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TextBox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9E16FF-523C-49B9-8399-677DBBDF0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15" y="2077625"/>
            <a:ext cx="10660894" cy="463721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EEA8FE-2E04-4FC5-A545-B910C6974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7482" y="4038664"/>
            <a:ext cx="2318197" cy="140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0B21D-0351-4344-9C7C-EAF956FD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03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 керування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Panel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451307F8-2D90-4A9B-A830-3108EFF64D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19625" y="905164"/>
            <a:ext cx="3696020" cy="28196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346557-45B3-4A67-8F8B-09121559A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1674" y="1304221"/>
            <a:ext cx="4051921" cy="28196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9BF1E5F-B47F-444C-9C27-FA563A2ECE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782" y="1703278"/>
            <a:ext cx="9045724" cy="374174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D188236-CC22-49FE-9F71-B2C2EBF528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2036" y="3943927"/>
            <a:ext cx="3651559" cy="254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0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3C5581-E49F-4C66-8E35-C054B5880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Події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6AC09250-71CA-4F60-9738-FF0763FF0C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1491" y="905164"/>
            <a:ext cx="10298545" cy="558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38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5FA87D-3CF1-4503-BCE1-E9E2364C8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369455"/>
            <a:ext cx="11573164" cy="6373090"/>
          </a:xfrm>
        </p:spPr>
        <p:txBody>
          <a:bodyPr>
            <a:normAutofit/>
          </a:bodyPr>
          <a:lstStyle/>
          <a:p>
            <a:pPr marL="534988" indent="457200" algn="just">
              <a:lnSpc>
                <a:spcPct val="100000"/>
              </a:lnSpc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 за все в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WinForms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певний стандартний набір подій, який здебільшого є у всіх візуальних компонентів. Окремі елементи додають свої події, але принципи роботи з ними будуть схожі. Щоб подивитися всі події елемента, нам треба вибрати цей елемент в поле графічного дизайнера і перейти до вкладки подій на панелі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4988" indent="457200" algn="just">
              <a:lnSpc>
                <a:spcPct val="10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оброблювач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два рази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натиснути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Visual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Studio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згенерує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 цьому полі відобразиться назва методу обробника події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Load.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замовчуванням він називається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Form1_Load.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ми перейдемо в файл коду форми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Form1.cs,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побачимо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автозгенерованний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Form1_Load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9629A3F-9BB4-4883-9C1D-F61F67CF1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9115" y="2355228"/>
            <a:ext cx="4355514" cy="300774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498B5E-5399-444A-90FB-DA2FC3A77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144" y="4594147"/>
            <a:ext cx="3812146" cy="204774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F0A6F10-94FA-404A-875F-2FE0518DD7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651" y="2355228"/>
            <a:ext cx="3596952" cy="368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1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A6DC6BAA-D016-4E02-93BC-55E6596C73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5864" y="315959"/>
            <a:ext cx="3635055" cy="370364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E1DFC3-6F5D-4CE6-BB81-3D77D482C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544" y="1263771"/>
            <a:ext cx="3767070" cy="285911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9334897-3B16-4EDF-81A9-05CB43369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1901" y="615063"/>
            <a:ext cx="6742090" cy="363828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DE6C55F-3C35-4B56-9910-C57CF2C73B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5665" y="4253345"/>
            <a:ext cx="5075360" cy="24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82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7EC32-3D78-401D-9106-D89011AC6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121"/>
            <a:ext cx="10515600" cy="558511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 між формами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B05674-4998-4413-80CA-F70B5BA8A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455" y="640632"/>
            <a:ext cx="11570739" cy="5954132"/>
          </a:xfrm>
        </p:spPr>
        <p:txBody>
          <a:bodyPr>
            <a:normAutofit/>
          </a:bodyPr>
          <a:lstStyle/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додати ще одну форму до проекту, натисніть на ім’я проекту у вікні </a:t>
            </a: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Explorer (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Провідник рішень) правою кнопкою миші і виберіть </a:t>
            </a: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Add(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Додати)-&gt;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Form…</a:t>
            </a: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здійснити взаємодію між двома формами. Припустимо, перша форма після </a:t>
            </a: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натискання на кнопку буде викликати другу форму.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Додамо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першу форму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Form1 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кнопку і подвійним клацанням по кнопці перейдемо в файл коду. </a:t>
            </a:r>
          </a:p>
          <a:p>
            <a:pPr marL="92075" indent="-92075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нас друга форма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Form2, </a:t>
            </a:r>
          </a:p>
          <a:p>
            <a:pPr marL="92075" indent="-92075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2075" indent="-92075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92075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461399-BE7D-48A6-A74B-898CA7BC9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224" y="923636"/>
            <a:ext cx="2879321" cy="222236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C193AEA-14B3-4F78-8F2C-229884C11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436" y="3145995"/>
            <a:ext cx="6779491" cy="3541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688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3F982CB-F759-4FD9-B46D-E94EBAA6D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2C60DE9F-AF00-4D79-9122-805F423CD2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6836" y="1034472"/>
            <a:ext cx="10298546" cy="537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73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701EED-3D65-430D-9C9C-FF5C131D3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4794" y="312570"/>
            <a:ext cx="4823878" cy="378697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74EA402-55CD-417D-B772-31E2E0C53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44" y="331377"/>
            <a:ext cx="4892464" cy="3749365"/>
          </a:xfrm>
          <a:prstGeom prst="rect">
            <a:avLst/>
          </a:prstGeom>
        </p:spPr>
      </p:pic>
      <p:pic>
        <p:nvPicPr>
          <p:cNvPr id="9" name="Місце для вмісту 8">
            <a:extLst>
              <a:ext uri="{FF2B5EF4-FFF2-40B4-BE49-F238E27FC236}">
                <a16:creationId xmlns:a16="http://schemas.microsoft.com/office/drawing/2014/main" id="{AA13ABFB-54BE-4EB3-A6C4-FCF663085D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426937" y="3250673"/>
            <a:ext cx="4432959" cy="339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30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F4FC00A1-1B0A-4E48-A0C8-D412215F94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361" y="704918"/>
            <a:ext cx="7163421" cy="409229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BBC9ED-DA6F-4FF9-8014-A551B6A65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209" y="2915536"/>
            <a:ext cx="4732430" cy="352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07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7BCB1-080D-4680-8AB7-3DE9314C7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9966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 керування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ListBox</a:t>
            </a:r>
            <a:br>
              <a:rPr lang="en-US" dirty="0"/>
            </a:br>
            <a:endParaRPr lang="uk-UA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170705D-EA8A-47A5-A545-CDE0E4589A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981" y="959865"/>
            <a:ext cx="9117411" cy="43513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C1985B-4FCD-4AF9-AB19-59BD801F9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4386" y="5295459"/>
            <a:ext cx="2103302" cy="19051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729E172-40D5-484E-93F4-BFE0D69D06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1032" y="2015017"/>
            <a:ext cx="2766300" cy="225571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859F7F5-0371-4CE6-B581-3177B94A72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39" y="5485976"/>
            <a:ext cx="7211431" cy="135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5182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382</Words>
  <Application>Microsoft Office PowerPoint</Application>
  <PresentationFormat>Широкий екран</PresentationFormat>
  <Paragraphs>26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Windows форми</vt:lpstr>
      <vt:lpstr>Події в Windows форми</vt:lpstr>
      <vt:lpstr>Презентація PowerPoint</vt:lpstr>
      <vt:lpstr>Презентація PowerPoint</vt:lpstr>
      <vt:lpstr> Взаємодія між формами </vt:lpstr>
      <vt:lpstr>Результат виконання коду</vt:lpstr>
      <vt:lpstr>Презентація PowerPoint</vt:lpstr>
      <vt:lpstr>Презентація PowerPoint</vt:lpstr>
      <vt:lpstr> Елемент керування ListBox </vt:lpstr>
      <vt:lpstr>Презентація PowerPoint</vt:lpstr>
      <vt:lpstr> Елемент керування ComboBox </vt:lpstr>
      <vt:lpstr>Елемент керування Panel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Oksana Okunkova</dc:creator>
  <cp:lastModifiedBy>Oksana Okunkova</cp:lastModifiedBy>
  <cp:revision>9</cp:revision>
  <dcterms:created xsi:type="dcterms:W3CDTF">2026-02-15T12:50:36Z</dcterms:created>
  <dcterms:modified xsi:type="dcterms:W3CDTF">2026-02-15T21:07:21Z</dcterms:modified>
</cp:coreProperties>
</file>