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8" r:id="rId6"/>
    <p:sldId id="266" r:id="rId7"/>
    <p:sldId id="269" r:id="rId8"/>
    <p:sldId id="267" r:id="rId9"/>
    <p:sldId id="270" r:id="rId10"/>
    <p:sldId id="271" r:id="rId11"/>
    <p:sldId id="273" r:id="rId12"/>
    <p:sldId id="272" r:id="rId13"/>
    <p:sldId id="260" r:id="rId14"/>
    <p:sldId id="261" r:id="rId15"/>
    <p:sldId id="262" r:id="rId16"/>
    <p:sldId id="263" r:id="rId17"/>
    <p:sldId id="265" r:id="rId18"/>
    <p:sldId id="26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50"/>
    <p:restoredTop sz="95909"/>
  </p:normalViewPr>
  <p:slideViewPr>
    <p:cSldViewPr snapToGrid="0">
      <p:cViewPr varScale="1">
        <p:scale>
          <a:sx n="117" d="100"/>
          <a:sy n="117" d="100"/>
        </p:scale>
        <p:origin x="2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351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3825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4602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9042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60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5842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1919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359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681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3322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633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6959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917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2162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4004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0061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7556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9DC41-E083-2AE0-EB82-8B7E86591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683" y="2404534"/>
            <a:ext cx="10741572" cy="1646302"/>
          </a:xfrm>
        </p:spPr>
        <p:txBody>
          <a:bodyPr/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</a:t>
            </a:r>
            <a:br>
              <a:rPr lang="ru-RU" sz="1050" dirty="0">
                <a:effectLst/>
              </a:rPr>
            </a:b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F328E0-35FF-C077-8149-50A5EB6CCF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3248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самозакоханість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неправильно);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цифрах (але ж за цифрами стоять люди,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висвітлюють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звертається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самоактуалізацію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(за принципом «я начальник – значить, я бог», в той час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жадібність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знищують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тому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себе,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доходи);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веде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з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банкрутства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Професійна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культура менеджера. </a:t>
            </a: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Професійна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культура менеджера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найвищих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системою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Критерієм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приймає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, культура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з людьми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мудре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0744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репутацією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думку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чесноти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одноразовою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нею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менеджеру один раз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неетичнии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вчинок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очах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служіння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людям,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авторитет.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авторитет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пробачити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погании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манери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вибачать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порядності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культурою, менеджерам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загальнолюдськими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самому,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найскладніші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поліпшувати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9583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Сформована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культура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особисту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конкурентоспроможності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менеджером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чинником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6522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Професійно-ділові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установок,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професійно-ділові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«велику картину»,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/проблем.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хаос,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час.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вести переговори,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лаконічні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3590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/>
          <a:lstStyle/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професійно-ділових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(1–2 книги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Harvard Business Review, Coursera, LinkedIn Learning),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бізнес-кейсів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наставником/коучем: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(1–2 рази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1–2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щоквартальне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на 3–5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блогу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LinkedIn.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Професійно-ділові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Без них харизма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пусту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показуху,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маніпуляцію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0259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адміністративно-організаційних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Адміністративно-організаційні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адміністративно-організаційні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оперативно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 і часом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time-management).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авторитаризму.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033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/>
          <a:lstStyle/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адміністративно-організаційних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OKR, Gantt-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Ейзенхауера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Kanban, Scrum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контролю: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дашборди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KPI.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тайм-менеджменту: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Pomodoro, time-blocking,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80/20,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мультизадачності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(початок дня о 8:00,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запізнень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Адміністративно-організаційні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«скелет»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Без них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найхаризматичніший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здатен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3980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культуру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клімат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надихати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команду, вести за собою.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партнер,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5309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/>
          <a:lstStyle/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соціально-психологічних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«активного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«постав себе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Як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вплинули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(10–15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відгуків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SBI (Situation–Behavior–Impact).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рольові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ігри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Томаса-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Кілманна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командою: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on-1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івенти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поза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Без них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найкомпетентніший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здатен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команду,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ним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вогонь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воду.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хорошого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0402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харизматичних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ним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перевершувати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Харизма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вродженою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систематично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заразливість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ентузіазм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«заражали»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щирість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Люди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кілометр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співпереживати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натхнення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103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харизматичних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над голосом: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інтонацію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темп,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гучність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вокальним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коучем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(пряма постава,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хода), практика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3–5 секунд,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усмішка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дзеркальне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5–7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до 100+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розповідати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(структура: проблема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урок).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афірмації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самокритики.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085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4369-2751-DB02-8327-8ECA3C39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326571"/>
            <a:ext cx="11321143" cy="6085115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Харизма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маніпуляція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Харизматичний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роль»,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цінностями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практику: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10–15 % результату, 85–90 %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Професіоналізм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компетенціі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менеджера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XXI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ст.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менеджменту.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Мистецтво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Мистецтво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комплекс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менеджера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характеризують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пізнавальною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регуляторною,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споживчою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естетичною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сторонами.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оволодіння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сторонами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професіоналізм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ознаки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професіоналізму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характеру,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максимальна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повторюваність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</a:endParaRP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8803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Менеджер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набору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здобутих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вітчизняним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NewRomanPSMT"/>
              </a:rPr>
              <a:t>П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рофесія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спеціалізована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технологіі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NewRomanPSMT"/>
              </a:rPr>
              <a:t>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висуваються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кваліфікаційні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вимоги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освітня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економіко-правова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узагальнении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входять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світоглядні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загальнокультурологічні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ерудиція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інтелігентність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інтуїція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організаторські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команду,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талановитих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діловитість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технологічні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технологіи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2560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інноваційні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інноваціі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психологічні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психосинтез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вольових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мислячих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рішучість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нестандартність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критичність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харизма;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моральні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чесність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справедливість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совісність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працелюбство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скромність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Компетенціі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компетентність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менеджера.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Компетенціями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характеристики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Стосовно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повноважень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суб’єкта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управлінську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лідерську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комунікативну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менеджера.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набір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компетенціи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свідчить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практика,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відрізняє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успішних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неуспішних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Управлінська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системою,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персоналом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посадових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123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/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Лідерська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надихати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Лідер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шляхи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Ініціювання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впровадження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нестандартно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рішучості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Комунікативна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партнерами),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механізмів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засад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Емоційна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̆), конструктивно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критику,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вибудовувати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доброзичливі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людьми.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виміряти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такими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критеріями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переживання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налаштування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глибока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поставлені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командну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роботу.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Вважають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головним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компонентом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плутати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поняттям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знати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компетентність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56254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компетентністю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кваліфікацію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участь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професійно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компетентні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більшою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мірою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піклуються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результат,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відповідальніше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ставляться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охочіше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виявляють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ініціативу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оволодівають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знаннями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навичками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Менеджер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ґрунтовно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інформаційно-аналітичного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прогнозного та проектного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методологіі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технологіі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некомпетентністю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невідповідність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посади,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некомпетентні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розбити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неправильно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сказано);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неякісні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неправильним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способом);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несвоєчасні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недостатніи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авторитету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дратують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дискредитують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1466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CB09CC-A763-A842-725F-D62BDC464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206829"/>
            <a:ext cx="11397343" cy="6248400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Підготовка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менеджерів</a:t>
            </a:r>
            <a:r>
              <a:rPr lang="ru-RU" sz="1800" b="1" dirty="0">
                <a:solidFill>
                  <a:schemeClr val="tx1"/>
                </a:solidFill>
                <a:latin typeface="TimesNewRomanPS"/>
              </a:rPr>
              <a:t> –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хороші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заклади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тренінги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семінари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Але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хорошим менеджером,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теоретичних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недостаньо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(характер, воля,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змагальності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дефіциту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sz="1800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кар’єри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уроки з чужих перемог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поразок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Україні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ланки.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По-різному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кожного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доля, але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лідерство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команду. </a:t>
            </a:r>
            <a:endParaRPr lang="ru-RU" sz="1800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Водночас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практика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багатьом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українським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смертні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гріхи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»: </a:t>
            </a:r>
            <a:endParaRPr lang="ru-RU" sz="18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0814206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1421</TotalTime>
  <Words>3191</Words>
  <Application>Microsoft Macintosh PowerPoint</Application>
  <PresentationFormat>Широкоэкранный</PresentationFormat>
  <Paragraphs>136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SymbolMT</vt:lpstr>
      <vt:lpstr>Times New Roman</vt:lpstr>
      <vt:lpstr>TimesNewRomanPS</vt:lpstr>
      <vt:lpstr>TimesNewRomanPSMT</vt:lpstr>
      <vt:lpstr>Trebuchet MS</vt:lpstr>
      <vt:lpstr>Wingdings</vt:lpstr>
      <vt:lpstr>Wingdings 3</vt:lpstr>
      <vt:lpstr>Аспект</vt:lpstr>
      <vt:lpstr>Формування якостей ефективного менеджера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Нормування праці менеджера</dc:title>
  <dc:creator>Александр Ткачук</dc:creator>
  <cp:lastModifiedBy>Александр Ткачук</cp:lastModifiedBy>
  <cp:revision>49</cp:revision>
  <dcterms:created xsi:type="dcterms:W3CDTF">2023-11-08T10:40:43Z</dcterms:created>
  <dcterms:modified xsi:type="dcterms:W3CDTF">2026-01-16T13:25:54Z</dcterms:modified>
</cp:coreProperties>
</file>