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110" d="100"/>
          <a:sy n="110" d="100"/>
        </p:scale>
        <p:origin x="16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6E0F06-F721-47BF-95C9-B597F1A417E4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F2DB591-EA62-4F4B-930B-7BAD53D2FA68}">
      <dgm:prSet phldrT="[Текст]" custT="1"/>
      <dgm:spPr/>
      <dgm:t>
        <a:bodyPr/>
        <a:lstStyle/>
        <a:p>
          <a:r>
            <a:rPr lang="ru-RU" sz="2000" dirty="0">
              <a:latin typeface="Times New Roman" pitchFamily="18" charset="0"/>
              <a:cs typeface="Times New Roman" pitchFamily="18" charset="0"/>
            </a:rPr>
            <a:t>1)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прогнозованості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оцінок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6A2BB18B-9720-4ED2-A673-53147A5F3D0A}" type="parTrans" cxnId="{527BA10B-154B-4EBE-893E-12C965D97960}">
      <dgm:prSet/>
      <dgm:spPr/>
      <dgm:t>
        <a:bodyPr/>
        <a:lstStyle/>
        <a:p>
          <a:endParaRPr lang="ru-RU"/>
        </a:p>
      </dgm:t>
    </dgm:pt>
    <dgm:pt modelId="{4038BBC3-2C1A-4FF4-8134-DFD20D021A1B}" type="sibTrans" cxnId="{527BA10B-154B-4EBE-893E-12C965D97960}">
      <dgm:prSet/>
      <dgm:spPr/>
      <dgm:t>
        <a:bodyPr/>
        <a:lstStyle/>
        <a:p>
          <a:endParaRPr lang="ru-RU"/>
        </a:p>
      </dgm:t>
    </dgm:pt>
    <dgm:pt modelId="{6300275B-0862-49B6-B7B9-7368CBA7C00D}">
      <dgm:prSet phldrT="[Текст]" custT="1"/>
      <dgm:spPr/>
      <dgm:t>
        <a:bodyPr/>
        <a:lstStyle/>
        <a:p>
          <a:r>
            <a:rPr lang="ru-RU" sz="2000" dirty="0">
              <a:latin typeface="Times New Roman" pitchFamily="18" charset="0"/>
              <a:cs typeface="Times New Roman" pitchFamily="18" charset="0"/>
            </a:rPr>
            <a:t>2)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поведінського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біхевіористичного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37462005-1821-4F5F-8898-C7CE27A2E066}" type="parTrans" cxnId="{3BD4C98D-5F50-4E9D-B39D-AE7FFCBF5D0E}">
      <dgm:prSet/>
      <dgm:spPr/>
      <dgm:t>
        <a:bodyPr/>
        <a:lstStyle/>
        <a:p>
          <a:endParaRPr lang="ru-RU"/>
        </a:p>
      </dgm:t>
    </dgm:pt>
    <dgm:pt modelId="{236A9F1D-E04F-47EC-821C-2926EF7CC674}" type="sibTrans" cxnId="{3BD4C98D-5F50-4E9D-B39D-AE7FFCBF5D0E}">
      <dgm:prSet/>
      <dgm:spPr/>
      <dgm:t>
        <a:bodyPr/>
        <a:lstStyle/>
        <a:p>
          <a:endParaRPr lang="ru-RU"/>
        </a:p>
      </dgm:t>
    </dgm:pt>
    <dgm:pt modelId="{76CD1DB5-3926-47D9-9390-370301F1C415}" type="pres">
      <dgm:prSet presAssocID="{456E0F06-F721-47BF-95C9-B597F1A417E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10B90EDB-333E-406C-AA5C-783FFA5147BE}" type="pres">
      <dgm:prSet presAssocID="{456E0F06-F721-47BF-95C9-B597F1A417E4}" presName="Name1" presStyleCnt="0"/>
      <dgm:spPr/>
    </dgm:pt>
    <dgm:pt modelId="{28CD7DF4-D164-4ED5-A8AC-D983423E85FD}" type="pres">
      <dgm:prSet presAssocID="{456E0F06-F721-47BF-95C9-B597F1A417E4}" presName="cycle" presStyleCnt="0"/>
      <dgm:spPr/>
    </dgm:pt>
    <dgm:pt modelId="{39A3011B-CFAE-4BB7-BF21-7AE11BA9B05A}" type="pres">
      <dgm:prSet presAssocID="{456E0F06-F721-47BF-95C9-B597F1A417E4}" presName="srcNode" presStyleLbl="node1" presStyleIdx="0" presStyleCnt="2"/>
      <dgm:spPr/>
    </dgm:pt>
    <dgm:pt modelId="{868C785A-76B3-4946-8B4A-706D2CD0E5D3}" type="pres">
      <dgm:prSet presAssocID="{456E0F06-F721-47BF-95C9-B597F1A417E4}" presName="conn" presStyleLbl="parChTrans1D2" presStyleIdx="0" presStyleCnt="1"/>
      <dgm:spPr/>
      <dgm:t>
        <a:bodyPr/>
        <a:lstStyle/>
        <a:p>
          <a:endParaRPr lang="uk-UA"/>
        </a:p>
      </dgm:t>
    </dgm:pt>
    <dgm:pt modelId="{AA5A8DAE-C3FB-4CB7-B3A0-C37D3EF7E492}" type="pres">
      <dgm:prSet presAssocID="{456E0F06-F721-47BF-95C9-B597F1A417E4}" presName="extraNode" presStyleLbl="node1" presStyleIdx="0" presStyleCnt="2"/>
      <dgm:spPr/>
    </dgm:pt>
    <dgm:pt modelId="{F4A360F6-676D-4992-B0F1-F73B5FB81D4F}" type="pres">
      <dgm:prSet presAssocID="{456E0F06-F721-47BF-95C9-B597F1A417E4}" presName="dstNode" presStyleLbl="node1" presStyleIdx="0" presStyleCnt="2"/>
      <dgm:spPr/>
    </dgm:pt>
    <dgm:pt modelId="{B86701EF-FDA4-4494-850C-D9D22D2EA3A4}" type="pres">
      <dgm:prSet presAssocID="{AF2DB591-EA62-4F4B-930B-7BAD53D2FA68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8499566-2CBE-4BB2-A56B-5CA951194DD1}" type="pres">
      <dgm:prSet presAssocID="{AF2DB591-EA62-4F4B-930B-7BAD53D2FA68}" presName="accent_1" presStyleCnt="0"/>
      <dgm:spPr/>
    </dgm:pt>
    <dgm:pt modelId="{D422AA2C-ABDD-4577-9D5C-057B298F0756}" type="pres">
      <dgm:prSet presAssocID="{AF2DB591-EA62-4F4B-930B-7BAD53D2FA68}" presName="accentRepeatNode" presStyleLbl="solidFgAcc1" presStyleIdx="0" presStyleCnt="2"/>
      <dgm:spPr/>
    </dgm:pt>
    <dgm:pt modelId="{66828693-0B84-4563-AD85-C415E28CDA39}" type="pres">
      <dgm:prSet presAssocID="{6300275B-0862-49B6-B7B9-7368CBA7C00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3E72B1E-252E-4C6B-984E-CD6975D4E7FC}" type="pres">
      <dgm:prSet presAssocID="{6300275B-0862-49B6-B7B9-7368CBA7C00D}" presName="accent_2" presStyleCnt="0"/>
      <dgm:spPr/>
    </dgm:pt>
    <dgm:pt modelId="{8F1899E2-0189-4AD3-BE28-15E87BEE18CF}" type="pres">
      <dgm:prSet presAssocID="{6300275B-0862-49B6-B7B9-7368CBA7C00D}" presName="accentRepeatNode" presStyleLbl="solidFgAcc1" presStyleIdx="1" presStyleCnt="2"/>
      <dgm:spPr/>
    </dgm:pt>
  </dgm:ptLst>
  <dgm:cxnLst>
    <dgm:cxn modelId="{F678F15A-82CB-4CE6-A50A-46CF4C4661F5}" type="presOf" srcId="{6300275B-0862-49B6-B7B9-7368CBA7C00D}" destId="{66828693-0B84-4563-AD85-C415E28CDA39}" srcOrd="0" destOrd="0" presId="urn:microsoft.com/office/officeart/2008/layout/VerticalCurvedList"/>
    <dgm:cxn modelId="{A47CAAE1-961A-45D1-BBD1-18D68128D758}" type="presOf" srcId="{456E0F06-F721-47BF-95C9-B597F1A417E4}" destId="{76CD1DB5-3926-47D9-9390-370301F1C415}" srcOrd="0" destOrd="0" presId="urn:microsoft.com/office/officeart/2008/layout/VerticalCurvedList"/>
    <dgm:cxn modelId="{3BD4C98D-5F50-4E9D-B39D-AE7FFCBF5D0E}" srcId="{456E0F06-F721-47BF-95C9-B597F1A417E4}" destId="{6300275B-0862-49B6-B7B9-7368CBA7C00D}" srcOrd="1" destOrd="0" parTransId="{37462005-1821-4F5F-8898-C7CE27A2E066}" sibTransId="{236A9F1D-E04F-47EC-821C-2926EF7CC674}"/>
    <dgm:cxn modelId="{88A10E4D-7C7A-4E98-AFFA-F309AC50BFCD}" type="presOf" srcId="{4038BBC3-2C1A-4FF4-8134-DFD20D021A1B}" destId="{868C785A-76B3-4946-8B4A-706D2CD0E5D3}" srcOrd="0" destOrd="0" presId="urn:microsoft.com/office/officeart/2008/layout/VerticalCurvedList"/>
    <dgm:cxn modelId="{AB6FFB2F-5054-469E-A53A-6273F8D90CEC}" type="presOf" srcId="{AF2DB591-EA62-4F4B-930B-7BAD53D2FA68}" destId="{B86701EF-FDA4-4494-850C-D9D22D2EA3A4}" srcOrd="0" destOrd="0" presId="urn:microsoft.com/office/officeart/2008/layout/VerticalCurvedList"/>
    <dgm:cxn modelId="{527BA10B-154B-4EBE-893E-12C965D97960}" srcId="{456E0F06-F721-47BF-95C9-B597F1A417E4}" destId="{AF2DB591-EA62-4F4B-930B-7BAD53D2FA68}" srcOrd="0" destOrd="0" parTransId="{6A2BB18B-9720-4ED2-A673-53147A5F3D0A}" sibTransId="{4038BBC3-2C1A-4FF4-8134-DFD20D021A1B}"/>
    <dgm:cxn modelId="{1A89775E-DE4B-4F78-A550-CE77AF9DD6E0}" type="presParOf" srcId="{76CD1DB5-3926-47D9-9390-370301F1C415}" destId="{10B90EDB-333E-406C-AA5C-783FFA5147BE}" srcOrd="0" destOrd="0" presId="urn:microsoft.com/office/officeart/2008/layout/VerticalCurvedList"/>
    <dgm:cxn modelId="{F8D21E45-79C4-442E-A934-B63077B8278A}" type="presParOf" srcId="{10B90EDB-333E-406C-AA5C-783FFA5147BE}" destId="{28CD7DF4-D164-4ED5-A8AC-D983423E85FD}" srcOrd="0" destOrd="0" presId="urn:microsoft.com/office/officeart/2008/layout/VerticalCurvedList"/>
    <dgm:cxn modelId="{656DA7BC-0BB4-45A8-A0F1-FC0CDBE143DF}" type="presParOf" srcId="{28CD7DF4-D164-4ED5-A8AC-D983423E85FD}" destId="{39A3011B-CFAE-4BB7-BF21-7AE11BA9B05A}" srcOrd="0" destOrd="0" presId="urn:microsoft.com/office/officeart/2008/layout/VerticalCurvedList"/>
    <dgm:cxn modelId="{2ABB00A3-3BBF-4B1A-94FE-771130EFF252}" type="presParOf" srcId="{28CD7DF4-D164-4ED5-A8AC-D983423E85FD}" destId="{868C785A-76B3-4946-8B4A-706D2CD0E5D3}" srcOrd="1" destOrd="0" presId="urn:microsoft.com/office/officeart/2008/layout/VerticalCurvedList"/>
    <dgm:cxn modelId="{02D7FB18-69D6-478B-972F-EB20F3E4A461}" type="presParOf" srcId="{28CD7DF4-D164-4ED5-A8AC-D983423E85FD}" destId="{AA5A8DAE-C3FB-4CB7-B3A0-C37D3EF7E492}" srcOrd="2" destOrd="0" presId="urn:microsoft.com/office/officeart/2008/layout/VerticalCurvedList"/>
    <dgm:cxn modelId="{2A19E04C-AD54-4394-9EF0-809D97FB3996}" type="presParOf" srcId="{28CD7DF4-D164-4ED5-A8AC-D983423E85FD}" destId="{F4A360F6-676D-4992-B0F1-F73B5FB81D4F}" srcOrd="3" destOrd="0" presId="urn:microsoft.com/office/officeart/2008/layout/VerticalCurvedList"/>
    <dgm:cxn modelId="{A82C47E7-2EF8-4CB2-9D5B-ED6708CB0E9C}" type="presParOf" srcId="{10B90EDB-333E-406C-AA5C-783FFA5147BE}" destId="{B86701EF-FDA4-4494-850C-D9D22D2EA3A4}" srcOrd="1" destOrd="0" presId="urn:microsoft.com/office/officeart/2008/layout/VerticalCurvedList"/>
    <dgm:cxn modelId="{7198CB77-1FDC-4F66-8DE5-28D7736314AC}" type="presParOf" srcId="{10B90EDB-333E-406C-AA5C-783FFA5147BE}" destId="{E8499566-2CBE-4BB2-A56B-5CA951194DD1}" srcOrd="2" destOrd="0" presId="urn:microsoft.com/office/officeart/2008/layout/VerticalCurvedList"/>
    <dgm:cxn modelId="{3EAE4215-239E-4D26-B544-2D096F623ED8}" type="presParOf" srcId="{E8499566-2CBE-4BB2-A56B-5CA951194DD1}" destId="{D422AA2C-ABDD-4577-9D5C-057B298F0756}" srcOrd="0" destOrd="0" presId="urn:microsoft.com/office/officeart/2008/layout/VerticalCurvedList"/>
    <dgm:cxn modelId="{4E7956B2-6EA5-46FD-A3BA-72154582B612}" type="presParOf" srcId="{10B90EDB-333E-406C-AA5C-783FFA5147BE}" destId="{66828693-0B84-4563-AD85-C415E28CDA39}" srcOrd="3" destOrd="0" presId="urn:microsoft.com/office/officeart/2008/layout/VerticalCurvedList"/>
    <dgm:cxn modelId="{32487D2C-A5D8-4EFD-AFE1-F2A2CBDBD274}" type="presParOf" srcId="{10B90EDB-333E-406C-AA5C-783FFA5147BE}" destId="{83E72B1E-252E-4C6B-984E-CD6975D4E7FC}" srcOrd="4" destOrd="0" presId="urn:microsoft.com/office/officeart/2008/layout/VerticalCurvedList"/>
    <dgm:cxn modelId="{AAFE38CF-5AD5-4EC7-935E-7F935066FBE2}" type="presParOf" srcId="{83E72B1E-252E-4C6B-984E-CD6975D4E7FC}" destId="{8F1899E2-0189-4AD3-BE28-15E87BEE18C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7A2B3C4-E8D1-4591-BD19-B2E1ADA70782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95AC1A51-712D-491A-B37E-0111F23066D1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Поряд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юридичною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майже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одночасно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розвитком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виникає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другий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пояснення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назвали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економічним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даному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обгрунтуванням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але й весь комплекс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приватної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кругообігу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включається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об’єкту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поряд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юридичними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відносинами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Але за основу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береться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сфера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обігу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8BFDEFD6-E2A7-41A2-B0BC-5236149BD538}" type="parTrans" cxnId="{AAAD3C14-02D6-4468-8FBC-0C95E255746A}">
      <dgm:prSet/>
      <dgm:spPr/>
      <dgm:t>
        <a:bodyPr/>
        <a:lstStyle/>
        <a:p>
          <a:endParaRPr lang="ru-RU"/>
        </a:p>
      </dgm:t>
    </dgm:pt>
    <dgm:pt modelId="{FE3A8EED-1519-4EC0-B414-A6D378C56D97}" type="sibTrans" cxnId="{AAAD3C14-02D6-4468-8FBC-0C95E255746A}">
      <dgm:prSet/>
      <dgm:spPr/>
      <dgm:t>
        <a:bodyPr/>
        <a:lstStyle/>
        <a:p>
          <a:endParaRPr lang="ru-RU"/>
        </a:p>
      </dgm:t>
    </dgm:pt>
    <dgm:pt modelId="{2FE02759-B21F-4F8F-8166-727883B14A4D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Започаткував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італійський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інженер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Джузеппе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Форні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випустив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у 1790 р. “Трактат про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справжній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”,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розвинув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думку про те,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завданням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методу є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активів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пасивів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як “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сукупності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благ”,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будь -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суб’єктами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господарювання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Такий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швидко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розвивався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умовах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великих, особливо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акціонерних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підприємств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585B69D6-042F-48C7-AA6A-5A26B1B95C5A}" type="parTrans" cxnId="{53C36A59-E5DC-41EC-9575-C3DA74BCFCAF}">
      <dgm:prSet/>
      <dgm:spPr/>
      <dgm:t>
        <a:bodyPr/>
        <a:lstStyle/>
        <a:p>
          <a:endParaRPr lang="ru-RU"/>
        </a:p>
      </dgm:t>
    </dgm:pt>
    <dgm:pt modelId="{9A70FCDC-3066-40EA-B8C5-0C102B148CE2}" type="sibTrans" cxnId="{53C36A59-E5DC-41EC-9575-C3DA74BCFCAF}">
      <dgm:prSet/>
      <dgm:spPr/>
      <dgm:t>
        <a:bodyPr/>
        <a:lstStyle/>
        <a:p>
          <a:endParaRPr lang="ru-RU"/>
        </a:p>
      </dgm:t>
    </dgm:pt>
    <dgm:pt modelId="{D570208C-6896-427C-B70E-3EBFC802D79A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відомим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економічному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Джузеппе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Людовіка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Кріппа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(1838).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зазначав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мета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дослідженні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результатів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поєднується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постійними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змінами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кількості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складу майна.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є предметом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останні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розкривають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структуру перших. Для Дж. Л.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Кріппи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недопустимим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твердження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про те,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бухгалтерія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займається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обліком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прав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господарському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наполягав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 тому,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фіксує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стані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рух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речей, 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динаміка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наслідок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господарського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до того ж не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найзначніший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33985525-C3BA-420B-A138-BED428B5D1D7}" type="parTrans" cxnId="{5FFF9C40-93E9-4408-8037-8A473C0F6F8A}">
      <dgm:prSet/>
      <dgm:spPr/>
      <dgm:t>
        <a:bodyPr/>
        <a:lstStyle/>
        <a:p>
          <a:endParaRPr lang="ru-RU"/>
        </a:p>
      </dgm:t>
    </dgm:pt>
    <dgm:pt modelId="{E4DFA219-3ADF-4AA6-BC0B-C5EBB0A4F524}" type="sibTrans" cxnId="{5FFF9C40-93E9-4408-8037-8A473C0F6F8A}">
      <dgm:prSet/>
      <dgm:spPr/>
      <dgm:t>
        <a:bodyPr/>
        <a:lstStyle/>
        <a:p>
          <a:endParaRPr lang="ru-RU"/>
        </a:p>
      </dgm:t>
    </dgm:pt>
    <dgm:pt modelId="{5441A0B7-3E2D-493A-B359-C50ECB41BC6E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Подальшого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знайшов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американських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В.Ф.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Фостера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Е.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Джонеса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В.Ф.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Фостера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почали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виходити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1836 р.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Бостоні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Джонеса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видана в 1841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році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Нью-Йорку.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Далі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розроблявся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австрійських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Ауспіца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(1863) і Г.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Курцбауера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(1850),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німецького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автора Г.Д.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Аугшпурга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набув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своєї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закінченої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форми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швейцарців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І.Ф. Шера.</a:t>
          </a:r>
        </a:p>
      </dgm:t>
    </dgm:pt>
    <dgm:pt modelId="{51132313-0132-4B42-A184-4F054D33B7A0}" type="parTrans" cxnId="{5EB94B83-5F4E-4226-B048-FDD8D7CDDAF3}">
      <dgm:prSet/>
      <dgm:spPr/>
      <dgm:t>
        <a:bodyPr/>
        <a:lstStyle/>
        <a:p>
          <a:endParaRPr lang="ru-RU"/>
        </a:p>
      </dgm:t>
    </dgm:pt>
    <dgm:pt modelId="{A3214BE0-EA79-474F-A51A-8BA43AB969F7}" type="sibTrans" cxnId="{5EB94B83-5F4E-4226-B048-FDD8D7CDDAF3}">
      <dgm:prSet/>
      <dgm:spPr/>
      <dgm:t>
        <a:bodyPr/>
        <a:lstStyle/>
        <a:p>
          <a:endParaRPr lang="ru-RU"/>
        </a:p>
      </dgm:t>
    </dgm:pt>
    <dgm:pt modelId="{462128F2-F6E1-420C-8250-F03DBED0E53B}" type="pres">
      <dgm:prSet presAssocID="{87A2B3C4-E8D1-4591-BD19-B2E1ADA7078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33F8C9F-142A-4221-BA1C-58EB1B01803E}" type="pres">
      <dgm:prSet presAssocID="{95AC1A51-712D-491A-B37E-0111F23066D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116C8F-5797-47FE-B84E-40C262D09FC0}" type="pres">
      <dgm:prSet presAssocID="{FE3A8EED-1519-4EC0-B414-A6D378C56D97}" presName="sibTrans" presStyleCnt="0"/>
      <dgm:spPr/>
    </dgm:pt>
    <dgm:pt modelId="{038FAD75-C587-4703-ADA4-D69742002873}" type="pres">
      <dgm:prSet presAssocID="{2FE02759-B21F-4F8F-8166-727883B14A4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864F1BA-9B15-4EE8-97C2-086B2AF263C1}" type="pres">
      <dgm:prSet presAssocID="{9A70FCDC-3066-40EA-B8C5-0C102B148CE2}" presName="sibTrans" presStyleCnt="0"/>
      <dgm:spPr/>
    </dgm:pt>
    <dgm:pt modelId="{778BCFE5-6CF0-4C5B-9AD2-4A0981F1F9CA}" type="pres">
      <dgm:prSet presAssocID="{D570208C-6896-427C-B70E-3EBFC802D79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05D1711-536E-46AF-849B-94B7F79ADEB1}" type="pres">
      <dgm:prSet presAssocID="{E4DFA219-3ADF-4AA6-BC0B-C5EBB0A4F524}" presName="sibTrans" presStyleCnt="0"/>
      <dgm:spPr/>
    </dgm:pt>
    <dgm:pt modelId="{7848F286-07E7-42FE-B891-17F1AFD22CCA}" type="pres">
      <dgm:prSet presAssocID="{5441A0B7-3E2D-493A-B359-C50ECB41BC6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CE2DC8A-94B2-4A37-9100-0644971FEDB8}" type="presOf" srcId="{2FE02759-B21F-4F8F-8166-727883B14A4D}" destId="{038FAD75-C587-4703-ADA4-D69742002873}" srcOrd="0" destOrd="0" presId="urn:microsoft.com/office/officeart/2005/8/layout/default"/>
    <dgm:cxn modelId="{AAAD3C14-02D6-4468-8FBC-0C95E255746A}" srcId="{87A2B3C4-E8D1-4591-BD19-B2E1ADA70782}" destId="{95AC1A51-712D-491A-B37E-0111F23066D1}" srcOrd="0" destOrd="0" parTransId="{8BFDEFD6-E2A7-41A2-B0BC-5236149BD538}" sibTransId="{FE3A8EED-1519-4EC0-B414-A6D378C56D97}"/>
    <dgm:cxn modelId="{15E1361D-0CD1-4C7B-A219-044BEBDD189E}" type="presOf" srcId="{5441A0B7-3E2D-493A-B359-C50ECB41BC6E}" destId="{7848F286-07E7-42FE-B891-17F1AFD22CCA}" srcOrd="0" destOrd="0" presId="urn:microsoft.com/office/officeart/2005/8/layout/default"/>
    <dgm:cxn modelId="{8D38978E-84AA-496E-88F3-DEFA4A805362}" type="presOf" srcId="{D570208C-6896-427C-B70E-3EBFC802D79A}" destId="{778BCFE5-6CF0-4C5B-9AD2-4A0981F1F9CA}" srcOrd="0" destOrd="0" presId="urn:microsoft.com/office/officeart/2005/8/layout/default"/>
    <dgm:cxn modelId="{5FFF9C40-93E9-4408-8037-8A473C0F6F8A}" srcId="{87A2B3C4-E8D1-4591-BD19-B2E1ADA70782}" destId="{D570208C-6896-427C-B70E-3EBFC802D79A}" srcOrd="2" destOrd="0" parTransId="{33985525-C3BA-420B-A138-BED428B5D1D7}" sibTransId="{E4DFA219-3ADF-4AA6-BC0B-C5EBB0A4F524}"/>
    <dgm:cxn modelId="{5EB94B83-5F4E-4226-B048-FDD8D7CDDAF3}" srcId="{87A2B3C4-E8D1-4591-BD19-B2E1ADA70782}" destId="{5441A0B7-3E2D-493A-B359-C50ECB41BC6E}" srcOrd="3" destOrd="0" parTransId="{51132313-0132-4B42-A184-4F054D33B7A0}" sibTransId="{A3214BE0-EA79-474F-A51A-8BA43AB969F7}"/>
    <dgm:cxn modelId="{1FFFF6AB-31AA-417C-A7FA-1921C3C11960}" type="presOf" srcId="{87A2B3C4-E8D1-4591-BD19-B2E1ADA70782}" destId="{462128F2-F6E1-420C-8250-F03DBED0E53B}" srcOrd="0" destOrd="0" presId="urn:microsoft.com/office/officeart/2005/8/layout/default"/>
    <dgm:cxn modelId="{53C36A59-E5DC-41EC-9575-C3DA74BCFCAF}" srcId="{87A2B3C4-E8D1-4591-BD19-B2E1ADA70782}" destId="{2FE02759-B21F-4F8F-8166-727883B14A4D}" srcOrd="1" destOrd="0" parTransId="{585B69D6-042F-48C7-AA6A-5A26B1B95C5A}" sibTransId="{9A70FCDC-3066-40EA-B8C5-0C102B148CE2}"/>
    <dgm:cxn modelId="{7D009BBE-FA60-42C9-AE01-969F1486165C}" type="presOf" srcId="{95AC1A51-712D-491A-B37E-0111F23066D1}" destId="{333F8C9F-142A-4221-BA1C-58EB1B01803E}" srcOrd="0" destOrd="0" presId="urn:microsoft.com/office/officeart/2005/8/layout/default"/>
    <dgm:cxn modelId="{4A6EA141-10C8-4554-8E6A-AD4AA5FE7210}" type="presParOf" srcId="{462128F2-F6E1-420C-8250-F03DBED0E53B}" destId="{333F8C9F-142A-4221-BA1C-58EB1B01803E}" srcOrd="0" destOrd="0" presId="urn:microsoft.com/office/officeart/2005/8/layout/default"/>
    <dgm:cxn modelId="{53805B0E-DC1D-421D-8309-5FF8F1CA2328}" type="presParOf" srcId="{462128F2-F6E1-420C-8250-F03DBED0E53B}" destId="{4A116C8F-5797-47FE-B84E-40C262D09FC0}" srcOrd="1" destOrd="0" presId="urn:microsoft.com/office/officeart/2005/8/layout/default"/>
    <dgm:cxn modelId="{8C6329AD-4ED5-46C2-893B-8BAECF28C8E1}" type="presParOf" srcId="{462128F2-F6E1-420C-8250-F03DBED0E53B}" destId="{038FAD75-C587-4703-ADA4-D69742002873}" srcOrd="2" destOrd="0" presId="urn:microsoft.com/office/officeart/2005/8/layout/default"/>
    <dgm:cxn modelId="{04E5D8D2-6BD6-496E-9EF0-5FDF1F61FDFE}" type="presParOf" srcId="{462128F2-F6E1-420C-8250-F03DBED0E53B}" destId="{3864F1BA-9B15-4EE8-97C2-086B2AF263C1}" srcOrd="3" destOrd="0" presId="urn:microsoft.com/office/officeart/2005/8/layout/default"/>
    <dgm:cxn modelId="{06874223-0EF9-4670-8EFE-BD584600F79E}" type="presParOf" srcId="{462128F2-F6E1-420C-8250-F03DBED0E53B}" destId="{778BCFE5-6CF0-4C5B-9AD2-4A0981F1F9CA}" srcOrd="4" destOrd="0" presId="urn:microsoft.com/office/officeart/2005/8/layout/default"/>
    <dgm:cxn modelId="{4841F7C8-D640-40C5-9573-E06A0E099F54}" type="presParOf" srcId="{462128F2-F6E1-420C-8250-F03DBED0E53B}" destId="{305D1711-536E-46AF-849B-94B7F79ADEB1}" srcOrd="5" destOrd="0" presId="urn:microsoft.com/office/officeart/2005/8/layout/default"/>
    <dgm:cxn modelId="{EF6ADD9C-B50B-4EDA-BD4C-DAEBE2B265DD}" type="presParOf" srcId="{462128F2-F6E1-420C-8250-F03DBED0E53B}" destId="{7848F286-07E7-42FE-B891-17F1AFD22CC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B4CD1E3-FBF5-42B6-97F1-DA2F541B267F}" type="doc">
      <dgm:prSet loTypeId="urn:microsoft.com/office/officeart/2005/8/layout/target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66CB514C-F813-411D-A584-48F88D60CEA7}">
      <dgm:prSet phldrT="[Текст]" custT="1"/>
      <dgm:spPr/>
      <dgm:t>
        <a:bodyPr/>
        <a:lstStyle/>
        <a:p>
          <a:endParaRPr lang="ru-RU" sz="1600" dirty="0">
            <a:latin typeface="Times New Roman" pitchFamily="18" charset="0"/>
            <a:cs typeface="Times New Roman" pitchFamily="18" charset="0"/>
          </a:endParaRPr>
        </a:p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В 1870 р. Ф.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публікує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основи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назване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константною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бухгалтерією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цій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виражає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ідею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синтезу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камеральної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подвійної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суть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тому,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заздалегідь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визначені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нормативні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вводяться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Записи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наступних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коригують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нормативи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Головної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книги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відбулися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але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ступінь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виконання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встановлених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нормативів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B775F96D-39BA-49A3-8D5F-FF4C1666AEBD}" type="parTrans" cxnId="{002C50F8-AC7D-4680-BCFC-E895FAE45C38}">
      <dgm:prSet/>
      <dgm:spPr/>
      <dgm:t>
        <a:bodyPr/>
        <a:lstStyle/>
        <a:p>
          <a:endParaRPr lang="ru-RU"/>
        </a:p>
      </dgm:t>
    </dgm:pt>
    <dgm:pt modelId="{0718CA83-3251-4937-8608-0D3811F46771}" type="sibTrans" cxnId="{002C50F8-AC7D-4680-BCFC-E895FAE45C38}">
      <dgm:prSet/>
      <dgm:spPr/>
      <dgm:t>
        <a:bodyPr/>
        <a:lstStyle/>
        <a:p>
          <a:endParaRPr lang="ru-RU"/>
        </a:p>
      </dgm:t>
    </dgm:pt>
    <dgm:pt modelId="{8D3E1154-3854-4EB1-AB86-D4C429EA78B8}">
      <dgm:prSet phldrT="[Текст]" custT="1"/>
      <dgm:spPr/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В 1887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році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формує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сутність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г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до того,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все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точки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9FEAD78A-611B-4DCD-ACC0-B248F61BA9BE}" type="parTrans" cxnId="{A04C5CCB-7E99-4545-BAED-DC933807373B}">
      <dgm:prSet/>
      <dgm:spPr/>
      <dgm:t>
        <a:bodyPr/>
        <a:lstStyle/>
        <a:p>
          <a:endParaRPr lang="ru-RU"/>
        </a:p>
      </dgm:t>
    </dgm:pt>
    <dgm:pt modelId="{64D1CA21-EFD7-48CD-ABF6-0AC03833BA5B}" type="sibTrans" cxnId="{A04C5CCB-7E99-4545-BAED-DC933807373B}">
      <dgm:prSet/>
      <dgm:spPr/>
      <dgm:t>
        <a:bodyPr/>
        <a:lstStyle/>
        <a:p>
          <a:endParaRPr lang="ru-RU"/>
        </a:p>
      </dgm:t>
    </dgm:pt>
    <dgm:pt modelId="{A0F7C2A4-B22A-490E-A143-94AF7870B7B8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підтримано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швейцарським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автором І.Ф. Шером та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італійським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- Ф.Ф.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Бестою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Проф. І.Ф. Шер є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найвидатнішим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автором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першої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половини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>
              <a:latin typeface="Times New Roman" pitchFamily="18" charset="0"/>
              <a:cs typeface="Times New Roman" pitchFamily="18" charset="0"/>
            </a:rPr>
            <a:t>XX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ст. .</a:t>
          </a:r>
        </a:p>
      </dgm:t>
    </dgm:pt>
    <dgm:pt modelId="{62D6E4A1-2E96-4245-B6DE-B14CAF7CDCE2}" type="parTrans" cxnId="{E7811DD0-F0B3-4CB9-B538-711620CC7904}">
      <dgm:prSet/>
      <dgm:spPr/>
      <dgm:t>
        <a:bodyPr/>
        <a:lstStyle/>
        <a:p>
          <a:endParaRPr lang="ru-RU"/>
        </a:p>
      </dgm:t>
    </dgm:pt>
    <dgm:pt modelId="{27DD862E-DC25-485F-AB15-7445B969F3F8}" type="sibTrans" cxnId="{E7811DD0-F0B3-4CB9-B538-711620CC7904}">
      <dgm:prSet/>
      <dgm:spPr/>
      <dgm:t>
        <a:bodyPr/>
        <a:lstStyle/>
        <a:p>
          <a:endParaRPr lang="ru-RU"/>
        </a:p>
      </dgm:t>
    </dgm:pt>
    <dgm:pt modelId="{44A7FB96-14B1-4605-8E67-1B61DC0737BD}" type="pres">
      <dgm:prSet presAssocID="{2B4CD1E3-FBF5-42B6-97F1-DA2F541B267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959BED3-0882-4F48-B56C-BF8E64073025}" type="pres">
      <dgm:prSet presAssocID="{66CB514C-F813-411D-A584-48F88D60CEA7}" presName="circle1" presStyleLbl="node1" presStyleIdx="0" presStyleCnt="3"/>
      <dgm:spPr/>
    </dgm:pt>
    <dgm:pt modelId="{0F00887D-1425-429E-8FAE-0F5A248DA308}" type="pres">
      <dgm:prSet presAssocID="{66CB514C-F813-411D-A584-48F88D60CEA7}" presName="space" presStyleCnt="0"/>
      <dgm:spPr/>
    </dgm:pt>
    <dgm:pt modelId="{1D1DBE9B-CEF7-4AD5-9EA7-382FEFDFE6E8}" type="pres">
      <dgm:prSet presAssocID="{66CB514C-F813-411D-A584-48F88D60CEA7}" presName="rect1" presStyleLbl="alignAcc1" presStyleIdx="0" presStyleCnt="3" custScaleY="131633"/>
      <dgm:spPr/>
      <dgm:t>
        <a:bodyPr/>
        <a:lstStyle/>
        <a:p>
          <a:endParaRPr lang="uk-UA"/>
        </a:p>
      </dgm:t>
    </dgm:pt>
    <dgm:pt modelId="{C3CC30DF-0A15-4317-97A1-F3920AB9379C}" type="pres">
      <dgm:prSet presAssocID="{8D3E1154-3854-4EB1-AB86-D4C429EA78B8}" presName="vertSpace2" presStyleLbl="node1" presStyleIdx="0" presStyleCnt="3"/>
      <dgm:spPr/>
    </dgm:pt>
    <dgm:pt modelId="{C09F993A-E93E-4B1A-90BF-DD66A4C79430}" type="pres">
      <dgm:prSet presAssocID="{8D3E1154-3854-4EB1-AB86-D4C429EA78B8}" presName="circle2" presStyleLbl="node1" presStyleIdx="1" presStyleCnt="3"/>
      <dgm:spPr/>
    </dgm:pt>
    <dgm:pt modelId="{F7D34E17-F419-4D4E-95B7-A3075FCA60FA}" type="pres">
      <dgm:prSet presAssocID="{8D3E1154-3854-4EB1-AB86-D4C429EA78B8}" presName="rect2" presStyleLbl="alignAcc1" presStyleIdx="1" presStyleCnt="3"/>
      <dgm:spPr/>
      <dgm:t>
        <a:bodyPr/>
        <a:lstStyle/>
        <a:p>
          <a:endParaRPr lang="uk-UA"/>
        </a:p>
      </dgm:t>
    </dgm:pt>
    <dgm:pt modelId="{F5C536B6-16D3-42EF-9EDD-E1F211B63521}" type="pres">
      <dgm:prSet presAssocID="{A0F7C2A4-B22A-490E-A143-94AF7870B7B8}" presName="vertSpace3" presStyleLbl="node1" presStyleIdx="1" presStyleCnt="3"/>
      <dgm:spPr/>
    </dgm:pt>
    <dgm:pt modelId="{AF109EEB-F5CE-4751-870B-15FF1EB0BA6C}" type="pres">
      <dgm:prSet presAssocID="{A0F7C2A4-B22A-490E-A143-94AF7870B7B8}" presName="circle3" presStyleLbl="node1" presStyleIdx="2" presStyleCnt="3"/>
      <dgm:spPr/>
    </dgm:pt>
    <dgm:pt modelId="{29D61D8E-0CE5-4962-A618-24EE771590E1}" type="pres">
      <dgm:prSet presAssocID="{A0F7C2A4-B22A-490E-A143-94AF7870B7B8}" presName="rect3" presStyleLbl="alignAcc1" presStyleIdx="2" presStyleCnt="3"/>
      <dgm:spPr/>
      <dgm:t>
        <a:bodyPr/>
        <a:lstStyle/>
        <a:p>
          <a:endParaRPr lang="uk-UA"/>
        </a:p>
      </dgm:t>
    </dgm:pt>
    <dgm:pt modelId="{CA8EF852-E31D-4F08-B65D-54519CFD715B}" type="pres">
      <dgm:prSet presAssocID="{66CB514C-F813-411D-A584-48F88D60CEA7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D041345-3DE1-40D4-8B10-3991D685C44A}" type="pres">
      <dgm:prSet presAssocID="{8D3E1154-3854-4EB1-AB86-D4C429EA78B8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20E3FFE-109A-4CD6-9501-CBAD97E04262}" type="pres">
      <dgm:prSet presAssocID="{A0F7C2A4-B22A-490E-A143-94AF7870B7B8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04C5CCB-7E99-4545-BAED-DC933807373B}" srcId="{2B4CD1E3-FBF5-42B6-97F1-DA2F541B267F}" destId="{8D3E1154-3854-4EB1-AB86-D4C429EA78B8}" srcOrd="1" destOrd="0" parTransId="{9FEAD78A-611B-4DCD-ACC0-B248F61BA9BE}" sibTransId="{64D1CA21-EFD7-48CD-ABF6-0AC03833BA5B}"/>
    <dgm:cxn modelId="{179B71E9-3798-43A3-946E-D4CE83469F15}" type="presOf" srcId="{66CB514C-F813-411D-A584-48F88D60CEA7}" destId="{1D1DBE9B-CEF7-4AD5-9EA7-382FEFDFE6E8}" srcOrd="0" destOrd="0" presId="urn:microsoft.com/office/officeart/2005/8/layout/target3"/>
    <dgm:cxn modelId="{7578BA78-A484-4826-8F30-BC5B3AB8537B}" type="presOf" srcId="{2B4CD1E3-FBF5-42B6-97F1-DA2F541B267F}" destId="{44A7FB96-14B1-4605-8E67-1B61DC0737BD}" srcOrd="0" destOrd="0" presId="urn:microsoft.com/office/officeart/2005/8/layout/target3"/>
    <dgm:cxn modelId="{CDED5270-A344-4D99-B018-A276106A1486}" type="presOf" srcId="{8D3E1154-3854-4EB1-AB86-D4C429EA78B8}" destId="{0D041345-3DE1-40D4-8B10-3991D685C44A}" srcOrd="1" destOrd="0" presId="urn:microsoft.com/office/officeart/2005/8/layout/target3"/>
    <dgm:cxn modelId="{12790D3B-DAB4-4752-9841-EFF7CE9DB73C}" type="presOf" srcId="{66CB514C-F813-411D-A584-48F88D60CEA7}" destId="{CA8EF852-E31D-4F08-B65D-54519CFD715B}" srcOrd="1" destOrd="0" presId="urn:microsoft.com/office/officeart/2005/8/layout/target3"/>
    <dgm:cxn modelId="{D5123EC5-1646-48E3-854F-F38CCECAAFFB}" type="presOf" srcId="{A0F7C2A4-B22A-490E-A143-94AF7870B7B8}" destId="{020E3FFE-109A-4CD6-9501-CBAD97E04262}" srcOrd="1" destOrd="0" presId="urn:microsoft.com/office/officeart/2005/8/layout/target3"/>
    <dgm:cxn modelId="{07147EB5-AE89-4A2A-9D98-35F4A63DE6DE}" type="presOf" srcId="{8D3E1154-3854-4EB1-AB86-D4C429EA78B8}" destId="{F7D34E17-F419-4D4E-95B7-A3075FCA60FA}" srcOrd="0" destOrd="0" presId="urn:microsoft.com/office/officeart/2005/8/layout/target3"/>
    <dgm:cxn modelId="{0FD1DE7E-1032-4C03-AEFA-DE1188F793F2}" type="presOf" srcId="{A0F7C2A4-B22A-490E-A143-94AF7870B7B8}" destId="{29D61D8E-0CE5-4962-A618-24EE771590E1}" srcOrd="0" destOrd="0" presId="urn:microsoft.com/office/officeart/2005/8/layout/target3"/>
    <dgm:cxn modelId="{E7811DD0-F0B3-4CB9-B538-711620CC7904}" srcId="{2B4CD1E3-FBF5-42B6-97F1-DA2F541B267F}" destId="{A0F7C2A4-B22A-490E-A143-94AF7870B7B8}" srcOrd="2" destOrd="0" parTransId="{62D6E4A1-2E96-4245-B6DE-B14CAF7CDCE2}" sibTransId="{27DD862E-DC25-485F-AB15-7445B969F3F8}"/>
    <dgm:cxn modelId="{002C50F8-AC7D-4680-BCFC-E895FAE45C38}" srcId="{2B4CD1E3-FBF5-42B6-97F1-DA2F541B267F}" destId="{66CB514C-F813-411D-A584-48F88D60CEA7}" srcOrd="0" destOrd="0" parTransId="{B775F96D-39BA-49A3-8D5F-FF4C1666AEBD}" sibTransId="{0718CA83-3251-4937-8608-0D3811F46771}"/>
    <dgm:cxn modelId="{19183EB6-A96A-4715-83A8-D402473E6C22}" type="presParOf" srcId="{44A7FB96-14B1-4605-8E67-1B61DC0737BD}" destId="{4959BED3-0882-4F48-B56C-BF8E64073025}" srcOrd="0" destOrd="0" presId="urn:microsoft.com/office/officeart/2005/8/layout/target3"/>
    <dgm:cxn modelId="{D293DB92-6ECC-46D2-ACA5-2F9E5D94B244}" type="presParOf" srcId="{44A7FB96-14B1-4605-8E67-1B61DC0737BD}" destId="{0F00887D-1425-429E-8FAE-0F5A248DA308}" srcOrd="1" destOrd="0" presId="urn:microsoft.com/office/officeart/2005/8/layout/target3"/>
    <dgm:cxn modelId="{EA432074-2532-4B2E-A7CE-789039BD38E4}" type="presParOf" srcId="{44A7FB96-14B1-4605-8E67-1B61DC0737BD}" destId="{1D1DBE9B-CEF7-4AD5-9EA7-382FEFDFE6E8}" srcOrd="2" destOrd="0" presId="urn:microsoft.com/office/officeart/2005/8/layout/target3"/>
    <dgm:cxn modelId="{95591157-82D7-417F-81DD-9D9F9A27BE75}" type="presParOf" srcId="{44A7FB96-14B1-4605-8E67-1B61DC0737BD}" destId="{C3CC30DF-0A15-4317-97A1-F3920AB9379C}" srcOrd="3" destOrd="0" presId="urn:microsoft.com/office/officeart/2005/8/layout/target3"/>
    <dgm:cxn modelId="{5A8BCD5E-7F1D-4DB4-90D9-EC1F06774259}" type="presParOf" srcId="{44A7FB96-14B1-4605-8E67-1B61DC0737BD}" destId="{C09F993A-E93E-4B1A-90BF-DD66A4C79430}" srcOrd="4" destOrd="0" presId="urn:microsoft.com/office/officeart/2005/8/layout/target3"/>
    <dgm:cxn modelId="{E56C78B9-2381-4B57-A366-1803057D5C82}" type="presParOf" srcId="{44A7FB96-14B1-4605-8E67-1B61DC0737BD}" destId="{F7D34E17-F419-4D4E-95B7-A3075FCA60FA}" srcOrd="5" destOrd="0" presId="urn:microsoft.com/office/officeart/2005/8/layout/target3"/>
    <dgm:cxn modelId="{975C102B-A0E0-4092-B6CA-0C334C810D70}" type="presParOf" srcId="{44A7FB96-14B1-4605-8E67-1B61DC0737BD}" destId="{F5C536B6-16D3-42EF-9EDD-E1F211B63521}" srcOrd="6" destOrd="0" presId="urn:microsoft.com/office/officeart/2005/8/layout/target3"/>
    <dgm:cxn modelId="{20C8A264-92DA-4EA5-945D-50A1075A50A3}" type="presParOf" srcId="{44A7FB96-14B1-4605-8E67-1B61DC0737BD}" destId="{AF109EEB-F5CE-4751-870B-15FF1EB0BA6C}" srcOrd="7" destOrd="0" presId="urn:microsoft.com/office/officeart/2005/8/layout/target3"/>
    <dgm:cxn modelId="{7F53F888-5144-4FF9-92DF-1043B534DEB2}" type="presParOf" srcId="{44A7FB96-14B1-4605-8E67-1B61DC0737BD}" destId="{29D61D8E-0CE5-4962-A618-24EE771590E1}" srcOrd="8" destOrd="0" presId="urn:microsoft.com/office/officeart/2005/8/layout/target3"/>
    <dgm:cxn modelId="{9CC9E571-4BC2-4CF3-9AF8-1597A0565B08}" type="presParOf" srcId="{44A7FB96-14B1-4605-8E67-1B61DC0737BD}" destId="{CA8EF852-E31D-4F08-B65D-54519CFD715B}" srcOrd="9" destOrd="0" presId="urn:microsoft.com/office/officeart/2005/8/layout/target3"/>
    <dgm:cxn modelId="{24C692D0-8468-430A-99EF-BB8DA302B449}" type="presParOf" srcId="{44A7FB96-14B1-4605-8E67-1B61DC0737BD}" destId="{0D041345-3DE1-40D4-8B10-3991D685C44A}" srcOrd="10" destOrd="0" presId="urn:microsoft.com/office/officeart/2005/8/layout/target3"/>
    <dgm:cxn modelId="{5CECCEAD-F4BE-4EAC-944C-977232EC7AF8}" type="presParOf" srcId="{44A7FB96-14B1-4605-8E67-1B61DC0737BD}" destId="{020E3FFE-109A-4CD6-9501-CBAD97E04262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A784F43-4AD1-4175-972C-14A9649D4AE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5CFBE86-5FC2-4EA3-9F33-1878F0803691}">
      <dgm:prSet phldrT="[Текст]" custT="1"/>
      <dgm:spPr/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проф. Ф.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Бести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чином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повторювало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але мало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Так,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стала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Ф. Беста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вважав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суттєвим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моментом кожного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не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матеріальна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субстанція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роль того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Беста приходить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не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погляди Ф. Беста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яку назвав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ціннісного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фонду. </a:t>
          </a:r>
        </a:p>
      </dgm:t>
    </dgm:pt>
    <dgm:pt modelId="{AA74FD5A-C742-4997-B6F3-A25279A81821}" type="parTrans" cxnId="{894E8DBE-5E6F-4503-987E-3505425EE393}">
      <dgm:prSet/>
      <dgm:spPr/>
      <dgm:t>
        <a:bodyPr/>
        <a:lstStyle/>
        <a:p>
          <a:endParaRPr lang="ru-RU"/>
        </a:p>
      </dgm:t>
    </dgm:pt>
    <dgm:pt modelId="{4C8FBC34-8AA3-4C41-8CF8-261C54ED605E}" type="sibTrans" cxnId="{894E8DBE-5E6F-4503-987E-3505425EE393}">
      <dgm:prSet/>
      <dgm:spPr/>
      <dgm:t>
        <a:bodyPr/>
        <a:lstStyle/>
        <a:p>
          <a:endParaRPr lang="ru-RU"/>
        </a:p>
      </dgm:t>
    </dgm:pt>
    <dgm:pt modelId="{C1A8CA71-08C2-4423-BC51-7ED2E26659F9}">
      <dgm:prSet phldrT="[Текст]" custT="1"/>
      <dgm:spPr/>
      <dgm:t>
        <a:bodyPr/>
        <a:lstStyle/>
        <a:p>
          <a:r>
            <a:rPr lang="ru-RU" sz="120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Фонд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загальний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обсяг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вкладеної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підприємство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кожному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носять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вартісний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весь актив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кредиторів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позитивні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(актив)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негативні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кредитори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кошти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носити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активний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пасивний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характер. Ф. Беста весь фонд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коштів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протиставляє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елементам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факти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змінюють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вартісну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оцінку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фонду.</a:t>
          </a:r>
        </a:p>
      </dgm:t>
    </dgm:pt>
    <dgm:pt modelId="{B98E4A47-E99F-4230-8E6C-440B56B5F883}" type="parTrans" cxnId="{BB31B130-F7FF-429E-A6C5-5A270C86439B}">
      <dgm:prSet/>
      <dgm:spPr/>
      <dgm:t>
        <a:bodyPr/>
        <a:lstStyle/>
        <a:p>
          <a:endParaRPr lang="ru-RU"/>
        </a:p>
      </dgm:t>
    </dgm:pt>
    <dgm:pt modelId="{D354F319-FC30-4587-90C4-91C8E62C2A6D}" type="sibTrans" cxnId="{BB31B130-F7FF-429E-A6C5-5A270C86439B}">
      <dgm:prSet/>
      <dgm:spPr/>
      <dgm:t>
        <a:bodyPr/>
        <a:lstStyle/>
        <a:p>
          <a:endParaRPr lang="ru-RU"/>
        </a:p>
      </dgm:t>
    </dgm:pt>
    <dgm:pt modelId="{240CE7EF-5D9F-4912-AFEF-BCDA2B768DCD}">
      <dgm:prSet phldrT="[Текст]" custT="1"/>
      <dgm:spPr/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метод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вирішує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дусі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два ряди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(як і Ф.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Ф. Беста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відкриває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і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-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Беста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”,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Порядок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та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же, як і у Ф.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І. Шера.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Вплив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Вести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наукову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бухгалтерську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думку того часу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значним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Серед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послідовників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назвати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постаті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проф. В.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Альфієрі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К.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Гіділья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Стабіліні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Мальоне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E676D75-2049-476D-AA19-376D42F27454}" type="parTrans" cxnId="{C09F06B9-CCFB-40EC-8E71-77B0E6C9D79E}">
      <dgm:prSet/>
      <dgm:spPr/>
      <dgm:t>
        <a:bodyPr/>
        <a:lstStyle/>
        <a:p>
          <a:endParaRPr lang="ru-RU"/>
        </a:p>
      </dgm:t>
    </dgm:pt>
    <dgm:pt modelId="{6367151A-B3F1-4B31-8739-2386CDB1D2B6}" type="sibTrans" cxnId="{C09F06B9-CCFB-40EC-8E71-77B0E6C9D79E}">
      <dgm:prSet/>
      <dgm:spPr/>
      <dgm:t>
        <a:bodyPr/>
        <a:lstStyle/>
        <a:p>
          <a:endParaRPr lang="ru-RU"/>
        </a:p>
      </dgm:t>
    </dgm:pt>
    <dgm:pt modelId="{295DC025-895F-4FDA-A4E1-C742BB0B057B}" type="pres">
      <dgm:prSet presAssocID="{2A784F43-4AD1-4175-972C-14A9649D4AE1}" presName="CompostProcess" presStyleCnt="0">
        <dgm:presLayoutVars>
          <dgm:dir/>
          <dgm:resizeHandles val="exact"/>
        </dgm:presLayoutVars>
      </dgm:prSet>
      <dgm:spPr/>
    </dgm:pt>
    <dgm:pt modelId="{10ECF549-A263-47FE-AC1A-DA5D540CE0F6}" type="pres">
      <dgm:prSet presAssocID="{2A784F43-4AD1-4175-972C-14A9649D4AE1}" presName="arrow" presStyleLbl="bgShp" presStyleIdx="0" presStyleCnt="1"/>
      <dgm:spPr/>
    </dgm:pt>
    <dgm:pt modelId="{A0111DB6-6900-46FB-9735-57A31EFC1D55}" type="pres">
      <dgm:prSet presAssocID="{2A784F43-4AD1-4175-972C-14A9649D4AE1}" presName="linearProcess" presStyleCnt="0"/>
      <dgm:spPr/>
    </dgm:pt>
    <dgm:pt modelId="{F92BB6D7-1FF8-4D19-8293-912AE8322F69}" type="pres">
      <dgm:prSet presAssocID="{25CFBE86-5FC2-4EA3-9F33-1878F0803691}" presName="textNode" presStyleLbl="node1" presStyleIdx="0" presStyleCnt="3" custScaleX="472108" custScaleY="14203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7CCAD1-59C9-4484-A9BD-23852C673738}" type="pres">
      <dgm:prSet presAssocID="{4C8FBC34-8AA3-4C41-8CF8-261C54ED605E}" presName="sibTrans" presStyleCnt="0"/>
      <dgm:spPr/>
    </dgm:pt>
    <dgm:pt modelId="{B848AC4C-80DA-4AFC-A345-FE89C40C5008}" type="pres">
      <dgm:prSet presAssocID="{C1A8CA71-08C2-4423-BC51-7ED2E26659F9}" presName="textNode" presStyleLbl="node1" presStyleIdx="1" presStyleCnt="3" custScaleX="371904" custScaleY="1474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A0795F4-EDD8-44D8-A153-01837432C929}" type="pres">
      <dgm:prSet presAssocID="{D354F319-FC30-4587-90C4-91C8E62C2A6D}" presName="sibTrans" presStyleCnt="0"/>
      <dgm:spPr/>
    </dgm:pt>
    <dgm:pt modelId="{291CE11D-7B9B-4867-BB59-E4D46C384313}" type="pres">
      <dgm:prSet presAssocID="{240CE7EF-5D9F-4912-AFEF-BCDA2B768DCD}" presName="textNode" presStyleLbl="node1" presStyleIdx="2" presStyleCnt="3" custScaleX="371904" custScaleY="16902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A66F31F-D3AD-4812-A3E0-AEBA2F20C5C9}" type="presOf" srcId="{C1A8CA71-08C2-4423-BC51-7ED2E26659F9}" destId="{B848AC4C-80DA-4AFC-A345-FE89C40C5008}" srcOrd="0" destOrd="0" presId="urn:microsoft.com/office/officeart/2005/8/layout/hProcess9"/>
    <dgm:cxn modelId="{BB31B130-F7FF-429E-A6C5-5A270C86439B}" srcId="{2A784F43-4AD1-4175-972C-14A9649D4AE1}" destId="{C1A8CA71-08C2-4423-BC51-7ED2E26659F9}" srcOrd="1" destOrd="0" parTransId="{B98E4A47-E99F-4230-8E6C-440B56B5F883}" sibTransId="{D354F319-FC30-4587-90C4-91C8E62C2A6D}"/>
    <dgm:cxn modelId="{487DACC7-1BBD-4A75-87A8-A92FB51D5693}" type="presOf" srcId="{25CFBE86-5FC2-4EA3-9F33-1878F0803691}" destId="{F92BB6D7-1FF8-4D19-8293-912AE8322F69}" srcOrd="0" destOrd="0" presId="urn:microsoft.com/office/officeart/2005/8/layout/hProcess9"/>
    <dgm:cxn modelId="{04C97486-0C54-42C7-9F38-5FD856A4F19F}" type="presOf" srcId="{240CE7EF-5D9F-4912-AFEF-BCDA2B768DCD}" destId="{291CE11D-7B9B-4867-BB59-E4D46C384313}" srcOrd="0" destOrd="0" presId="urn:microsoft.com/office/officeart/2005/8/layout/hProcess9"/>
    <dgm:cxn modelId="{ACF23ADB-BA4C-4B64-BF5A-A00ADFF1A712}" type="presOf" srcId="{2A784F43-4AD1-4175-972C-14A9649D4AE1}" destId="{295DC025-895F-4FDA-A4E1-C742BB0B057B}" srcOrd="0" destOrd="0" presId="urn:microsoft.com/office/officeart/2005/8/layout/hProcess9"/>
    <dgm:cxn modelId="{C09F06B9-CCFB-40EC-8E71-77B0E6C9D79E}" srcId="{2A784F43-4AD1-4175-972C-14A9649D4AE1}" destId="{240CE7EF-5D9F-4912-AFEF-BCDA2B768DCD}" srcOrd="2" destOrd="0" parTransId="{2E676D75-2049-476D-AA19-376D42F27454}" sibTransId="{6367151A-B3F1-4B31-8739-2386CDB1D2B6}"/>
    <dgm:cxn modelId="{894E8DBE-5E6F-4503-987E-3505425EE393}" srcId="{2A784F43-4AD1-4175-972C-14A9649D4AE1}" destId="{25CFBE86-5FC2-4EA3-9F33-1878F0803691}" srcOrd="0" destOrd="0" parTransId="{AA74FD5A-C742-4997-B6F3-A25279A81821}" sibTransId="{4C8FBC34-8AA3-4C41-8CF8-261C54ED605E}"/>
    <dgm:cxn modelId="{9BA86DD1-9AF2-4C9C-84E9-27D20B6AADFF}" type="presParOf" srcId="{295DC025-895F-4FDA-A4E1-C742BB0B057B}" destId="{10ECF549-A263-47FE-AC1A-DA5D540CE0F6}" srcOrd="0" destOrd="0" presId="urn:microsoft.com/office/officeart/2005/8/layout/hProcess9"/>
    <dgm:cxn modelId="{D61D7764-23E4-428B-B119-7D2A104D8A4B}" type="presParOf" srcId="{295DC025-895F-4FDA-A4E1-C742BB0B057B}" destId="{A0111DB6-6900-46FB-9735-57A31EFC1D55}" srcOrd="1" destOrd="0" presId="urn:microsoft.com/office/officeart/2005/8/layout/hProcess9"/>
    <dgm:cxn modelId="{292CA103-4E6A-46A0-8FF8-FEBF65BD51AB}" type="presParOf" srcId="{A0111DB6-6900-46FB-9735-57A31EFC1D55}" destId="{F92BB6D7-1FF8-4D19-8293-912AE8322F69}" srcOrd="0" destOrd="0" presId="urn:microsoft.com/office/officeart/2005/8/layout/hProcess9"/>
    <dgm:cxn modelId="{870CA07B-5061-4128-9B95-95A8864108B5}" type="presParOf" srcId="{A0111DB6-6900-46FB-9735-57A31EFC1D55}" destId="{F47CCAD1-59C9-4484-A9BD-23852C673738}" srcOrd="1" destOrd="0" presId="urn:microsoft.com/office/officeart/2005/8/layout/hProcess9"/>
    <dgm:cxn modelId="{43C2C56E-5062-45C7-BCEE-78092D3736A1}" type="presParOf" srcId="{A0111DB6-6900-46FB-9735-57A31EFC1D55}" destId="{B848AC4C-80DA-4AFC-A345-FE89C40C5008}" srcOrd="2" destOrd="0" presId="urn:microsoft.com/office/officeart/2005/8/layout/hProcess9"/>
    <dgm:cxn modelId="{8176F58C-CDE8-4400-883C-F89A3CFB2ABC}" type="presParOf" srcId="{A0111DB6-6900-46FB-9735-57A31EFC1D55}" destId="{DA0795F4-EDD8-44D8-A153-01837432C929}" srcOrd="3" destOrd="0" presId="urn:microsoft.com/office/officeart/2005/8/layout/hProcess9"/>
    <dgm:cxn modelId="{D000EDCC-19D1-4614-A2E9-633C3E36F6A8}" type="presParOf" srcId="{A0111DB6-6900-46FB-9735-57A31EFC1D55}" destId="{291CE11D-7B9B-4867-BB59-E4D46C38431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A7FE6F8-FFF1-424B-86E0-1A77F24C26D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48F98A-F58C-403E-8F53-26AF6B321AE3}">
      <dgm:prSet phldrT="[Текст]" phldr="1"/>
      <dgm:spPr>
        <a:solidFill>
          <a:schemeClr val="bg2"/>
        </a:solidFill>
      </dgm:spPr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B0775DF-433E-48F8-91F2-F296201EDA9E}" type="parTrans" cxnId="{B0BB88B8-126F-47D0-8976-9F9463C8C220}">
      <dgm:prSet/>
      <dgm:spPr/>
      <dgm:t>
        <a:bodyPr/>
        <a:lstStyle/>
        <a:p>
          <a:endParaRPr lang="ru-RU"/>
        </a:p>
      </dgm:t>
    </dgm:pt>
    <dgm:pt modelId="{F9F66E9A-2A5E-4A5A-8CEC-C1338C7EDDDC}" type="sibTrans" cxnId="{B0BB88B8-126F-47D0-8976-9F9463C8C220}">
      <dgm:prSet/>
      <dgm:spPr/>
      <dgm:t>
        <a:bodyPr/>
        <a:lstStyle/>
        <a:p>
          <a:endParaRPr lang="ru-RU"/>
        </a:p>
      </dgm:t>
    </dgm:pt>
    <dgm:pt modelId="{FD33B959-BC66-4169-BB3C-18EC416B22FD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Особливу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увагу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економічному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звертає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себе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італійського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науковця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починають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виходити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1875 р.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визначає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як суму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виконаних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особою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групою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Вже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одним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визначенням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сукупності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чисто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шлях чистого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позитивізму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будує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облікову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названу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деякими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авторами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матеріалістичною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Позитивний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зводився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до того,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пізнання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потрібно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знати не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статику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але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динаміку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Через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зрікаючись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усіх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метафізичних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міркувань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про роль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господарюючого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суб’єкта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бачив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мету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наданні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достовірної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картини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записах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зазначати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результат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(статика), але і всю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роботу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77EB86F3-B5D3-4C69-8998-66CADF59D5BF}" type="parTrans" cxnId="{902132E7-560A-4A75-BDB0-708E0440F278}">
      <dgm:prSet/>
      <dgm:spPr/>
      <dgm:t>
        <a:bodyPr/>
        <a:lstStyle/>
        <a:p>
          <a:endParaRPr lang="ru-RU"/>
        </a:p>
      </dgm:t>
    </dgm:pt>
    <dgm:pt modelId="{2B54851B-EDD0-42D2-BF48-848FD0CA5C90}" type="sibTrans" cxnId="{902132E7-560A-4A75-BDB0-708E0440F278}">
      <dgm:prSet/>
      <dgm:spPr/>
      <dgm:t>
        <a:bodyPr/>
        <a:lstStyle/>
        <a:p>
          <a:endParaRPr lang="ru-RU"/>
        </a:p>
      </dgm:t>
    </dgm:pt>
    <dgm:pt modelId="{274E2D25-9F49-41F8-A55F-E867976F8F26}">
      <dgm:prSet phldrT="[Текст]" phldr="1"/>
      <dgm:spPr>
        <a:solidFill>
          <a:schemeClr val="bg2"/>
        </a:solidFill>
      </dgm:spPr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9EFF32E-57BD-44D8-A0FF-949B40AF9D0F}" type="parTrans" cxnId="{B17CDDEF-0C44-4113-9C1C-7DA8EC09EB89}">
      <dgm:prSet/>
      <dgm:spPr/>
      <dgm:t>
        <a:bodyPr/>
        <a:lstStyle/>
        <a:p>
          <a:endParaRPr lang="ru-RU"/>
        </a:p>
      </dgm:t>
    </dgm:pt>
    <dgm:pt modelId="{28B04A03-7631-47A2-AFC3-55F3989C466C}" type="sibTrans" cxnId="{B17CDDEF-0C44-4113-9C1C-7DA8EC09EB89}">
      <dgm:prSet/>
      <dgm:spPr/>
      <dgm:t>
        <a:bodyPr/>
        <a:lstStyle/>
        <a:p>
          <a:endParaRPr lang="ru-RU"/>
        </a:p>
      </dgm:t>
    </dgm:pt>
    <dgm:pt modelId="{DC4DFB2F-CF81-42A7-8AC2-B5CD65F797A8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статикою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розумів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комплекс тих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утворює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дане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ввів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поняття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встановлюють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загальний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стан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динамічних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допомогою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загального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обігу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виводиться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встановлюється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облікова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аксіома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: сальдо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дорівнює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протилежному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динамічних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статики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динаміки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необхідна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умова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ефективного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спрямування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таким шляхом,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повній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мірі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відповідав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інтересам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F80D0D21-2C9B-4AD5-8DFF-C077ED9FC5B5}" type="parTrans" cxnId="{073B4034-8B43-4C8F-B6ED-9409B7935A7C}">
      <dgm:prSet/>
      <dgm:spPr/>
      <dgm:t>
        <a:bodyPr/>
        <a:lstStyle/>
        <a:p>
          <a:endParaRPr lang="ru-RU"/>
        </a:p>
      </dgm:t>
    </dgm:pt>
    <dgm:pt modelId="{00F07936-0BBF-49F5-A5A1-B329A5B0F226}" type="sibTrans" cxnId="{073B4034-8B43-4C8F-B6ED-9409B7935A7C}">
      <dgm:prSet/>
      <dgm:spPr/>
      <dgm:t>
        <a:bodyPr/>
        <a:lstStyle/>
        <a:p>
          <a:endParaRPr lang="ru-RU"/>
        </a:p>
      </dgm:t>
    </dgm:pt>
    <dgm:pt modelId="{4DA86211-5A1A-4DBC-92FB-4128764BEF1A}">
      <dgm:prSet phldrT="[Текст]" phldr="1"/>
      <dgm:spPr>
        <a:solidFill>
          <a:schemeClr val="bg2"/>
        </a:solidFill>
      </dgm:spPr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638293D-287F-4C1F-8BEE-0DFFF3E44AA8}" type="parTrans" cxnId="{A36619E0-6BAF-4B06-8D08-69AC230F1E56}">
      <dgm:prSet/>
      <dgm:spPr/>
      <dgm:t>
        <a:bodyPr/>
        <a:lstStyle/>
        <a:p>
          <a:endParaRPr lang="ru-RU"/>
        </a:p>
      </dgm:t>
    </dgm:pt>
    <dgm:pt modelId="{279EACF1-26B9-4313-8885-D4DB4ACB9550}" type="sibTrans" cxnId="{A36619E0-6BAF-4B06-8D08-69AC230F1E56}">
      <dgm:prSet/>
      <dgm:spPr/>
      <dgm:t>
        <a:bodyPr/>
        <a:lstStyle/>
        <a:p>
          <a:endParaRPr lang="ru-RU"/>
        </a:p>
      </dgm:t>
    </dgm:pt>
    <dgm:pt modelId="{25A3DDC8-47BF-4A0C-AD93-376B97650050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відомий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як автор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цікавої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форми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назвав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статмографією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форма практичного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успіху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не мала, але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цікава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допомогою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виробничих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ним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пропонувалися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розвитком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промисловості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торгівлі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країни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відбувається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еволюція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думки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метафізичних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позитивістських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75A13D00-7799-4E07-973F-4796D508D8B5}" type="parTrans" cxnId="{E8942BF6-2EC6-4C91-A30E-A0CB192FDD31}">
      <dgm:prSet/>
      <dgm:spPr/>
      <dgm:t>
        <a:bodyPr/>
        <a:lstStyle/>
        <a:p>
          <a:endParaRPr lang="ru-RU"/>
        </a:p>
      </dgm:t>
    </dgm:pt>
    <dgm:pt modelId="{8B7A17D0-ACA4-40B7-8335-D9110A0D22DE}" type="sibTrans" cxnId="{E8942BF6-2EC6-4C91-A30E-A0CB192FDD31}">
      <dgm:prSet/>
      <dgm:spPr/>
      <dgm:t>
        <a:bodyPr/>
        <a:lstStyle/>
        <a:p>
          <a:endParaRPr lang="ru-RU"/>
        </a:p>
      </dgm:t>
    </dgm:pt>
    <dgm:pt modelId="{F8956BDC-C723-4C2F-83E6-8340ED47C9A5}" type="pres">
      <dgm:prSet presAssocID="{AA7FE6F8-FFF1-424B-86E0-1A77F24C26D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33D47F9-EDB9-455D-BD1F-80BBA71CB5E6}" type="pres">
      <dgm:prSet presAssocID="{2048F98A-F58C-403E-8F53-26AF6B321AE3}" presName="composite" presStyleCnt="0"/>
      <dgm:spPr/>
    </dgm:pt>
    <dgm:pt modelId="{C4AA4C6D-285A-4D90-BEC4-8A6F6ACC81F2}" type="pres">
      <dgm:prSet presAssocID="{2048F98A-F58C-403E-8F53-26AF6B321AE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CA20919-DD9E-4F7A-9F0B-6A93E05CD474}" type="pres">
      <dgm:prSet presAssocID="{2048F98A-F58C-403E-8F53-26AF6B321AE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A0D8836-A71C-4EEA-ABC9-9BD7BAEFC2F1}" type="pres">
      <dgm:prSet presAssocID="{F9F66E9A-2A5E-4A5A-8CEC-C1338C7EDDDC}" presName="sp" presStyleCnt="0"/>
      <dgm:spPr/>
    </dgm:pt>
    <dgm:pt modelId="{2D7A81C4-4036-4EBC-8AFA-FB805DA7BC8F}" type="pres">
      <dgm:prSet presAssocID="{274E2D25-9F49-41F8-A55F-E867976F8F26}" presName="composite" presStyleCnt="0"/>
      <dgm:spPr/>
    </dgm:pt>
    <dgm:pt modelId="{76AD991A-D163-43B9-8F0E-10BF5D696B90}" type="pres">
      <dgm:prSet presAssocID="{274E2D25-9F49-41F8-A55F-E867976F8F2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20B3B6-3AF9-4F1F-9E7D-695A0C2CF4C4}" type="pres">
      <dgm:prSet presAssocID="{274E2D25-9F49-41F8-A55F-E867976F8F2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4A05FA6-5B4D-4A46-B2AC-549645854566}" type="pres">
      <dgm:prSet presAssocID="{28B04A03-7631-47A2-AFC3-55F3989C466C}" presName="sp" presStyleCnt="0"/>
      <dgm:spPr/>
    </dgm:pt>
    <dgm:pt modelId="{C60D1713-5739-4D02-9B93-7C5CCC6C6957}" type="pres">
      <dgm:prSet presAssocID="{4DA86211-5A1A-4DBC-92FB-4128764BEF1A}" presName="composite" presStyleCnt="0"/>
      <dgm:spPr/>
    </dgm:pt>
    <dgm:pt modelId="{4A828AB2-08B1-42D8-9420-D32A6771F1D1}" type="pres">
      <dgm:prSet presAssocID="{4DA86211-5A1A-4DBC-92FB-4128764BEF1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BB2F54-5B56-4173-BF53-1651856AFBC6}" type="pres">
      <dgm:prSet presAssocID="{4DA86211-5A1A-4DBC-92FB-4128764BEF1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F167D38-AC08-49F3-9909-41415ECEAA46}" type="presOf" srcId="{2048F98A-F58C-403E-8F53-26AF6B321AE3}" destId="{C4AA4C6D-285A-4D90-BEC4-8A6F6ACC81F2}" srcOrd="0" destOrd="0" presId="urn:microsoft.com/office/officeart/2005/8/layout/chevron2"/>
    <dgm:cxn modelId="{A36619E0-6BAF-4B06-8D08-69AC230F1E56}" srcId="{AA7FE6F8-FFF1-424B-86E0-1A77F24C26D4}" destId="{4DA86211-5A1A-4DBC-92FB-4128764BEF1A}" srcOrd="2" destOrd="0" parTransId="{6638293D-287F-4C1F-8BEE-0DFFF3E44AA8}" sibTransId="{279EACF1-26B9-4313-8885-D4DB4ACB9550}"/>
    <dgm:cxn modelId="{7268E491-082F-4E51-8DE4-F7BAE24DE1FF}" type="presOf" srcId="{274E2D25-9F49-41F8-A55F-E867976F8F26}" destId="{76AD991A-D163-43B9-8F0E-10BF5D696B90}" srcOrd="0" destOrd="0" presId="urn:microsoft.com/office/officeart/2005/8/layout/chevron2"/>
    <dgm:cxn modelId="{902132E7-560A-4A75-BDB0-708E0440F278}" srcId="{2048F98A-F58C-403E-8F53-26AF6B321AE3}" destId="{FD33B959-BC66-4169-BB3C-18EC416B22FD}" srcOrd="0" destOrd="0" parTransId="{77EB86F3-B5D3-4C69-8998-66CADF59D5BF}" sibTransId="{2B54851B-EDD0-42D2-BF48-848FD0CA5C90}"/>
    <dgm:cxn modelId="{E8942BF6-2EC6-4C91-A30E-A0CB192FDD31}" srcId="{4DA86211-5A1A-4DBC-92FB-4128764BEF1A}" destId="{25A3DDC8-47BF-4A0C-AD93-376B97650050}" srcOrd="0" destOrd="0" parTransId="{75A13D00-7799-4E07-973F-4796D508D8B5}" sibTransId="{8B7A17D0-ACA4-40B7-8335-D9110A0D22DE}"/>
    <dgm:cxn modelId="{073B4034-8B43-4C8F-B6ED-9409B7935A7C}" srcId="{274E2D25-9F49-41F8-A55F-E867976F8F26}" destId="{DC4DFB2F-CF81-42A7-8AC2-B5CD65F797A8}" srcOrd="0" destOrd="0" parTransId="{F80D0D21-2C9B-4AD5-8DFF-C077ED9FC5B5}" sibTransId="{00F07936-0BBF-49F5-A5A1-B329A5B0F226}"/>
    <dgm:cxn modelId="{965E322A-DA0A-4172-BE8A-B10BD63D3AB4}" type="presOf" srcId="{25A3DDC8-47BF-4A0C-AD93-376B97650050}" destId="{EABB2F54-5B56-4173-BF53-1651856AFBC6}" srcOrd="0" destOrd="0" presId="urn:microsoft.com/office/officeart/2005/8/layout/chevron2"/>
    <dgm:cxn modelId="{86594942-A96E-44F4-A57E-6F118E20FB49}" type="presOf" srcId="{DC4DFB2F-CF81-42A7-8AC2-B5CD65F797A8}" destId="{8220B3B6-3AF9-4F1F-9E7D-695A0C2CF4C4}" srcOrd="0" destOrd="0" presId="urn:microsoft.com/office/officeart/2005/8/layout/chevron2"/>
    <dgm:cxn modelId="{969C06E2-3776-4ADC-8061-E2A6EBC5C4AA}" type="presOf" srcId="{4DA86211-5A1A-4DBC-92FB-4128764BEF1A}" destId="{4A828AB2-08B1-42D8-9420-D32A6771F1D1}" srcOrd="0" destOrd="0" presId="urn:microsoft.com/office/officeart/2005/8/layout/chevron2"/>
    <dgm:cxn modelId="{B0BB88B8-126F-47D0-8976-9F9463C8C220}" srcId="{AA7FE6F8-FFF1-424B-86E0-1A77F24C26D4}" destId="{2048F98A-F58C-403E-8F53-26AF6B321AE3}" srcOrd="0" destOrd="0" parTransId="{6B0775DF-433E-48F8-91F2-F296201EDA9E}" sibTransId="{F9F66E9A-2A5E-4A5A-8CEC-C1338C7EDDDC}"/>
    <dgm:cxn modelId="{25DBED3B-FF19-4C22-BDB9-B15D0A164C81}" type="presOf" srcId="{AA7FE6F8-FFF1-424B-86E0-1A77F24C26D4}" destId="{F8956BDC-C723-4C2F-83E6-8340ED47C9A5}" srcOrd="0" destOrd="0" presId="urn:microsoft.com/office/officeart/2005/8/layout/chevron2"/>
    <dgm:cxn modelId="{CC91E179-D191-4781-9B3F-0F4152FE9727}" type="presOf" srcId="{FD33B959-BC66-4169-BB3C-18EC416B22FD}" destId="{7CA20919-DD9E-4F7A-9F0B-6A93E05CD474}" srcOrd="0" destOrd="0" presId="urn:microsoft.com/office/officeart/2005/8/layout/chevron2"/>
    <dgm:cxn modelId="{B17CDDEF-0C44-4113-9C1C-7DA8EC09EB89}" srcId="{AA7FE6F8-FFF1-424B-86E0-1A77F24C26D4}" destId="{274E2D25-9F49-41F8-A55F-E867976F8F26}" srcOrd="1" destOrd="0" parTransId="{B9EFF32E-57BD-44D8-A0FF-949B40AF9D0F}" sibTransId="{28B04A03-7631-47A2-AFC3-55F3989C466C}"/>
    <dgm:cxn modelId="{847C1C1E-F05F-4B44-8358-B4392FD2EA1E}" type="presParOf" srcId="{F8956BDC-C723-4C2F-83E6-8340ED47C9A5}" destId="{333D47F9-EDB9-455D-BD1F-80BBA71CB5E6}" srcOrd="0" destOrd="0" presId="urn:microsoft.com/office/officeart/2005/8/layout/chevron2"/>
    <dgm:cxn modelId="{F057FFE2-94A0-409D-B641-9F064C56BC31}" type="presParOf" srcId="{333D47F9-EDB9-455D-BD1F-80BBA71CB5E6}" destId="{C4AA4C6D-285A-4D90-BEC4-8A6F6ACC81F2}" srcOrd="0" destOrd="0" presId="urn:microsoft.com/office/officeart/2005/8/layout/chevron2"/>
    <dgm:cxn modelId="{944E2ED4-253C-4542-BCF1-3568416990C9}" type="presParOf" srcId="{333D47F9-EDB9-455D-BD1F-80BBA71CB5E6}" destId="{7CA20919-DD9E-4F7A-9F0B-6A93E05CD474}" srcOrd="1" destOrd="0" presId="urn:microsoft.com/office/officeart/2005/8/layout/chevron2"/>
    <dgm:cxn modelId="{D4450496-4F87-41F6-857A-B08C47500648}" type="presParOf" srcId="{F8956BDC-C723-4C2F-83E6-8340ED47C9A5}" destId="{9A0D8836-A71C-4EEA-ABC9-9BD7BAEFC2F1}" srcOrd="1" destOrd="0" presId="urn:microsoft.com/office/officeart/2005/8/layout/chevron2"/>
    <dgm:cxn modelId="{A111AF40-1D49-4E45-8DE3-581E740FA18F}" type="presParOf" srcId="{F8956BDC-C723-4C2F-83E6-8340ED47C9A5}" destId="{2D7A81C4-4036-4EBC-8AFA-FB805DA7BC8F}" srcOrd="2" destOrd="0" presId="urn:microsoft.com/office/officeart/2005/8/layout/chevron2"/>
    <dgm:cxn modelId="{439CB41A-4AA4-4E1D-B7F4-23634CFA1C3A}" type="presParOf" srcId="{2D7A81C4-4036-4EBC-8AFA-FB805DA7BC8F}" destId="{76AD991A-D163-43B9-8F0E-10BF5D696B90}" srcOrd="0" destOrd="0" presId="urn:microsoft.com/office/officeart/2005/8/layout/chevron2"/>
    <dgm:cxn modelId="{2436E7FB-6855-4DC9-89B8-907358AF0B44}" type="presParOf" srcId="{2D7A81C4-4036-4EBC-8AFA-FB805DA7BC8F}" destId="{8220B3B6-3AF9-4F1F-9E7D-695A0C2CF4C4}" srcOrd="1" destOrd="0" presId="urn:microsoft.com/office/officeart/2005/8/layout/chevron2"/>
    <dgm:cxn modelId="{22EBF124-8FA9-438B-BC25-F61B3B1A38A8}" type="presParOf" srcId="{F8956BDC-C723-4C2F-83E6-8340ED47C9A5}" destId="{C4A05FA6-5B4D-4A46-B2AC-549645854566}" srcOrd="3" destOrd="0" presId="urn:microsoft.com/office/officeart/2005/8/layout/chevron2"/>
    <dgm:cxn modelId="{9034897E-77FC-4A42-907D-ADDEACB548C2}" type="presParOf" srcId="{F8956BDC-C723-4C2F-83E6-8340ED47C9A5}" destId="{C60D1713-5739-4D02-9B93-7C5CCC6C6957}" srcOrd="4" destOrd="0" presId="urn:microsoft.com/office/officeart/2005/8/layout/chevron2"/>
    <dgm:cxn modelId="{D0E2EA3F-037A-44AC-A6EB-D7BFA1C91D5A}" type="presParOf" srcId="{C60D1713-5739-4D02-9B93-7C5CCC6C6957}" destId="{4A828AB2-08B1-42D8-9420-D32A6771F1D1}" srcOrd="0" destOrd="0" presId="urn:microsoft.com/office/officeart/2005/8/layout/chevron2"/>
    <dgm:cxn modelId="{0704D30A-D0FB-4D5D-B3A9-8D4E79F4D3E6}" type="presParOf" srcId="{C60D1713-5739-4D02-9B93-7C5CCC6C6957}" destId="{EABB2F54-5B56-4173-BF53-1651856AFBC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1A45CC2-ADF2-484F-BB94-2E61466D473F}" type="doc">
      <dgm:prSet loTypeId="urn:microsoft.com/office/officeart/2005/8/layout/process4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E8164D3-2511-4D37-9B33-FBA78730ECE4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Послідовниками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Італії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В.Альфієрі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П. де-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Гіббіс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д’Альвізе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Але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названі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Ф. Вести не внесли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нічого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нового, 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популяризаторами.</a:t>
          </a:r>
        </a:p>
      </dgm:t>
    </dgm:pt>
    <dgm:pt modelId="{7CEF3E83-9BDA-472D-8CB1-7ED4F8FC873A}" type="parTrans" cxnId="{B5A3B0EC-E762-4169-B744-4715AD45FB97}">
      <dgm:prSet/>
      <dgm:spPr/>
      <dgm:t>
        <a:bodyPr/>
        <a:lstStyle/>
        <a:p>
          <a:endParaRPr lang="ru-RU"/>
        </a:p>
      </dgm:t>
    </dgm:pt>
    <dgm:pt modelId="{F645324C-2D66-474C-8916-8BA5EA3DBF28}" type="sibTrans" cxnId="{B5A3B0EC-E762-4169-B744-4715AD45FB97}">
      <dgm:prSet/>
      <dgm:spPr/>
      <dgm:t>
        <a:bodyPr/>
        <a:lstStyle/>
        <a:p>
          <a:endParaRPr lang="ru-RU"/>
        </a:p>
      </dgm:t>
    </dgm:pt>
    <dgm:pt modelId="{8B788560-8890-4CFA-B87D-563EFB69ED4E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Отже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основна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відмінність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трактування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визначення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ефективності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а не контроль за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збереженням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FA91D57-E7C6-4168-8795-59D65C4D4DBB}" type="parTrans" cxnId="{039FEB48-287E-4A4D-99E6-FBCC7B64A4C6}">
      <dgm:prSet/>
      <dgm:spPr/>
      <dgm:t>
        <a:bodyPr/>
        <a:lstStyle/>
        <a:p>
          <a:endParaRPr lang="ru-RU"/>
        </a:p>
      </dgm:t>
    </dgm:pt>
    <dgm:pt modelId="{A96B81C8-58E5-443A-B066-34B712A41615}" type="sibTrans" cxnId="{039FEB48-287E-4A4D-99E6-FBCC7B64A4C6}">
      <dgm:prSet/>
      <dgm:spPr/>
      <dgm:t>
        <a:bodyPr/>
        <a:lstStyle/>
        <a:p>
          <a:endParaRPr lang="ru-RU"/>
        </a:p>
      </dgm:t>
    </dgm:pt>
    <dgm:pt modelId="{CD56EDB6-7BC2-48F7-B88E-25D031A45E40}">
      <dgm:prSet phldrT="[Текст]" custT="1"/>
      <dgm:spPr/>
      <dgm:t>
        <a:bodyPr/>
        <a:lstStyle/>
        <a:p>
          <a:r>
            <a:rPr lang="ru-RU" sz="1400">
              <a:latin typeface="Times New Roman" pitchFamily="18" charset="0"/>
              <a:cs typeface="Times New Roman" pitchFamily="18" charset="0"/>
            </a:rPr>
            <a:t>Бухгалтер, насамперед, - економіст, а не охоронець чужого майна. Він за допомогою спеціальної методології відображає рух капіталу, цінностей, а не їх юридичні тіні у вигляді прав та зобов’язань. Звідси й інше пояснення природи подвійного запису: немає надходження без витрачання - вчили представники цього напрямку Ж. Курсель-Сенель, Е. Леоте, А. Гільбо, Ж. Дюмарше та інші. Узагальнив такі погляди Ж. Прудон, який вважав, що бухгалтерський облік і є справжньою політичною економією. На його думку, більшість економістів - дуже погані бухгалтери, які нічого не розуміють у веденні книг, надходженні та вибутті.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55F8419-CB03-4036-B73C-56DF14FD992D}" type="parTrans" cxnId="{25F7619E-4DFF-4F0C-BDA3-DF197F29A060}">
      <dgm:prSet/>
      <dgm:spPr/>
      <dgm:t>
        <a:bodyPr/>
        <a:lstStyle/>
        <a:p>
          <a:endParaRPr lang="ru-RU"/>
        </a:p>
      </dgm:t>
    </dgm:pt>
    <dgm:pt modelId="{619BF5A9-BFA1-4CE1-982F-28633F196956}" type="sibTrans" cxnId="{25F7619E-4DFF-4F0C-BDA3-DF197F29A060}">
      <dgm:prSet/>
      <dgm:spPr/>
      <dgm:t>
        <a:bodyPr/>
        <a:lstStyle/>
        <a:p>
          <a:endParaRPr lang="ru-RU"/>
        </a:p>
      </dgm:t>
    </dgm:pt>
    <dgm:pt modelId="{1CCABB73-4689-46B5-B0C4-2DC3D6D757E0}">
      <dgm:prSet phldrT="[Текст]" custT="1"/>
      <dgm:spPr/>
      <dgm:t>
        <a:bodyPr/>
        <a:lstStyle/>
        <a:p>
          <a:r>
            <a:rPr lang="ru-RU" sz="1400">
              <a:latin typeface="Times New Roman" pitchFamily="18" charset="0"/>
              <a:cs typeface="Times New Roman" pitchFamily="18" charset="0"/>
            </a:rPr>
            <a:t>Як вже було зазначено, прихильники економічного напрямку вважали, що предметом бухгалтерського обліку виступають цінності, які є матеріальними, реальними, звідси і пішла назва теорій цього напрямку - матеріалістичні. Прихильники цих теорій розглядають облік як окремий випадок політичної економії. Видатний вчений М.С. Помазков в їх складі виділяє наступні теорії: теорії аналітичного характеру та теорії синтетичні - балансові.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8E6CAF5-E292-459E-A3CB-5B66B83F6A53}" type="parTrans" cxnId="{00E8E6C5-886B-42B3-B552-0D926450C8B5}">
      <dgm:prSet/>
      <dgm:spPr/>
      <dgm:t>
        <a:bodyPr/>
        <a:lstStyle/>
        <a:p>
          <a:endParaRPr lang="ru-RU"/>
        </a:p>
      </dgm:t>
    </dgm:pt>
    <dgm:pt modelId="{C7B73AA7-74A6-4C79-9C03-CE629DCB80AB}" type="sibTrans" cxnId="{00E8E6C5-886B-42B3-B552-0D926450C8B5}">
      <dgm:prSet/>
      <dgm:spPr/>
      <dgm:t>
        <a:bodyPr/>
        <a:lstStyle/>
        <a:p>
          <a:endParaRPr lang="ru-RU"/>
        </a:p>
      </dgm:t>
    </dgm:pt>
    <dgm:pt modelId="{2147A665-A737-4525-B7FF-24A32509BB66}" type="pres">
      <dgm:prSet presAssocID="{C1A45CC2-ADF2-484F-BB94-2E61466D473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B70BC3A-BCE3-476B-A510-EFCD29EB27AB}" type="pres">
      <dgm:prSet presAssocID="{1CCABB73-4689-46B5-B0C4-2DC3D6D757E0}" presName="boxAndChildren" presStyleCnt="0"/>
      <dgm:spPr/>
    </dgm:pt>
    <dgm:pt modelId="{E964F76A-B1FC-47F9-8806-79BCEBCAC4EE}" type="pres">
      <dgm:prSet presAssocID="{1CCABB73-4689-46B5-B0C4-2DC3D6D757E0}" presName="parentTextBox" presStyleLbl="node1" presStyleIdx="0" presStyleCnt="4"/>
      <dgm:spPr/>
      <dgm:t>
        <a:bodyPr/>
        <a:lstStyle/>
        <a:p>
          <a:endParaRPr lang="uk-UA"/>
        </a:p>
      </dgm:t>
    </dgm:pt>
    <dgm:pt modelId="{8E0E8E79-D378-4A41-BDB1-ADC173436DEC}" type="pres">
      <dgm:prSet presAssocID="{619BF5A9-BFA1-4CE1-982F-28633F196956}" presName="sp" presStyleCnt="0"/>
      <dgm:spPr/>
    </dgm:pt>
    <dgm:pt modelId="{5D4C67E8-0E84-4178-B2B8-F150B51CBF0F}" type="pres">
      <dgm:prSet presAssocID="{CD56EDB6-7BC2-48F7-B88E-25D031A45E40}" presName="arrowAndChildren" presStyleCnt="0"/>
      <dgm:spPr/>
    </dgm:pt>
    <dgm:pt modelId="{5E1A41A2-BA15-4402-88C1-458587BCE344}" type="pres">
      <dgm:prSet presAssocID="{CD56EDB6-7BC2-48F7-B88E-25D031A45E40}" presName="parentTextArrow" presStyleLbl="node1" presStyleIdx="1" presStyleCnt="4"/>
      <dgm:spPr/>
      <dgm:t>
        <a:bodyPr/>
        <a:lstStyle/>
        <a:p>
          <a:endParaRPr lang="uk-UA"/>
        </a:p>
      </dgm:t>
    </dgm:pt>
    <dgm:pt modelId="{E24DCEF6-0C94-4F4D-8B87-58BF345AEFEE}" type="pres">
      <dgm:prSet presAssocID="{A96B81C8-58E5-443A-B066-34B712A41615}" presName="sp" presStyleCnt="0"/>
      <dgm:spPr/>
    </dgm:pt>
    <dgm:pt modelId="{229B1030-60A4-460E-ADB7-6C1AF7AB1C14}" type="pres">
      <dgm:prSet presAssocID="{8B788560-8890-4CFA-B87D-563EFB69ED4E}" presName="arrowAndChildren" presStyleCnt="0"/>
      <dgm:spPr/>
    </dgm:pt>
    <dgm:pt modelId="{C2916C67-61E4-47E1-8E4E-F3A9A79DA1B0}" type="pres">
      <dgm:prSet presAssocID="{8B788560-8890-4CFA-B87D-563EFB69ED4E}" presName="parentTextArrow" presStyleLbl="node1" presStyleIdx="2" presStyleCnt="4"/>
      <dgm:spPr/>
      <dgm:t>
        <a:bodyPr/>
        <a:lstStyle/>
        <a:p>
          <a:endParaRPr lang="uk-UA"/>
        </a:p>
      </dgm:t>
    </dgm:pt>
    <dgm:pt modelId="{8CDED836-AFA9-4A5D-B3A7-5FADA90C12D0}" type="pres">
      <dgm:prSet presAssocID="{F645324C-2D66-474C-8916-8BA5EA3DBF28}" presName="sp" presStyleCnt="0"/>
      <dgm:spPr/>
    </dgm:pt>
    <dgm:pt modelId="{8BCF265E-2D5D-4E20-871D-116CCDD782AC}" type="pres">
      <dgm:prSet presAssocID="{3E8164D3-2511-4D37-9B33-FBA78730ECE4}" presName="arrowAndChildren" presStyleCnt="0"/>
      <dgm:spPr/>
    </dgm:pt>
    <dgm:pt modelId="{E122A080-E696-42AD-8C55-E6B888D0BAE9}" type="pres">
      <dgm:prSet presAssocID="{3E8164D3-2511-4D37-9B33-FBA78730ECE4}" presName="parentTextArrow" presStyleLbl="node1" presStyleIdx="3" presStyleCnt="4"/>
      <dgm:spPr/>
      <dgm:t>
        <a:bodyPr/>
        <a:lstStyle/>
        <a:p>
          <a:endParaRPr lang="uk-UA"/>
        </a:p>
      </dgm:t>
    </dgm:pt>
  </dgm:ptLst>
  <dgm:cxnLst>
    <dgm:cxn modelId="{3D8E8B82-1E57-49C1-87AB-A42F78D2B9F9}" type="presOf" srcId="{1CCABB73-4689-46B5-B0C4-2DC3D6D757E0}" destId="{E964F76A-B1FC-47F9-8806-79BCEBCAC4EE}" srcOrd="0" destOrd="0" presId="urn:microsoft.com/office/officeart/2005/8/layout/process4"/>
    <dgm:cxn modelId="{039FEB48-287E-4A4D-99E6-FBCC7B64A4C6}" srcId="{C1A45CC2-ADF2-484F-BB94-2E61466D473F}" destId="{8B788560-8890-4CFA-B87D-563EFB69ED4E}" srcOrd="1" destOrd="0" parTransId="{CFA91D57-E7C6-4168-8795-59D65C4D4DBB}" sibTransId="{A96B81C8-58E5-443A-B066-34B712A41615}"/>
    <dgm:cxn modelId="{00E8E6C5-886B-42B3-B552-0D926450C8B5}" srcId="{C1A45CC2-ADF2-484F-BB94-2E61466D473F}" destId="{1CCABB73-4689-46B5-B0C4-2DC3D6D757E0}" srcOrd="3" destOrd="0" parTransId="{A8E6CAF5-E292-459E-A3CB-5B66B83F6A53}" sibTransId="{C7B73AA7-74A6-4C79-9C03-CE629DCB80AB}"/>
    <dgm:cxn modelId="{B5A3B0EC-E762-4169-B744-4715AD45FB97}" srcId="{C1A45CC2-ADF2-484F-BB94-2E61466D473F}" destId="{3E8164D3-2511-4D37-9B33-FBA78730ECE4}" srcOrd="0" destOrd="0" parTransId="{7CEF3E83-9BDA-472D-8CB1-7ED4F8FC873A}" sibTransId="{F645324C-2D66-474C-8916-8BA5EA3DBF28}"/>
    <dgm:cxn modelId="{D274E13E-0336-4E23-8F01-F045ABB6A859}" type="presOf" srcId="{3E8164D3-2511-4D37-9B33-FBA78730ECE4}" destId="{E122A080-E696-42AD-8C55-E6B888D0BAE9}" srcOrd="0" destOrd="0" presId="urn:microsoft.com/office/officeart/2005/8/layout/process4"/>
    <dgm:cxn modelId="{25F7619E-4DFF-4F0C-BDA3-DF197F29A060}" srcId="{C1A45CC2-ADF2-484F-BB94-2E61466D473F}" destId="{CD56EDB6-7BC2-48F7-B88E-25D031A45E40}" srcOrd="2" destOrd="0" parTransId="{D55F8419-CB03-4036-B73C-56DF14FD992D}" sibTransId="{619BF5A9-BFA1-4CE1-982F-28633F196956}"/>
    <dgm:cxn modelId="{F7D48438-EB15-43DC-95A6-3D78298933A6}" type="presOf" srcId="{8B788560-8890-4CFA-B87D-563EFB69ED4E}" destId="{C2916C67-61E4-47E1-8E4E-F3A9A79DA1B0}" srcOrd="0" destOrd="0" presId="urn:microsoft.com/office/officeart/2005/8/layout/process4"/>
    <dgm:cxn modelId="{618CE736-B758-4F69-96F9-794EB34C594C}" type="presOf" srcId="{C1A45CC2-ADF2-484F-BB94-2E61466D473F}" destId="{2147A665-A737-4525-B7FF-24A32509BB66}" srcOrd="0" destOrd="0" presId="urn:microsoft.com/office/officeart/2005/8/layout/process4"/>
    <dgm:cxn modelId="{CB1806D0-2A65-49EF-BB70-D613A0F246B6}" type="presOf" srcId="{CD56EDB6-7BC2-48F7-B88E-25D031A45E40}" destId="{5E1A41A2-BA15-4402-88C1-458587BCE344}" srcOrd="0" destOrd="0" presId="urn:microsoft.com/office/officeart/2005/8/layout/process4"/>
    <dgm:cxn modelId="{C3E93214-A65D-4811-B400-59CC5B61D590}" type="presParOf" srcId="{2147A665-A737-4525-B7FF-24A32509BB66}" destId="{FB70BC3A-BCE3-476B-A510-EFCD29EB27AB}" srcOrd="0" destOrd="0" presId="urn:microsoft.com/office/officeart/2005/8/layout/process4"/>
    <dgm:cxn modelId="{351C8D33-9612-46E4-9F6A-DE4631FAB223}" type="presParOf" srcId="{FB70BC3A-BCE3-476B-A510-EFCD29EB27AB}" destId="{E964F76A-B1FC-47F9-8806-79BCEBCAC4EE}" srcOrd="0" destOrd="0" presId="urn:microsoft.com/office/officeart/2005/8/layout/process4"/>
    <dgm:cxn modelId="{E0A6E1B9-4788-45AA-B860-633FAAA50152}" type="presParOf" srcId="{2147A665-A737-4525-B7FF-24A32509BB66}" destId="{8E0E8E79-D378-4A41-BDB1-ADC173436DEC}" srcOrd="1" destOrd="0" presId="urn:microsoft.com/office/officeart/2005/8/layout/process4"/>
    <dgm:cxn modelId="{39EAEE45-5C33-46E4-98F4-B0C6FE184BD9}" type="presParOf" srcId="{2147A665-A737-4525-B7FF-24A32509BB66}" destId="{5D4C67E8-0E84-4178-B2B8-F150B51CBF0F}" srcOrd="2" destOrd="0" presId="urn:microsoft.com/office/officeart/2005/8/layout/process4"/>
    <dgm:cxn modelId="{5B1F2179-3E3A-41D5-9E97-28683BEE33B8}" type="presParOf" srcId="{5D4C67E8-0E84-4178-B2B8-F150B51CBF0F}" destId="{5E1A41A2-BA15-4402-88C1-458587BCE344}" srcOrd="0" destOrd="0" presId="urn:microsoft.com/office/officeart/2005/8/layout/process4"/>
    <dgm:cxn modelId="{BE0B1BD5-5C6D-4A39-BF16-A54F27F601C1}" type="presParOf" srcId="{2147A665-A737-4525-B7FF-24A32509BB66}" destId="{E24DCEF6-0C94-4F4D-8B87-58BF345AEFEE}" srcOrd="3" destOrd="0" presId="urn:microsoft.com/office/officeart/2005/8/layout/process4"/>
    <dgm:cxn modelId="{1B0489C4-09F1-4C7A-97E9-3CC322E2FECE}" type="presParOf" srcId="{2147A665-A737-4525-B7FF-24A32509BB66}" destId="{229B1030-60A4-460E-ADB7-6C1AF7AB1C14}" srcOrd="4" destOrd="0" presId="urn:microsoft.com/office/officeart/2005/8/layout/process4"/>
    <dgm:cxn modelId="{66C36858-E45C-4322-BE3C-0215C3E055DE}" type="presParOf" srcId="{229B1030-60A4-460E-ADB7-6C1AF7AB1C14}" destId="{C2916C67-61E4-47E1-8E4E-F3A9A79DA1B0}" srcOrd="0" destOrd="0" presId="urn:microsoft.com/office/officeart/2005/8/layout/process4"/>
    <dgm:cxn modelId="{297DB1C2-4427-4C83-AC3A-774B9883CFF4}" type="presParOf" srcId="{2147A665-A737-4525-B7FF-24A32509BB66}" destId="{8CDED836-AFA9-4A5D-B3A7-5FADA90C12D0}" srcOrd="5" destOrd="0" presId="urn:microsoft.com/office/officeart/2005/8/layout/process4"/>
    <dgm:cxn modelId="{5974B7FA-A385-4512-8190-180BE60FF801}" type="presParOf" srcId="{2147A665-A737-4525-B7FF-24A32509BB66}" destId="{8BCF265E-2D5D-4E20-871D-116CCDD782AC}" srcOrd="6" destOrd="0" presId="urn:microsoft.com/office/officeart/2005/8/layout/process4"/>
    <dgm:cxn modelId="{FCB104A9-84F8-4959-A8C3-E98673236904}" type="presParOf" srcId="{8BCF265E-2D5D-4E20-871D-116CCDD782AC}" destId="{E122A080-E696-42AD-8C55-E6B888D0BAE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2F524D6-8301-4A66-9B22-05E218A7BCE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</dgm:pt>
    <dgm:pt modelId="{F301733D-7B0E-4330-94FA-3106DFD83796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Мінова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мала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велике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історії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російської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думки,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адже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виникла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минулому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столітті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тривалий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час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поширеною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викладена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1888 р. А.М. Вольфом, редактором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видавцем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журналу “Счетоводство”,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виходив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1888 по 1904 р.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Пізніше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розвинута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поглиблена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розробив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1901 р.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систематизований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курс “Общее счетоводство”, а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подальшому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основою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досліджень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М.О.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Блатова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53AD52D4-6C66-4C3D-873C-84253D217327}" type="parTrans" cxnId="{76F2158A-B564-43AC-ABC1-9A8323962B4C}">
      <dgm:prSet/>
      <dgm:spPr/>
      <dgm:t>
        <a:bodyPr/>
        <a:lstStyle/>
        <a:p>
          <a:endParaRPr lang="ru-RU"/>
        </a:p>
      </dgm:t>
    </dgm:pt>
    <dgm:pt modelId="{7B0238D0-2DFC-4644-96E6-8B6A22432E2D}" type="sibTrans" cxnId="{76F2158A-B564-43AC-ABC1-9A8323962B4C}">
      <dgm:prSet/>
      <dgm:spPr/>
      <dgm:t>
        <a:bodyPr/>
        <a:lstStyle/>
        <a:p>
          <a:endParaRPr lang="ru-RU"/>
        </a:p>
      </dgm:t>
    </dgm:pt>
    <dgm:pt modelId="{77A25709-B6B9-4814-ACDA-F631F47AC250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даною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три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речові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грошові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умовні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(В.А.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Маздоров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перші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об’єднував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одну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загальну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званих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дійсних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умовними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розуміли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провести оплату. При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потоками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одних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Але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повинен бути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завжди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еквівалентним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тому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виступає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природним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наслідком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23BD936-A781-4D3C-BAF5-58CD4B46289C}" type="parTrans" cxnId="{54B94481-B1CD-4260-A22B-996B1FF11ED1}">
      <dgm:prSet/>
      <dgm:spPr/>
      <dgm:t>
        <a:bodyPr/>
        <a:lstStyle/>
        <a:p>
          <a:endParaRPr lang="ru-RU"/>
        </a:p>
      </dgm:t>
    </dgm:pt>
    <dgm:pt modelId="{5C3638CF-7AD5-448F-B0CD-FD0B00E3A5B7}" type="sibTrans" cxnId="{54B94481-B1CD-4260-A22B-996B1FF11ED1}">
      <dgm:prSet/>
      <dgm:spPr/>
      <dgm:t>
        <a:bodyPr/>
        <a:lstStyle/>
        <a:p>
          <a:endParaRPr lang="ru-RU"/>
        </a:p>
      </dgm:t>
    </dgm:pt>
    <dgm:pt modelId="{2805DF0C-A2E4-4542-98E6-4CD0CDC0D3F6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А. Вольф писав: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зовнішнім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виглядом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торгових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основу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покладено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Будь-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передбачає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два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отримуємо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віддаємо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різними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залежності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безпосередній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одних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одиницю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 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послуги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вид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в свою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чергу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передбачає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два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яку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даємо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отримуємо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А. Вольф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зробив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важливий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“Для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правилом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вважається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наступне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статті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по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кредит, в праву сторону;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статті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ж, по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дебет,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ліву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сторону”.</a:t>
          </a:r>
        </a:p>
      </dgm:t>
    </dgm:pt>
    <dgm:pt modelId="{4DD556C7-1A10-42D5-8034-8304F4A76075}" type="parTrans" cxnId="{F949D7FE-A9B6-47A1-B237-651434094B0C}">
      <dgm:prSet/>
      <dgm:spPr/>
      <dgm:t>
        <a:bodyPr/>
        <a:lstStyle/>
        <a:p>
          <a:endParaRPr lang="ru-RU"/>
        </a:p>
      </dgm:t>
    </dgm:pt>
    <dgm:pt modelId="{6D93716E-FF22-41DF-854D-23F0CB16B8CF}" type="sibTrans" cxnId="{F949D7FE-A9B6-47A1-B237-651434094B0C}">
      <dgm:prSet/>
      <dgm:spPr/>
      <dgm:t>
        <a:bodyPr/>
        <a:lstStyle/>
        <a:p>
          <a:endParaRPr lang="ru-RU"/>
        </a:p>
      </dgm:t>
    </dgm:pt>
    <dgm:pt modelId="{B85B8582-5943-4284-9C84-B8D14F71F15A}" type="pres">
      <dgm:prSet presAssocID="{52F524D6-8301-4A66-9B22-05E218A7BCE0}" presName="diagram" presStyleCnt="0">
        <dgm:presLayoutVars>
          <dgm:dir/>
          <dgm:resizeHandles val="exact"/>
        </dgm:presLayoutVars>
      </dgm:prSet>
      <dgm:spPr/>
    </dgm:pt>
    <dgm:pt modelId="{0A362B9C-6536-4318-8FC2-46ACE641D9EE}" type="pres">
      <dgm:prSet presAssocID="{F301733D-7B0E-4330-94FA-3106DFD8379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52FEE22-D4B0-4786-9283-74459CF781E4}" type="pres">
      <dgm:prSet presAssocID="{7B0238D0-2DFC-4644-96E6-8B6A22432E2D}" presName="sibTrans" presStyleCnt="0"/>
      <dgm:spPr/>
    </dgm:pt>
    <dgm:pt modelId="{E955556A-4549-4FC9-B1E2-817C43CA4422}" type="pres">
      <dgm:prSet presAssocID="{77A25709-B6B9-4814-ACDA-F631F47AC25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9E1E1E8-2730-4DD9-ABE8-A7D026A8C4D0}" type="pres">
      <dgm:prSet presAssocID="{5C3638CF-7AD5-448F-B0CD-FD0B00E3A5B7}" presName="sibTrans" presStyleCnt="0"/>
      <dgm:spPr/>
    </dgm:pt>
    <dgm:pt modelId="{6CE0BB2F-5665-4B6E-90F1-B5EF97A1E11D}" type="pres">
      <dgm:prSet presAssocID="{2805DF0C-A2E4-4542-98E6-4CD0CDC0D3F6}" presName="node" presStyleLbl="node1" presStyleIdx="2" presStyleCnt="3" custScaleX="17214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42A0A45-95AE-4F3B-AD34-3B4BBB3BE775}" type="presOf" srcId="{52F524D6-8301-4A66-9B22-05E218A7BCE0}" destId="{B85B8582-5943-4284-9C84-B8D14F71F15A}" srcOrd="0" destOrd="0" presId="urn:microsoft.com/office/officeart/2005/8/layout/default"/>
    <dgm:cxn modelId="{0011C6F9-AE6A-44A0-8AAE-CAD041468D40}" type="presOf" srcId="{77A25709-B6B9-4814-ACDA-F631F47AC250}" destId="{E955556A-4549-4FC9-B1E2-817C43CA4422}" srcOrd="0" destOrd="0" presId="urn:microsoft.com/office/officeart/2005/8/layout/default"/>
    <dgm:cxn modelId="{54B94481-B1CD-4260-A22B-996B1FF11ED1}" srcId="{52F524D6-8301-4A66-9B22-05E218A7BCE0}" destId="{77A25709-B6B9-4814-ACDA-F631F47AC250}" srcOrd="1" destOrd="0" parTransId="{B23BD936-A781-4D3C-BAF5-58CD4B46289C}" sibTransId="{5C3638CF-7AD5-448F-B0CD-FD0B00E3A5B7}"/>
    <dgm:cxn modelId="{76F2158A-B564-43AC-ABC1-9A8323962B4C}" srcId="{52F524D6-8301-4A66-9B22-05E218A7BCE0}" destId="{F301733D-7B0E-4330-94FA-3106DFD83796}" srcOrd="0" destOrd="0" parTransId="{53AD52D4-6C66-4C3D-873C-84253D217327}" sibTransId="{7B0238D0-2DFC-4644-96E6-8B6A22432E2D}"/>
    <dgm:cxn modelId="{10D88A6E-A4D1-4FE0-A6A3-4840CA8E4885}" type="presOf" srcId="{2805DF0C-A2E4-4542-98E6-4CD0CDC0D3F6}" destId="{6CE0BB2F-5665-4B6E-90F1-B5EF97A1E11D}" srcOrd="0" destOrd="0" presId="urn:microsoft.com/office/officeart/2005/8/layout/default"/>
    <dgm:cxn modelId="{F949D7FE-A9B6-47A1-B237-651434094B0C}" srcId="{52F524D6-8301-4A66-9B22-05E218A7BCE0}" destId="{2805DF0C-A2E4-4542-98E6-4CD0CDC0D3F6}" srcOrd="2" destOrd="0" parTransId="{4DD556C7-1A10-42D5-8034-8304F4A76075}" sibTransId="{6D93716E-FF22-41DF-854D-23F0CB16B8CF}"/>
    <dgm:cxn modelId="{0B17F874-ECCB-4687-9CE3-C70AC31C5E42}" type="presOf" srcId="{F301733D-7B0E-4330-94FA-3106DFD83796}" destId="{0A362B9C-6536-4318-8FC2-46ACE641D9EE}" srcOrd="0" destOrd="0" presId="urn:microsoft.com/office/officeart/2005/8/layout/default"/>
    <dgm:cxn modelId="{7960C935-E0D8-4777-A617-E15A6CD1E85E}" type="presParOf" srcId="{B85B8582-5943-4284-9C84-B8D14F71F15A}" destId="{0A362B9C-6536-4318-8FC2-46ACE641D9EE}" srcOrd="0" destOrd="0" presId="urn:microsoft.com/office/officeart/2005/8/layout/default"/>
    <dgm:cxn modelId="{AD84C1DB-554E-4284-8C01-B306612164A7}" type="presParOf" srcId="{B85B8582-5943-4284-9C84-B8D14F71F15A}" destId="{052FEE22-D4B0-4786-9283-74459CF781E4}" srcOrd="1" destOrd="0" presId="urn:microsoft.com/office/officeart/2005/8/layout/default"/>
    <dgm:cxn modelId="{82B9C8A7-940F-4773-B5AF-B0C4DC24426A}" type="presParOf" srcId="{B85B8582-5943-4284-9C84-B8D14F71F15A}" destId="{E955556A-4549-4FC9-B1E2-817C43CA4422}" srcOrd="2" destOrd="0" presId="urn:microsoft.com/office/officeart/2005/8/layout/default"/>
    <dgm:cxn modelId="{8C12AFFC-DC2A-41E7-89E0-27A11FABFA9B}" type="presParOf" srcId="{B85B8582-5943-4284-9C84-B8D14F71F15A}" destId="{69E1E1E8-2730-4DD9-ABE8-A7D026A8C4D0}" srcOrd="3" destOrd="0" presId="urn:microsoft.com/office/officeart/2005/8/layout/default"/>
    <dgm:cxn modelId="{74DDB4B7-EF59-4779-9E24-580E90DDCDCE}" type="presParOf" srcId="{B85B8582-5943-4284-9C84-B8D14F71F15A}" destId="{6CE0BB2F-5665-4B6E-90F1-B5EF97A1E11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890F638-4082-4FE4-BCA3-9AB9EE82116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4E13CB-EB6C-4BA4-ADAC-D244E2EC6291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Російський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намагався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розкрити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економічну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концепцію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своєму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виступі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тему “Счетоведение и счетоводство” 6 лютого 1892 р.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петербурзькому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Товаристві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комерційних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1D80E9D0-DEC5-498A-9734-6947AC0741D9}" type="parTrans" cxnId="{9D49A88B-BD61-4CE1-968C-B66AE7A9F4CD}">
      <dgm:prSet/>
      <dgm:spPr/>
      <dgm:t>
        <a:bodyPr/>
        <a:lstStyle/>
        <a:p>
          <a:endParaRPr lang="ru-RU"/>
        </a:p>
      </dgm:t>
    </dgm:pt>
    <dgm:pt modelId="{E5B06B69-1B56-457C-9A8A-FB93B3331BF8}" type="sibTrans" cxnId="{9D49A88B-BD61-4CE1-968C-B66AE7A9F4CD}">
      <dgm:prSet/>
      <dgm:spPr>
        <a:solidFill>
          <a:schemeClr val="accent1"/>
        </a:solidFill>
      </dgm:spPr>
      <dgm:t>
        <a:bodyPr/>
        <a:lstStyle/>
        <a:p>
          <a:endParaRPr lang="ru-RU"/>
        </a:p>
      </dgm:t>
    </dgm:pt>
    <dgm:pt modelId="{10BA3E13-6B32-41E0-8B93-0BEEA410823E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охарактеризував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порядок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таким чином: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Знаючи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- писав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оборот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однієї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надходження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вибуття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не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оборот,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виражений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повинен бути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записаний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двічі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до того ж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прибутковій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відкритого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видатковій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відкритого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віддана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далі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	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закон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законом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оборотів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</a:t>
          </a:r>
        </a:p>
      </dgm:t>
    </dgm:pt>
    <dgm:pt modelId="{5B411775-3F4E-4F53-B00D-263F759FDD95}" type="parTrans" cxnId="{DDCB2551-B61C-40ED-9FCC-8F9CEF187F53}">
      <dgm:prSet/>
      <dgm:spPr/>
      <dgm:t>
        <a:bodyPr/>
        <a:lstStyle/>
        <a:p>
          <a:endParaRPr lang="ru-RU"/>
        </a:p>
      </dgm:t>
    </dgm:pt>
    <dgm:pt modelId="{381F86BC-5F8E-4617-8B54-73AFF6AD6A6C}" type="sibTrans" cxnId="{DDCB2551-B61C-40ED-9FCC-8F9CEF187F53}">
      <dgm:prSet/>
      <dgm:spPr>
        <a:solidFill>
          <a:schemeClr val="accent1"/>
        </a:solidFill>
      </dgm:spPr>
      <dgm:t>
        <a:bodyPr/>
        <a:lstStyle/>
        <a:p>
          <a:endParaRPr lang="ru-RU"/>
        </a:p>
      </dgm:t>
    </dgm:pt>
    <dgm:pt modelId="{26820101-4E2B-401F-8623-21D3BE3A1F8A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своєї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класифікацію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оборотів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розрізняє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наступні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1)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натуральний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2)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купівля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-продаж, 3)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угоди, 4)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депозитні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угоди.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усіх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операціях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вихідним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пунктом є акт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Крім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передбачає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існування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зводяться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переміщення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видозмінювання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382428AA-D782-4364-9871-BA3A06289DF8}" type="parTrans" cxnId="{D7EA648C-366A-436F-8C4C-D73921B0DBFF}">
      <dgm:prSet/>
      <dgm:spPr/>
      <dgm:t>
        <a:bodyPr/>
        <a:lstStyle/>
        <a:p>
          <a:endParaRPr lang="ru-RU"/>
        </a:p>
      </dgm:t>
    </dgm:pt>
    <dgm:pt modelId="{FAFBA928-451E-446D-9682-E5BB42711ED4}" type="sibTrans" cxnId="{D7EA648C-366A-436F-8C4C-D73921B0DBFF}">
      <dgm:prSet/>
      <dgm:spPr>
        <a:solidFill>
          <a:schemeClr val="accent1"/>
        </a:solidFill>
      </dgm:spPr>
      <dgm:t>
        <a:bodyPr/>
        <a:lstStyle/>
        <a:p>
          <a:endParaRPr lang="ru-RU"/>
        </a:p>
      </dgm:t>
    </dgm:pt>
    <dgm:pt modelId="{A898D5D0-BDA8-4AA7-9303-19858FC2A6D7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Теоретичні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положення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розроблені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набули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великого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Вони широко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висвітлювались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сторінках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журналу “Счетоводство”, редактор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А.М. Вольф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своїй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“Двойная бухгалтерия в популярных очерках”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повністю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солідарний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З 1902 р.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починають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видаватись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навчальні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посібники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рекомендовані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офіційними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навчальними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програмами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B88E6A6D-2FB0-4FE0-92E6-E9DEFC282D5E}" type="parTrans" cxnId="{EFBCDFF0-DFE1-407A-800C-34D8421DF8F5}">
      <dgm:prSet/>
      <dgm:spPr/>
      <dgm:t>
        <a:bodyPr/>
        <a:lstStyle/>
        <a:p>
          <a:endParaRPr lang="ru-RU"/>
        </a:p>
      </dgm:t>
    </dgm:pt>
    <dgm:pt modelId="{FDE0CD24-4AD9-4596-9917-81C68F115B59}" type="sibTrans" cxnId="{EFBCDFF0-DFE1-407A-800C-34D8421DF8F5}">
      <dgm:prSet/>
      <dgm:spPr>
        <a:solidFill>
          <a:schemeClr val="accent1"/>
        </a:solidFill>
      </dgm:spPr>
      <dgm:t>
        <a:bodyPr/>
        <a:lstStyle/>
        <a:p>
          <a:endParaRPr lang="ru-RU"/>
        </a:p>
      </dgm:t>
    </dgm:pt>
    <dgm:pt modelId="{70AB4500-CBC1-44F7-87EA-5D1AB50655C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Таким чином,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згідно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мінової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дійсну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умовну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словами,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речові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але по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відношенню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один до одного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виявляються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боржниками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дебіторами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позичальниками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(кредиторами).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точки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Тут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мінова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доповнює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юридичну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685CBFA-6D8D-4BFE-BB48-2E5BF6BFB2DA}" type="parTrans" cxnId="{92A6F6EE-2676-4ED8-AC59-64EFA36087CF}">
      <dgm:prSet/>
      <dgm:spPr/>
      <dgm:t>
        <a:bodyPr/>
        <a:lstStyle/>
        <a:p>
          <a:endParaRPr lang="ru-RU"/>
        </a:p>
      </dgm:t>
    </dgm:pt>
    <dgm:pt modelId="{32254FA9-8B5F-44D0-90FA-5933E40597CD}" type="sibTrans" cxnId="{92A6F6EE-2676-4ED8-AC59-64EFA36087CF}">
      <dgm:prSet/>
      <dgm:spPr/>
      <dgm:t>
        <a:bodyPr/>
        <a:lstStyle/>
        <a:p>
          <a:endParaRPr lang="ru-RU"/>
        </a:p>
      </dgm:t>
    </dgm:pt>
    <dgm:pt modelId="{394C07B0-40B7-4AEA-BA4B-64A37D8A1C6B}" type="pres">
      <dgm:prSet presAssocID="{B890F638-4082-4FE4-BCA3-9AB9EE82116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A1C2085-69AB-4B64-AF88-3F1AECA8EB28}" type="pres">
      <dgm:prSet presAssocID="{104E13CB-EB6C-4BA4-ADAC-D244E2EC6291}" presName="node" presStyleLbl="node1" presStyleIdx="0" presStyleCnt="5" custScaleX="146183" custScaleY="7855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7F2A9F-D0AF-49DD-88F9-C2180BF3BA22}" type="pres">
      <dgm:prSet presAssocID="{E5B06B69-1B56-457C-9A8A-FB93B3331BF8}" presName="sibTrans" presStyleLbl="sibTrans2D1" presStyleIdx="0" presStyleCnt="4" custAng="0"/>
      <dgm:spPr/>
      <dgm:t>
        <a:bodyPr/>
        <a:lstStyle/>
        <a:p>
          <a:endParaRPr lang="uk-UA"/>
        </a:p>
      </dgm:t>
    </dgm:pt>
    <dgm:pt modelId="{AF02B026-FABC-4203-8C5F-C23CDB701471}" type="pres">
      <dgm:prSet presAssocID="{E5B06B69-1B56-457C-9A8A-FB93B3331BF8}" presName="connectorText" presStyleLbl="sibTrans2D1" presStyleIdx="0" presStyleCnt="4"/>
      <dgm:spPr/>
      <dgm:t>
        <a:bodyPr/>
        <a:lstStyle/>
        <a:p>
          <a:endParaRPr lang="uk-UA"/>
        </a:p>
      </dgm:t>
    </dgm:pt>
    <dgm:pt modelId="{9270F267-11C7-4E2C-ABCD-47DC7E315B60}" type="pres">
      <dgm:prSet presAssocID="{10BA3E13-6B32-41E0-8B93-0BEEA410823E}" presName="node" presStyleLbl="node1" presStyleIdx="1" presStyleCnt="5" custScaleX="195562" custScaleY="17050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95C50B1-8B3A-41E9-A733-926DE35E4B7A}" type="pres">
      <dgm:prSet presAssocID="{381F86BC-5F8E-4617-8B54-73AFF6AD6A6C}" presName="sibTrans" presStyleLbl="sibTrans2D1" presStyleIdx="1" presStyleCnt="4" custAng="519006"/>
      <dgm:spPr/>
      <dgm:t>
        <a:bodyPr/>
        <a:lstStyle/>
        <a:p>
          <a:endParaRPr lang="uk-UA"/>
        </a:p>
      </dgm:t>
    </dgm:pt>
    <dgm:pt modelId="{990ADD5E-1F24-4D2E-8F03-8F907B6BE578}" type="pres">
      <dgm:prSet presAssocID="{381F86BC-5F8E-4617-8B54-73AFF6AD6A6C}" presName="connectorText" presStyleLbl="sibTrans2D1" presStyleIdx="1" presStyleCnt="4"/>
      <dgm:spPr/>
      <dgm:t>
        <a:bodyPr/>
        <a:lstStyle/>
        <a:p>
          <a:endParaRPr lang="uk-UA"/>
        </a:p>
      </dgm:t>
    </dgm:pt>
    <dgm:pt modelId="{E41C2D4E-5E48-42B0-80DF-283681C7634C}" type="pres">
      <dgm:prSet presAssocID="{26820101-4E2B-401F-8623-21D3BE3A1F8A}" presName="node" presStyleLbl="node1" presStyleIdx="2" presStyleCnt="5" custScaleX="158700" custScaleY="1296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C33E66D-61B7-41B8-96F7-C6EA5E5AA487}" type="pres">
      <dgm:prSet presAssocID="{FAFBA928-451E-446D-9682-E5BB42711ED4}" presName="sibTrans" presStyleLbl="sibTrans2D1" presStyleIdx="2" presStyleCnt="4"/>
      <dgm:spPr/>
      <dgm:t>
        <a:bodyPr/>
        <a:lstStyle/>
        <a:p>
          <a:endParaRPr lang="uk-UA"/>
        </a:p>
      </dgm:t>
    </dgm:pt>
    <dgm:pt modelId="{517BD8BB-D9FA-488A-BF1D-6A41514986A0}" type="pres">
      <dgm:prSet presAssocID="{FAFBA928-451E-446D-9682-E5BB42711ED4}" presName="connectorText" presStyleLbl="sibTrans2D1" presStyleIdx="2" presStyleCnt="4"/>
      <dgm:spPr/>
      <dgm:t>
        <a:bodyPr/>
        <a:lstStyle/>
        <a:p>
          <a:endParaRPr lang="uk-UA"/>
        </a:p>
      </dgm:t>
    </dgm:pt>
    <dgm:pt modelId="{2293A703-0E3B-407D-A6B8-981BD0DDE280}" type="pres">
      <dgm:prSet presAssocID="{A898D5D0-BDA8-4AA7-9303-19858FC2A6D7}" presName="node" presStyleLbl="node1" presStyleIdx="3" presStyleCnt="5" custScaleX="149680" custScaleY="13448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06CE770-55EC-453E-B3EA-B708E7DA5498}" type="pres">
      <dgm:prSet presAssocID="{FDE0CD24-4AD9-4596-9917-81C68F115B59}" presName="sibTrans" presStyleLbl="sibTrans2D1" presStyleIdx="3" presStyleCnt="4" custAng="1186153"/>
      <dgm:spPr/>
      <dgm:t>
        <a:bodyPr/>
        <a:lstStyle/>
        <a:p>
          <a:endParaRPr lang="uk-UA"/>
        </a:p>
      </dgm:t>
    </dgm:pt>
    <dgm:pt modelId="{192D85AB-66E8-4344-9286-B1BF40AAD300}" type="pres">
      <dgm:prSet presAssocID="{FDE0CD24-4AD9-4596-9917-81C68F115B59}" presName="connectorText" presStyleLbl="sibTrans2D1" presStyleIdx="3" presStyleCnt="4"/>
      <dgm:spPr/>
      <dgm:t>
        <a:bodyPr/>
        <a:lstStyle/>
        <a:p>
          <a:endParaRPr lang="uk-UA"/>
        </a:p>
      </dgm:t>
    </dgm:pt>
    <dgm:pt modelId="{D84DB04F-B3D4-494A-B42C-F66B9E9F6962}" type="pres">
      <dgm:prSet presAssocID="{70AB4500-CBC1-44F7-87EA-5D1AB50655CC}" presName="node" presStyleLbl="node1" presStyleIdx="4" presStyleCnt="5" custScaleX="223905" custScaleY="7637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7EA648C-366A-436F-8C4C-D73921B0DBFF}" srcId="{B890F638-4082-4FE4-BCA3-9AB9EE82116E}" destId="{26820101-4E2B-401F-8623-21D3BE3A1F8A}" srcOrd="2" destOrd="0" parTransId="{382428AA-D782-4364-9871-BA3A06289DF8}" sibTransId="{FAFBA928-451E-446D-9682-E5BB42711ED4}"/>
    <dgm:cxn modelId="{8E4EDB09-13C9-4A4F-AA28-D24C1452AC54}" type="presOf" srcId="{A898D5D0-BDA8-4AA7-9303-19858FC2A6D7}" destId="{2293A703-0E3B-407D-A6B8-981BD0DDE280}" srcOrd="0" destOrd="0" presId="urn:microsoft.com/office/officeart/2005/8/layout/process5"/>
    <dgm:cxn modelId="{A2FF52DD-BFF6-4D8F-93FA-6A8F04C4A878}" type="presOf" srcId="{70AB4500-CBC1-44F7-87EA-5D1AB50655CC}" destId="{D84DB04F-B3D4-494A-B42C-F66B9E9F6962}" srcOrd="0" destOrd="0" presId="urn:microsoft.com/office/officeart/2005/8/layout/process5"/>
    <dgm:cxn modelId="{A8F90995-4C1D-4D94-B772-FD0275D66C0F}" type="presOf" srcId="{E5B06B69-1B56-457C-9A8A-FB93B3331BF8}" destId="{927F2A9F-D0AF-49DD-88F9-C2180BF3BA22}" srcOrd="0" destOrd="0" presId="urn:microsoft.com/office/officeart/2005/8/layout/process5"/>
    <dgm:cxn modelId="{C1C43D01-19BB-43FC-A5F1-DDFDB5888968}" type="presOf" srcId="{FAFBA928-451E-446D-9682-E5BB42711ED4}" destId="{9C33E66D-61B7-41B8-96F7-C6EA5E5AA487}" srcOrd="0" destOrd="0" presId="urn:microsoft.com/office/officeart/2005/8/layout/process5"/>
    <dgm:cxn modelId="{D470F77F-35C1-48D3-BF77-4D9205D28E9C}" type="presOf" srcId="{26820101-4E2B-401F-8623-21D3BE3A1F8A}" destId="{E41C2D4E-5E48-42B0-80DF-283681C7634C}" srcOrd="0" destOrd="0" presId="urn:microsoft.com/office/officeart/2005/8/layout/process5"/>
    <dgm:cxn modelId="{B4D8B758-40AD-450C-B55C-44EE40DE9BA3}" type="presOf" srcId="{FDE0CD24-4AD9-4596-9917-81C68F115B59}" destId="{192D85AB-66E8-4344-9286-B1BF40AAD300}" srcOrd="1" destOrd="0" presId="urn:microsoft.com/office/officeart/2005/8/layout/process5"/>
    <dgm:cxn modelId="{F402A09D-CE99-4A57-93FC-44CCC127D1CB}" type="presOf" srcId="{381F86BC-5F8E-4617-8B54-73AFF6AD6A6C}" destId="{295C50B1-8B3A-41E9-A733-926DE35E4B7A}" srcOrd="0" destOrd="0" presId="urn:microsoft.com/office/officeart/2005/8/layout/process5"/>
    <dgm:cxn modelId="{DDCB2551-B61C-40ED-9FCC-8F9CEF187F53}" srcId="{B890F638-4082-4FE4-BCA3-9AB9EE82116E}" destId="{10BA3E13-6B32-41E0-8B93-0BEEA410823E}" srcOrd="1" destOrd="0" parTransId="{5B411775-3F4E-4F53-B00D-263F759FDD95}" sibTransId="{381F86BC-5F8E-4617-8B54-73AFF6AD6A6C}"/>
    <dgm:cxn modelId="{EFBCDFF0-DFE1-407A-800C-34D8421DF8F5}" srcId="{B890F638-4082-4FE4-BCA3-9AB9EE82116E}" destId="{A898D5D0-BDA8-4AA7-9303-19858FC2A6D7}" srcOrd="3" destOrd="0" parTransId="{B88E6A6D-2FB0-4FE0-92E6-E9DEFC282D5E}" sibTransId="{FDE0CD24-4AD9-4596-9917-81C68F115B59}"/>
    <dgm:cxn modelId="{CDD88F76-E308-408C-BD7B-36A15B06D100}" type="presOf" srcId="{B890F638-4082-4FE4-BCA3-9AB9EE82116E}" destId="{394C07B0-40B7-4AEA-BA4B-64A37D8A1C6B}" srcOrd="0" destOrd="0" presId="urn:microsoft.com/office/officeart/2005/8/layout/process5"/>
    <dgm:cxn modelId="{143B8A1C-2309-45AF-9BFA-C625963A124B}" type="presOf" srcId="{E5B06B69-1B56-457C-9A8A-FB93B3331BF8}" destId="{AF02B026-FABC-4203-8C5F-C23CDB701471}" srcOrd="1" destOrd="0" presId="urn:microsoft.com/office/officeart/2005/8/layout/process5"/>
    <dgm:cxn modelId="{53537864-5337-4C88-B77C-C2704D7C14B3}" type="presOf" srcId="{FAFBA928-451E-446D-9682-E5BB42711ED4}" destId="{517BD8BB-D9FA-488A-BF1D-6A41514986A0}" srcOrd="1" destOrd="0" presId="urn:microsoft.com/office/officeart/2005/8/layout/process5"/>
    <dgm:cxn modelId="{DB9C7FA8-46A0-4902-9C5D-6805C7028BC9}" type="presOf" srcId="{FDE0CD24-4AD9-4596-9917-81C68F115B59}" destId="{506CE770-55EC-453E-B3EA-B708E7DA5498}" srcOrd="0" destOrd="0" presId="urn:microsoft.com/office/officeart/2005/8/layout/process5"/>
    <dgm:cxn modelId="{9CE5AFE6-6F54-4492-A4F0-3F83551B4E69}" type="presOf" srcId="{10BA3E13-6B32-41E0-8B93-0BEEA410823E}" destId="{9270F267-11C7-4E2C-ABCD-47DC7E315B60}" srcOrd="0" destOrd="0" presId="urn:microsoft.com/office/officeart/2005/8/layout/process5"/>
    <dgm:cxn modelId="{565F0589-C729-4620-A152-19CB95FAB0CF}" type="presOf" srcId="{381F86BC-5F8E-4617-8B54-73AFF6AD6A6C}" destId="{990ADD5E-1F24-4D2E-8F03-8F907B6BE578}" srcOrd="1" destOrd="0" presId="urn:microsoft.com/office/officeart/2005/8/layout/process5"/>
    <dgm:cxn modelId="{92A6F6EE-2676-4ED8-AC59-64EFA36087CF}" srcId="{B890F638-4082-4FE4-BCA3-9AB9EE82116E}" destId="{70AB4500-CBC1-44F7-87EA-5D1AB50655CC}" srcOrd="4" destOrd="0" parTransId="{C685CBFA-6D8D-4BFE-BB48-2E5BF6BFB2DA}" sibTransId="{32254FA9-8B5F-44D0-90FA-5933E40597CD}"/>
    <dgm:cxn modelId="{9D49A88B-BD61-4CE1-968C-B66AE7A9F4CD}" srcId="{B890F638-4082-4FE4-BCA3-9AB9EE82116E}" destId="{104E13CB-EB6C-4BA4-ADAC-D244E2EC6291}" srcOrd="0" destOrd="0" parTransId="{1D80E9D0-DEC5-498A-9734-6947AC0741D9}" sibTransId="{E5B06B69-1B56-457C-9A8A-FB93B3331BF8}"/>
    <dgm:cxn modelId="{4A622C84-B65D-4418-8A5E-08CB584F3DAB}" type="presOf" srcId="{104E13CB-EB6C-4BA4-ADAC-D244E2EC6291}" destId="{CA1C2085-69AB-4B64-AF88-3F1AECA8EB28}" srcOrd="0" destOrd="0" presId="urn:microsoft.com/office/officeart/2005/8/layout/process5"/>
    <dgm:cxn modelId="{06AE74E5-DAF1-47E4-9688-1CF76ADD3F2E}" type="presParOf" srcId="{394C07B0-40B7-4AEA-BA4B-64A37D8A1C6B}" destId="{CA1C2085-69AB-4B64-AF88-3F1AECA8EB28}" srcOrd="0" destOrd="0" presId="urn:microsoft.com/office/officeart/2005/8/layout/process5"/>
    <dgm:cxn modelId="{E537A840-F71D-4216-910F-7C72E410638E}" type="presParOf" srcId="{394C07B0-40B7-4AEA-BA4B-64A37D8A1C6B}" destId="{927F2A9F-D0AF-49DD-88F9-C2180BF3BA22}" srcOrd="1" destOrd="0" presId="urn:microsoft.com/office/officeart/2005/8/layout/process5"/>
    <dgm:cxn modelId="{32DE2F79-7D0E-4AB7-B68B-18E5E56F2139}" type="presParOf" srcId="{927F2A9F-D0AF-49DD-88F9-C2180BF3BA22}" destId="{AF02B026-FABC-4203-8C5F-C23CDB701471}" srcOrd="0" destOrd="0" presId="urn:microsoft.com/office/officeart/2005/8/layout/process5"/>
    <dgm:cxn modelId="{56A5A483-A90B-4DDD-B1BB-9BD3C67EA74C}" type="presParOf" srcId="{394C07B0-40B7-4AEA-BA4B-64A37D8A1C6B}" destId="{9270F267-11C7-4E2C-ABCD-47DC7E315B60}" srcOrd="2" destOrd="0" presId="urn:microsoft.com/office/officeart/2005/8/layout/process5"/>
    <dgm:cxn modelId="{065F8807-5AA0-41A2-BAAC-AAB4ABC8B7C9}" type="presParOf" srcId="{394C07B0-40B7-4AEA-BA4B-64A37D8A1C6B}" destId="{295C50B1-8B3A-41E9-A733-926DE35E4B7A}" srcOrd="3" destOrd="0" presId="urn:microsoft.com/office/officeart/2005/8/layout/process5"/>
    <dgm:cxn modelId="{D32804B9-ABB6-4F01-9F63-CC14CB426B7D}" type="presParOf" srcId="{295C50B1-8B3A-41E9-A733-926DE35E4B7A}" destId="{990ADD5E-1F24-4D2E-8F03-8F907B6BE578}" srcOrd="0" destOrd="0" presId="urn:microsoft.com/office/officeart/2005/8/layout/process5"/>
    <dgm:cxn modelId="{A76884E7-0D74-4AE0-8B3D-CD90D7701C01}" type="presParOf" srcId="{394C07B0-40B7-4AEA-BA4B-64A37D8A1C6B}" destId="{E41C2D4E-5E48-42B0-80DF-283681C7634C}" srcOrd="4" destOrd="0" presId="urn:microsoft.com/office/officeart/2005/8/layout/process5"/>
    <dgm:cxn modelId="{6F6DEF90-2D6A-4047-8C0D-47843C11E06C}" type="presParOf" srcId="{394C07B0-40B7-4AEA-BA4B-64A37D8A1C6B}" destId="{9C33E66D-61B7-41B8-96F7-C6EA5E5AA487}" srcOrd="5" destOrd="0" presId="urn:microsoft.com/office/officeart/2005/8/layout/process5"/>
    <dgm:cxn modelId="{C182AA60-47B7-44F8-A72C-744ECE36F48E}" type="presParOf" srcId="{9C33E66D-61B7-41B8-96F7-C6EA5E5AA487}" destId="{517BD8BB-D9FA-488A-BF1D-6A41514986A0}" srcOrd="0" destOrd="0" presId="urn:microsoft.com/office/officeart/2005/8/layout/process5"/>
    <dgm:cxn modelId="{A20E9BB9-5854-445D-9952-68170D5BF70E}" type="presParOf" srcId="{394C07B0-40B7-4AEA-BA4B-64A37D8A1C6B}" destId="{2293A703-0E3B-407D-A6B8-981BD0DDE280}" srcOrd="6" destOrd="0" presId="urn:microsoft.com/office/officeart/2005/8/layout/process5"/>
    <dgm:cxn modelId="{A20BE741-79A9-481F-A537-EBA5EEBB1B6C}" type="presParOf" srcId="{394C07B0-40B7-4AEA-BA4B-64A37D8A1C6B}" destId="{506CE770-55EC-453E-B3EA-B708E7DA5498}" srcOrd="7" destOrd="0" presId="urn:microsoft.com/office/officeart/2005/8/layout/process5"/>
    <dgm:cxn modelId="{12DC17AA-4D72-4947-A00B-8011C16F5A33}" type="presParOf" srcId="{506CE770-55EC-453E-B3EA-B708E7DA5498}" destId="{192D85AB-66E8-4344-9286-B1BF40AAD300}" srcOrd="0" destOrd="0" presId="urn:microsoft.com/office/officeart/2005/8/layout/process5"/>
    <dgm:cxn modelId="{BB5EC899-BB9F-40CB-8173-EAC706E3DAA3}" type="presParOf" srcId="{394C07B0-40B7-4AEA-BA4B-64A37D8A1C6B}" destId="{D84DB04F-B3D4-494A-B42C-F66B9E9F6962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B4B7880-50DD-4B3D-8575-77E0777D8E1B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751ACF-9936-47D8-9EB3-9F67B31CCDDA}">
      <dgm:prSet phldrT="[Текст]" phldr="1" custT="1"/>
      <dgm:spPr/>
      <dgm:t>
        <a:bodyPr/>
        <a:lstStyle/>
        <a:p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217C8F21-DF44-4016-96AA-FD48C9F0BB4F}" type="parTrans" cxnId="{9185C3CD-073B-4941-B94C-10CCF09C5B89}">
      <dgm:prSet/>
      <dgm:spPr/>
      <dgm:t>
        <a:bodyPr/>
        <a:lstStyle/>
        <a:p>
          <a:endParaRPr lang="ru-RU"/>
        </a:p>
      </dgm:t>
    </dgm:pt>
    <dgm:pt modelId="{B8AE3302-A227-41D3-9BA0-33E55F8DC76A}" type="sibTrans" cxnId="{9185C3CD-073B-4941-B94C-10CCF09C5B89}">
      <dgm:prSet/>
      <dgm:spPr/>
      <dgm:t>
        <a:bodyPr/>
        <a:lstStyle/>
        <a:p>
          <a:endParaRPr lang="ru-RU"/>
        </a:p>
      </dgm:t>
    </dgm:pt>
    <dgm:pt modelId="{700AB550-C08A-43D4-B72B-51C68631E435}">
      <dgm:prSet phldrT="[Текст]" phldr="1" custT="1"/>
      <dgm:spPr/>
      <dgm:t>
        <a:bodyPr/>
        <a:lstStyle/>
        <a:p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3AA0FA3-9C64-4F73-8299-482AE358D305}" type="parTrans" cxnId="{D7D8E4A8-C572-44A1-A605-0C80B2F5F9A3}">
      <dgm:prSet/>
      <dgm:spPr/>
      <dgm:t>
        <a:bodyPr/>
        <a:lstStyle/>
        <a:p>
          <a:endParaRPr lang="ru-RU"/>
        </a:p>
      </dgm:t>
    </dgm:pt>
    <dgm:pt modelId="{527171BE-42DA-43FF-BF71-BDDCB0C3AC3F}" type="sibTrans" cxnId="{D7D8E4A8-C572-44A1-A605-0C80B2F5F9A3}">
      <dgm:prSet/>
      <dgm:spPr/>
      <dgm:t>
        <a:bodyPr/>
        <a:lstStyle/>
        <a:p>
          <a:endParaRPr lang="ru-RU"/>
        </a:p>
      </dgm:t>
    </dgm:pt>
    <dgm:pt modelId="{A6EA4ECA-E692-4034-8456-D875D117A007}">
      <dgm:prSet custT="1"/>
      <dgm:spPr/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Прямою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протилежністю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аналітичних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на думку М.С.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Помазкова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матеріалістичні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облікові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синтетичного характеру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називають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балансові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Як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вже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зазначалося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основу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досліджень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покладають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баланс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9FE80E12-87BC-43F9-9ED8-586A28B62363}" type="parTrans" cxnId="{220F41C8-CB11-44AF-B74D-4ECD68B6FB0D}">
      <dgm:prSet/>
      <dgm:spPr/>
      <dgm:t>
        <a:bodyPr/>
        <a:lstStyle/>
        <a:p>
          <a:endParaRPr lang="ru-RU"/>
        </a:p>
      </dgm:t>
    </dgm:pt>
    <dgm:pt modelId="{BF9C8CD7-82B8-47DD-A852-0DA382AE4DA6}" type="sibTrans" cxnId="{220F41C8-CB11-44AF-B74D-4ECD68B6FB0D}">
      <dgm:prSet/>
      <dgm:spPr/>
      <dgm:t>
        <a:bodyPr/>
        <a:lstStyle/>
        <a:p>
          <a:endParaRPr lang="ru-RU"/>
        </a:p>
      </dgm:t>
    </dgm:pt>
    <dgm:pt modelId="{DBD54425-25F0-4AC6-B90D-F6A16D969C14}">
      <dgm:prSet custT="1"/>
      <dgm:spPr/>
      <dgm:t>
        <a:bodyPr/>
        <a:lstStyle/>
        <a:p>
          <a:r>
            <a:rPr lang="ru-RU" sz="11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з точки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обґрунтування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методу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внесла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суттєвий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перелом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став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пояснюватись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змінами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відбулися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частинах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порушити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балансового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рівняння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активом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пасивом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ж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рівні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протилежні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частинах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активу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одночасні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активі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пасиві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вивченні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характеру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впливу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баланс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встановлено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подвійними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за самою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своєю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природою,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вони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викликають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балансу,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таку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підсумків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активу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ніколи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порушується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виводиться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основний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закон — закон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подвійності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розумінні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кожного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впливу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баланс.</a:t>
          </a:r>
        </a:p>
        <a:p>
          <a:r>
            <a:rPr lang="ru-RU" sz="1100" dirty="0">
              <a:latin typeface="Times New Roman" pitchFamily="18" charset="0"/>
              <a:cs typeface="Times New Roman" pitchFamily="18" charset="0"/>
            </a:rPr>
            <a:t>До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перейшли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майже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відомі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той час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представники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думки.</a:t>
          </a:r>
        </a:p>
      </dgm:t>
    </dgm:pt>
    <dgm:pt modelId="{B830042A-2041-4CF5-BCC7-187FA186917D}" type="parTrans" cxnId="{B1FD4094-F6E7-45E7-954A-C0B8F49BB6E2}">
      <dgm:prSet/>
      <dgm:spPr/>
      <dgm:t>
        <a:bodyPr/>
        <a:lstStyle/>
        <a:p>
          <a:endParaRPr lang="ru-RU"/>
        </a:p>
      </dgm:t>
    </dgm:pt>
    <dgm:pt modelId="{5F43DC6D-3548-4CA1-A233-25A90F449A62}" type="sibTrans" cxnId="{B1FD4094-F6E7-45E7-954A-C0B8F49BB6E2}">
      <dgm:prSet/>
      <dgm:spPr/>
      <dgm:t>
        <a:bodyPr/>
        <a:lstStyle/>
        <a:p>
          <a:endParaRPr lang="ru-RU"/>
        </a:p>
      </dgm:t>
    </dgm:pt>
    <dgm:pt modelId="{ABA8FDE6-FD5F-44AB-A33F-52CA15CC0043}">
      <dgm:prSet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автора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й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досі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ведуться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гострі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дискусії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Ким же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запропонована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дана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? На думку Я.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Гальперіна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авторство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несправедливо приписано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німцям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стверджують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запропонував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обґрунтував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професор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Альберт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Кальмес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1912 р.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твердження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суперечить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істині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створена не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Німеччині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а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відноситься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не до 1912 р., а до 1889 р.</a:t>
          </a:r>
        </a:p>
      </dgm:t>
    </dgm:pt>
    <dgm:pt modelId="{A27F0EE7-7EB9-485A-85B9-FE7C2E8EE5CE}" type="parTrans" cxnId="{2EA0EBD3-636F-4166-8699-CFBC6800FD06}">
      <dgm:prSet/>
      <dgm:spPr/>
      <dgm:t>
        <a:bodyPr/>
        <a:lstStyle/>
        <a:p>
          <a:endParaRPr lang="ru-RU"/>
        </a:p>
      </dgm:t>
    </dgm:pt>
    <dgm:pt modelId="{1EDDAA10-6CF2-4BCC-89B0-30F74D1F34DB}" type="sibTrans" cxnId="{2EA0EBD3-636F-4166-8699-CFBC6800FD06}">
      <dgm:prSet/>
      <dgm:spPr/>
      <dgm:t>
        <a:bodyPr/>
        <a:lstStyle/>
        <a:p>
          <a:endParaRPr lang="ru-RU"/>
        </a:p>
      </dgm:t>
    </dgm:pt>
    <dgm:pt modelId="{11813253-1A0F-47F5-8112-5DE2BD906C8A}">
      <dgm:prSet phldrT="[Текст]" phldr="1" custT="1"/>
      <dgm:spPr/>
      <dgm:t>
        <a:bodyPr/>
        <a:lstStyle/>
        <a:p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7DF8A85-A4D8-4683-B691-61C8AED1B4B5}" type="sibTrans" cxnId="{6CFD3BB4-F793-4220-B1AA-C4969BAD78B3}">
      <dgm:prSet/>
      <dgm:spPr/>
      <dgm:t>
        <a:bodyPr/>
        <a:lstStyle/>
        <a:p>
          <a:endParaRPr lang="ru-RU"/>
        </a:p>
      </dgm:t>
    </dgm:pt>
    <dgm:pt modelId="{C51EB8A9-D7BB-4F5E-9510-F2E727C15967}" type="parTrans" cxnId="{6CFD3BB4-F793-4220-B1AA-C4969BAD78B3}">
      <dgm:prSet/>
      <dgm:spPr/>
      <dgm:t>
        <a:bodyPr/>
        <a:lstStyle/>
        <a:p>
          <a:endParaRPr lang="ru-RU"/>
        </a:p>
      </dgm:t>
    </dgm:pt>
    <dgm:pt modelId="{705C82B8-7777-4162-BD10-034F5C92351E}" type="pres">
      <dgm:prSet presAssocID="{EB4B7880-50DD-4B3D-8575-77E0777D8E1B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B40D1979-227B-4A83-A2FB-131D4F9FAA3B}" type="pres">
      <dgm:prSet presAssocID="{8C751ACF-9936-47D8-9EB3-9F67B31CCDDA}" presName="parentText1" presStyleLbl="node1" presStyleIdx="0" presStyleCnt="3" custScaleY="119330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F51C522-85ED-4CE3-9249-2783C474D97B}" type="pres">
      <dgm:prSet presAssocID="{8C751ACF-9936-47D8-9EB3-9F67B31CCDDA}" presName="childText1" presStyleLbl="solidAlignAcc1" presStyleIdx="0" presStyleCnt="3" custScaleY="109086" custLinFactNeighborX="14" custLinFactNeighborY="-9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B73017-8268-4370-89E8-06B5AD73E9E8}" type="pres">
      <dgm:prSet presAssocID="{11813253-1A0F-47F5-8112-5DE2BD906C8A}" presName="parentText2" presStyleLbl="node1" presStyleIdx="1" presStyleCnt="3" custScaleY="10908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C668A7-3E91-498D-A1CC-FA1D5CEBD921}" type="pres">
      <dgm:prSet presAssocID="{11813253-1A0F-47F5-8112-5DE2BD906C8A}" presName="childText2" presStyleLbl="solidAlignAcc1" presStyleIdx="1" presStyleCnt="3" custScaleY="1712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75912D4-6277-4AC6-86A1-4980692391ED}" type="pres">
      <dgm:prSet presAssocID="{700AB550-C08A-43D4-B72B-51C68631E435}" presName="parentText3" presStyleLbl="node1" presStyleIdx="2" presStyleCnt="3" custScaleY="10908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E5CA7A2-A7DC-4AEC-8A7F-15B723DA38AB}" type="pres">
      <dgm:prSet presAssocID="{700AB550-C08A-43D4-B72B-51C68631E435}" presName="childText3" presStyleLbl="solidAlignAcc1" presStyleIdx="2" presStyleCnt="3" custScaleY="200460" custLinFactNeighborX="-292" custLinFactNeighborY="111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1FD4094-F6E7-45E7-954A-C0B8F49BB6E2}" srcId="{11813253-1A0F-47F5-8112-5DE2BD906C8A}" destId="{DBD54425-25F0-4AC6-B90D-F6A16D969C14}" srcOrd="0" destOrd="0" parTransId="{B830042A-2041-4CF5-BCC7-187FA186917D}" sibTransId="{5F43DC6D-3548-4CA1-A233-25A90F449A62}"/>
    <dgm:cxn modelId="{9185C3CD-073B-4941-B94C-10CCF09C5B89}" srcId="{EB4B7880-50DD-4B3D-8575-77E0777D8E1B}" destId="{8C751ACF-9936-47D8-9EB3-9F67B31CCDDA}" srcOrd="0" destOrd="0" parTransId="{217C8F21-DF44-4016-96AA-FD48C9F0BB4F}" sibTransId="{B8AE3302-A227-41D3-9BA0-33E55F8DC76A}"/>
    <dgm:cxn modelId="{D2DE2BC2-F172-420A-9B22-2B1D6B16EC53}" type="presOf" srcId="{A6EA4ECA-E692-4034-8456-D875D117A007}" destId="{2F51C522-85ED-4CE3-9249-2783C474D97B}" srcOrd="0" destOrd="0" presId="urn:microsoft.com/office/officeart/2009/3/layout/IncreasingArrowsProcess"/>
    <dgm:cxn modelId="{2EA0EBD3-636F-4166-8699-CFBC6800FD06}" srcId="{700AB550-C08A-43D4-B72B-51C68631E435}" destId="{ABA8FDE6-FD5F-44AB-A33F-52CA15CC0043}" srcOrd="0" destOrd="0" parTransId="{A27F0EE7-7EB9-485A-85B9-FE7C2E8EE5CE}" sibTransId="{1EDDAA10-6CF2-4BCC-89B0-30F74D1F34DB}"/>
    <dgm:cxn modelId="{CE1C6473-FE69-4945-B45D-5108D681A7D7}" type="presOf" srcId="{EB4B7880-50DD-4B3D-8575-77E0777D8E1B}" destId="{705C82B8-7777-4162-BD10-034F5C92351E}" srcOrd="0" destOrd="0" presId="urn:microsoft.com/office/officeart/2009/3/layout/IncreasingArrowsProcess"/>
    <dgm:cxn modelId="{8E7578C0-9C3E-452B-A909-25576376006C}" type="presOf" srcId="{ABA8FDE6-FD5F-44AB-A33F-52CA15CC0043}" destId="{8E5CA7A2-A7DC-4AEC-8A7F-15B723DA38AB}" srcOrd="0" destOrd="0" presId="urn:microsoft.com/office/officeart/2009/3/layout/IncreasingArrowsProcess"/>
    <dgm:cxn modelId="{DAC73756-EB03-42F5-9182-0C82DCF33EA9}" type="presOf" srcId="{8C751ACF-9936-47D8-9EB3-9F67B31CCDDA}" destId="{B40D1979-227B-4A83-A2FB-131D4F9FAA3B}" srcOrd="0" destOrd="0" presId="urn:microsoft.com/office/officeart/2009/3/layout/IncreasingArrowsProcess"/>
    <dgm:cxn modelId="{D7D8E4A8-C572-44A1-A605-0C80B2F5F9A3}" srcId="{EB4B7880-50DD-4B3D-8575-77E0777D8E1B}" destId="{700AB550-C08A-43D4-B72B-51C68631E435}" srcOrd="2" destOrd="0" parTransId="{53AA0FA3-9C64-4F73-8299-482AE358D305}" sibTransId="{527171BE-42DA-43FF-BF71-BDDCB0C3AC3F}"/>
    <dgm:cxn modelId="{01BD7847-ED54-4B5F-8E9D-08A387D667B0}" type="presOf" srcId="{DBD54425-25F0-4AC6-B90D-F6A16D969C14}" destId="{87C668A7-3E91-498D-A1CC-FA1D5CEBD921}" srcOrd="0" destOrd="0" presId="urn:microsoft.com/office/officeart/2009/3/layout/IncreasingArrowsProcess"/>
    <dgm:cxn modelId="{220F41C8-CB11-44AF-B74D-4ECD68B6FB0D}" srcId="{8C751ACF-9936-47D8-9EB3-9F67B31CCDDA}" destId="{A6EA4ECA-E692-4034-8456-D875D117A007}" srcOrd="0" destOrd="0" parTransId="{9FE80E12-87BC-43F9-9ED8-586A28B62363}" sibTransId="{BF9C8CD7-82B8-47DD-A852-0DA382AE4DA6}"/>
    <dgm:cxn modelId="{380F6B77-F2BB-453D-A65A-455DB5A6D1A2}" type="presOf" srcId="{700AB550-C08A-43D4-B72B-51C68631E435}" destId="{F75912D4-6277-4AC6-86A1-4980692391ED}" srcOrd="0" destOrd="0" presId="urn:microsoft.com/office/officeart/2009/3/layout/IncreasingArrowsProcess"/>
    <dgm:cxn modelId="{6CFD3BB4-F793-4220-B1AA-C4969BAD78B3}" srcId="{EB4B7880-50DD-4B3D-8575-77E0777D8E1B}" destId="{11813253-1A0F-47F5-8112-5DE2BD906C8A}" srcOrd="1" destOrd="0" parTransId="{C51EB8A9-D7BB-4F5E-9510-F2E727C15967}" sibTransId="{B7DF8A85-A4D8-4683-B691-61C8AED1B4B5}"/>
    <dgm:cxn modelId="{C6423B92-B8C1-41CF-9520-4FB37C52512A}" type="presOf" srcId="{11813253-1A0F-47F5-8112-5DE2BD906C8A}" destId="{12B73017-8268-4370-89E8-06B5AD73E9E8}" srcOrd="0" destOrd="0" presId="urn:microsoft.com/office/officeart/2009/3/layout/IncreasingArrowsProcess"/>
    <dgm:cxn modelId="{85536AA7-D150-4E2F-9BC0-5C8476D875A2}" type="presParOf" srcId="{705C82B8-7777-4162-BD10-034F5C92351E}" destId="{B40D1979-227B-4A83-A2FB-131D4F9FAA3B}" srcOrd="0" destOrd="0" presId="urn:microsoft.com/office/officeart/2009/3/layout/IncreasingArrowsProcess"/>
    <dgm:cxn modelId="{A689DB32-542E-48CA-A89D-71493860B354}" type="presParOf" srcId="{705C82B8-7777-4162-BD10-034F5C92351E}" destId="{2F51C522-85ED-4CE3-9249-2783C474D97B}" srcOrd="1" destOrd="0" presId="urn:microsoft.com/office/officeart/2009/3/layout/IncreasingArrowsProcess"/>
    <dgm:cxn modelId="{9B6F2718-2738-4E17-AAAE-E0A516CBB416}" type="presParOf" srcId="{705C82B8-7777-4162-BD10-034F5C92351E}" destId="{12B73017-8268-4370-89E8-06B5AD73E9E8}" srcOrd="2" destOrd="0" presId="urn:microsoft.com/office/officeart/2009/3/layout/IncreasingArrowsProcess"/>
    <dgm:cxn modelId="{B9D955D1-4CB6-4690-A30F-65049B8C7B81}" type="presParOf" srcId="{705C82B8-7777-4162-BD10-034F5C92351E}" destId="{87C668A7-3E91-498D-A1CC-FA1D5CEBD921}" srcOrd="3" destOrd="0" presId="urn:microsoft.com/office/officeart/2009/3/layout/IncreasingArrowsProcess"/>
    <dgm:cxn modelId="{AB2F17B4-C738-4304-9D89-7E348EF33ED5}" type="presParOf" srcId="{705C82B8-7777-4162-BD10-034F5C92351E}" destId="{F75912D4-6277-4AC6-86A1-4980692391ED}" srcOrd="4" destOrd="0" presId="urn:microsoft.com/office/officeart/2009/3/layout/IncreasingArrowsProcess"/>
    <dgm:cxn modelId="{8CB7FB0B-4F85-4F71-916C-FF4FABFBC863}" type="presParOf" srcId="{705C82B8-7777-4162-BD10-034F5C92351E}" destId="{8E5CA7A2-A7DC-4AEC-8A7F-15B723DA38AB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A317666-FDE4-414A-B703-5E072E4231C6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B4EF0F91-1A67-4D95-8B2B-CE00CB0ECB73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автора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й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ведуться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гострі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дискусії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Ким же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запропонована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дана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? На думку Я.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Гальперіна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авторство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несправедливо приписано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німцям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стверджують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запропонував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обґрунтував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професор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Альберт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Кальмес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1912 р.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твердження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суперечить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істині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створена не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Німеччині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а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відноситься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не до 1912 р., а до 1889 р.</a:t>
          </a:r>
        </a:p>
      </dgm:t>
    </dgm:pt>
    <dgm:pt modelId="{270E1463-46F6-495A-9B42-2133E6E2BA61}" type="parTrans" cxnId="{523BC2CE-CA99-4C84-B509-3B133B1940FD}">
      <dgm:prSet/>
      <dgm:spPr/>
      <dgm:t>
        <a:bodyPr/>
        <a:lstStyle/>
        <a:p>
          <a:endParaRPr lang="ru-RU" sz="2000"/>
        </a:p>
      </dgm:t>
    </dgm:pt>
    <dgm:pt modelId="{12B8B109-7C3E-472C-B7BC-85D9FCAB55AD}" type="sibTrans" cxnId="{523BC2CE-CA99-4C84-B509-3B133B1940FD}">
      <dgm:prSet/>
      <dgm:spPr/>
      <dgm:t>
        <a:bodyPr/>
        <a:lstStyle/>
        <a:p>
          <a:endParaRPr lang="ru-RU" sz="2000"/>
        </a:p>
      </dgm:t>
    </dgm:pt>
    <dgm:pt modelId="{89ED9B21-6CE8-4903-9058-0EEB07B47964}">
      <dgm:prSet phldrT="[Текст]"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Перша робота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написана І.П.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Руссіяном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“Теория двойного счета имущества”,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надрукована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Одесі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1889 р., представляла собою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витяг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ж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твору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“Основания двойной бухгалтерии”, де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висвітлені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основи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95CDA254-2AD0-405C-82A6-B8264509696D}" type="parTrans" cxnId="{B0CD87E6-01F5-418B-AF5F-36C6F5396A4D}">
      <dgm:prSet/>
      <dgm:spPr/>
      <dgm:t>
        <a:bodyPr/>
        <a:lstStyle/>
        <a:p>
          <a:endParaRPr lang="ru-RU" sz="2000"/>
        </a:p>
      </dgm:t>
    </dgm:pt>
    <dgm:pt modelId="{A9F0DBCB-1EBD-44E0-9F74-39472FEC38FA}" type="sibTrans" cxnId="{B0CD87E6-01F5-418B-AF5F-36C6F5396A4D}">
      <dgm:prSet/>
      <dgm:spPr/>
      <dgm:t>
        <a:bodyPr/>
        <a:lstStyle/>
        <a:p>
          <a:endParaRPr lang="ru-RU" sz="2000"/>
        </a:p>
      </dgm:t>
    </dgm:pt>
    <dgm:pt modelId="{38CAB261-F5BB-48B2-A5E3-F0DBC71CC16D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Після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1900 р.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Одесі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вийшла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яка мала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“Краткий учебник коммерческой бухгалтерии”, автором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є М.С.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Лунський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і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викладені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основні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моменти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1EB9A97-2BE9-47ED-A0B2-8E336FB19781}" type="parTrans" cxnId="{42635ECB-5D78-4BFE-8990-14C4521E6019}">
      <dgm:prSet/>
      <dgm:spPr/>
      <dgm:t>
        <a:bodyPr/>
        <a:lstStyle/>
        <a:p>
          <a:endParaRPr lang="ru-RU" sz="2000"/>
        </a:p>
      </dgm:t>
    </dgm:pt>
    <dgm:pt modelId="{F1206F63-AD68-4966-84BD-25BAD84AC657}" type="sibTrans" cxnId="{42635ECB-5D78-4BFE-8990-14C4521E6019}">
      <dgm:prSet/>
      <dgm:spPr/>
      <dgm:t>
        <a:bodyPr/>
        <a:lstStyle/>
        <a:p>
          <a:endParaRPr lang="ru-RU" sz="2000"/>
        </a:p>
      </dgm:t>
    </dgm:pt>
    <dgm:pt modelId="{4779BFBA-7AB5-40BB-A78B-9409A9C4B356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представниками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балансу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розгорталась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запекла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боротьба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В 1908 р.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Московському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товаристві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бухгалтерів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виступив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Г.А.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Бахчисарайцев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доповіддю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 тему “Як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потрібно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вивчати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бухгалтерію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Думки про закон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про баланс . Автор стояв 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позиціях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балансу,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ним і автором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Сіверсом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дещо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пізніше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відбувся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диспут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Товаристві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розробки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152A178-29EB-475B-9967-5AF07FD9548A}" type="parTrans" cxnId="{0C011AA7-8911-476D-ACFB-A962911797BE}">
      <dgm:prSet/>
      <dgm:spPr/>
      <dgm:t>
        <a:bodyPr/>
        <a:lstStyle/>
        <a:p>
          <a:endParaRPr lang="ru-RU" sz="2000"/>
        </a:p>
      </dgm:t>
    </dgm:pt>
    <dgm:pt modelId="{9CF73D23-03FA-4802-8146-D08EB16E4414}" type="sibTrans" cxnId="{0C011AA7-8911-476D-ACFB-A962911797BE}">
      <dgm:prSet/>
      <dgm:spPr/>
      <dgm:t>
        <a:bodyPr/>
        <a:lstStyle/>
        <a:p>
          <a:endParaRPr lang="ru-RU" sz="2000"/>
        </a:p>
      </dgm:t>
    </dgm:pt>
    <dgm:pt modelId="{EF7B32B2-4F12-4CA0-82E3-431401A2306A}">
      <dgm:prSet phldrT="[Текст]"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В 1909 р.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відомий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проф. Р.Я.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Вейцман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підготував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першого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видання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“Курс счетоводства”,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отримав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загальне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визнання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витримав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17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перевидань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роботі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автор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дотримується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В 1910 р.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Красноярську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вийшов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друку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додаток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до книги М.У. Попова “Математический метод бухгалтерии”, де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дана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математична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інтерпретація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застосовувалась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трактування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Г.А.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Бахчисарайцевим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EE08549C-D819-487D-BEB2-FBAF90F88AE8}" type="parTrans" cxnId="{42C2DFA6-4B3A-49E0-BD17-8652294FAB38}">
      <dgm:prSet/>
      <dgm:spPr/>
      <dgm:t>
        <a:bodyPr/>
        <a:lstStyle/>
        <a:p>
          <a:endParaRPr lang="ru-RU" sz="2000"/>
        </a:p>
      </dgm:t>
    </dgm:pt>
    <dgm:pt modelId="{F2723611-4591-46FA-9423-9F1DC9A6E851}" type="sibTrans" cxnId="{42C2DFA6-4B3A-49E0-BD17-8652294FAB38}">
      <dgm:prSet/>
      <dgm:spPr/>
      <dgm:t>
        <a:bodyPr/>
        <a:lstStyle/>
        <a:p>
          <a:endParaRPr lang="ru-RU" sz="2000"/>
        </a:p>
      </dgm:t>
    </dgm:pt>
    <dgm:pt modelId="{5BBCBFC0-25C8-4F70-824E-6C278B5C92E9}" type="pres">
      <dgm:prSet presAssocID="{2A317666-FDE4-414A-B703-5E072E4231C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F356C7CB-4FC9-49F6-A7B3-2AF66520C057}" type="pres">
      <dgm:prSet presAssocID="{2A317666-FDE4-414A-B703-5E072E4231C6}" presName="Name1" presStyleCnt="0"/>
      <dgm:spPr/>
    </dgm:pt>
    <dgm:pt modelId="{D779A27F-BC68-442C-A946-A0F2C91BB4AF}" type="pres">
      <dgm:prSet presAssocID="{2A317666-FDE4-414A-B703-5E072E4231C6}" presName="cycle" presStyleCnt="0"/>
      <dgm:spPr/>
    </dgm:pt>
    <dgm:pt modelId="{B4986419-5F7F-4864-A8B0-187614CA269A}" type="pres">
      <dgm:prSet presAssocID="{2A317666-FDE4-414A-B703-5E072E4231C6}" presName="srcNode" presStyleLbl="node1" presStyleIdx="0" presStyleCnt="5"/>
      <dgm:spPr/>
    </dgm:pt>
    <dgm:pt modelId="{34821511-6809-4CE1-BDB7-6CE422697C58}" type="pres">
      <dgm:prSet presAssocID="{2A317666-FDE4-414A-B703-5E072E4231C6}" presName="conn" presStyleLbl="parChTrans1D2" presStyleIdx="0" presStyleCnt="1"/>
      <dgm:spPr/>
      <dgm:t>
        <a:bodyPr/>
        <a:lstStyle/>
        <a:p>
          <a:endParaRPr lang="uk-UA"/>
        </a:p>
      </dgm:t>
    </dgm:pt>
    <dgm:pt modelId="{288CF60F-CA57-4C80-8FB3-2FBECB2E7DD3}" type="pres">
      <dgm:prSet presAssocID="{2A317666-FDE4-414A-B703-5E072E4231C6}" presName="extraNode" presStyleLbl="node1" presStyleIdx="0" presStyleCnt="5"/>
      <dgm:spPr/>
    </dgm:pt>
    <dgm:pt modelId="{EAEA4362-44CE-4F2B-882B-2030CF872159}" type="pres">
      <dgm:prSet presAssocID="{2A317666-FDE4-414A-B703-5E072E4231C6}" presName="dstNode" presStyleLbl="node1" presStyleIdx="0" presStyleCnt="5"/>
      <dgm:spPr/>
    </dgm:pt>
    <dgm:pt modelId="{C26CFF16-692D-4B4E-A7DC-1C62A794A257}" type="pres">
      <dgm:prSet presAssocID="{B4EF0F91-1A67-4D95-8B2B-CE00CB0ECB73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2275041-E68C-4387-BBA5-7EA6B06FD1A1}" type="pres">
      <dgm:prSet presAssocID="{B4EF0F91-1A67-4D95-8B2B-CE00CB0ECB73}" presName="accent_1" presStyleCnt="0"/>
      <dgm:spPr/>
    </dgm:pt>
    <dgm:pt modelId="{F777E18B-75C7-48E3-B774-D98A17031850}" type="pres">
      <dgm:prSet presAssocID="{B4EF0F91-1A67-4D95-8B2B-CE00CB0ECB73}" presName="accentRepeatNode" presStyleLbl="solidFgAcc1" presStyleIdx="0" presStyleCnt="5"/>
      <dgm:spPr/>
    </dgm:pt>
    <dgm:pt modelId="{21BD75BA-2307-4300-8E8D-3525CD46A36A}" type="pres">
      <dgm:prSet presAssocID="{89ED9B21-6CE8-4903-9058-0EEB07B47964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723C35A-133E-4C8C-9D42-A1793D2421BE}" type="pres">
      <dgm:prSet presAssocID="{89ED9B21-6CE8-4903-9058-0EEB07B47964}" presName="accent_2" presStyleCnt="0"/>
      <dgm:spPr/>
    </dgm:pt>
    <dgm:pt modelId="{7179B785-3CE7-42E4-AE48-92D56C2CB42F}" type="pres">
      <dgm:prSet presAssocID="{89ED9B21-6CE8-4903-9058-0EEB07B47964}" presName="accentRepeatNode" presStyleLbl="solidFgAcc1" presStyleIdx="1" presStyleCnt="5"/>
      <dgm:spPr/>
    </dgm:pt>
    <dgm:pt modelId="{18047766-3274-4232-89BE-EE3A7750A949}" type="pres">
      <dgm:prSet presAssocID="{38CAB261-F5BB-48B2-A5E3-F0DBC71CC16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2462C96-0D38-4B84-957F-D3FB7BE5ED3F}" type="pres">
      <dgm:prSet presAssocID="{38CAB261-F5BB-48B2-A5E3-F0DBC71CC16D}" presName="accent_3" presStyleCnt="0"/>
      <dgm:spPr/>
    </dgm:pt>
    <dgm:pt modelId="{39A10D2F-824F-42C3-BC53-90587B49BBE5}" type="pres">
      <dgm:prSet presAssocID="{38CAB261-F5BB-48B2-A5E3-F0DBC71CC16D}" presName="accentRepeatNode" presStyleLbl="solidFgAcc1" presStyleIdx="2" presStyleCnt="5"/>
      <dgm:spPr/>
    </dgm:pt>
    <dgm:pt modelId="{F4CFAF38-3250-4BEF-9E2B-D05231534ED3}" type="pres">
      <dgm:prSet presAssocID="{4779BFBA-7AB5-40BB-A78B-9409A9C4B35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9CBAE25-DE53-4B3A-A53D-950D2AD37779}" type="pres">
      <dgm:prSet presAssocID="{4779BFBA-7AB5-40BB-A78B-9409A9C4B356}" presName="accent_4" presStyleCnt="0"/>
      <dgm:spPr/>
    </dgm:pt>
    <dgm:pt modelId="{381A6A45-6CB6-4478-94B2-ED5BB8D722EB}" type="pres">
      <dgm:prSet presAssocID="{4779BFBA-7AB5-40BB-A78B-9409A9C4B356}" presName="accentRepeatNode" presStyleLbl="solidFgAcc1" presStyleIdx="3" presStyleCnt="5"/>
      <dgm:spPr/>
    </dgm:pt>
    <dgm:pt modelId="{B520586A-1976-42C2-AB19-A663581A02D3}" type="pres">
      <dgm:prSet presAssocID="{EF7B32B2-4F12-4CA0-82E3-431401A2306A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E036645-FA6D-4A84-AEED-80444AF60EFC}" type="pres">
      <dgm:prSet presAssocID="{EF7B32B2-4F12-4CA0-82E3-431401A2306A}" presName="accent_5" presStyleCnt="0"/>
      <dgm:spPr/>
    </dgm:pt>
    <dgm:pt modelId="{881E6F6F-976B-4E4F-AB4B-713ED54BDEB2}" type="pres">
      <dgm:prSet presAssocID="{EF7B32B2-4F12-4CA0-82E3-431401A2306A}" presName="accentRepeatNode" presStyleLbl="solidFgAcc1" presStyleIdx="4" presStyleCnt="5"/>
      <dgm:spPr/>
    </dgm:pt>
  </dgm:ptLst>
  <dgm:cxnLst>
    <dgm:cxn modelId="{523BC2CE-CA99-4C84-B509-3B133B1940FD}" srcId="{2A317666-FDE4-414A-B703-5E072E4231C6}" destId="{B4EF0F91-1A67-4D95-8B2B-CE00CB0ECB73}" srcOrd="0" destOrd="0" parTransId="{270E1463-46F6-495A-9B42-2133E6E2BA61}" sibTransId="{12B8B109-7C3E-472C-B7BC-85D9FCAB55AD}"/>
    <dgm:cxn modelId="{86A24D6A-19B7-472F-B182-ADE4FC9F127A}" type="presOf" srcId="{EF7B32B2-4F12-4CA0-82E3-431401A2306A}" destId="{B520586A-1976-42C2-AB19-A663581A02D3}" srcOrd="0" destOrd="0" presId="urn:microsoft.com/office/officeart/2008/layout/VerticalCurvedList"/>
    <dgm:cxn modelId="{3EA2C927-336B-46F0-AEF8-A65C709F78A6}" type="presOf" srcId="{4779BFBA-7AB5-40BB-A78B-9409A9C4B356}" destId="{F4CFAF38-3250-4BEF-9E2B-D05231534ED3}" srcOrd="0" destOrd="0" presId="urn:microsoft.com/office/officeart/2008/layout/VerticalCurvedList"/>
    <dgm:cxn modelId="{2A595442-F820-4F82-B8D4-61D0CA504DDD}" type="presOf" srcId="{38CAB261-F5BB-48B2-A5E3-F0DBC71CC16D}" destId="{18047766-3274-4232-89BE-EE3A7750A949}" srcOrd="0" destOrd="0" presId="urn:microsoft.com/office/officeart/2008/layout/VerticalCurvedList"/>
    <dgm:cxn modelId="{42C2DFA6-4B3A-49E0-BD17-8652294FAB38}" srcId="{2A317666-FDE4-414A-B703-5E072E4231C6}" destId="{EF7B32B2-4F12-4CA0-82E3-431401A2306A}" srcOrd="4" destOrd="0" parTransId="{EE08549C-D819-487D-BEB2-FBAF90F88AE8}" sibTransId="{F2723611-4591-46FA-9423-9F1DC9A6E851}"/>
    <dgm:cxn modelId="{42635ECB-5D78-4BFE-8990-14C4521E6019}" srcId="{2A317666-FDE4-414A-B703-5E072E4231C6}" destId="{38CAB261-F5BB-48B2-A5E3-F0DBC71CC16D}" srcOrd="2" destOrd="0" parTransId="{21EB9A97-2BE9-47ED-A0B2-8E336FB19781}" sibTransId="{F1206F63-AD68-4966-84BD-25BAD84AC657}"/>
    <dgm:cxn modelId="{B0CD87E6-01F5-418B-AF5F-36C6F5396A4D}" srcId="{2A317666-FDE4-414A-B703-5E072E4231C6}" destId="{89ED9B21-6CE8-4903-9058-0EEB07B47964}" srcOrd="1" destOrd="0" parTransId="{95CDA254-2AD0-405C-82A6-B8264509696D}" sibTransId="{A9F0DBCB-1EBD-44E0-9F74-39472FEC38FA}"/>
    <dgm:cxn modelId="{0C011AA7-8911-476D-ACFB-A962911797BE}" srcId="{2A317666-FDE4-414A-B703-5E072E4231C6}" destId="{4779BFBA-7AB5-40BB-A78B-9409A9C4B356}" srcOrd="3" destOrd="0" parTransId="{2152A178-29EB-475B-9967-5AF07FD9548A}" sibTransId="{9CF73D23-03FA-4802-8146-D08EB16E4414}"/>
    <dgm:cxn modelId="{963C2979-AA91-4860-BA2C-079D15BFD994}" type="presOf" srcId="{89ED9B21-6CE8-4903-9058-0EEB07B47964}" destId="{21BD75BA-2307-4300-8E8D-3525CD46A36A}" srcOrd="0" destOrd="0" presId="urn:microsoft.com/office/officeart/2008/layout/VerticalCurvedList"/>
    <dgm:cxn modelId="{37DE089C-8E7F-4F94-B779-D8D093E8147D}" type="presOf" srcId="{B4EF0F91-1A67-4D95-8B2B-CE00CB0ECB73}" destId="{C26CFF16-692D-4B4E-A7DC-1C62A794A257}" srcOrd="0" destOrd="0" presId="urn:microsoft.com/office/officeart/2008/layout/VerticalCurvedList"/>
    <dgm:cxn modelId="{479526D6-4081-4C32-B754-1E8DE7FA4508}" type="presOf" srcId="{2A317666-FDE4-414A-B703-5E072E4231C6}" destId="{5BBCBFC0-25C8-4F70-824E-6C278B5C92E9}" srcOrd="0" destOrd="0" presId="urn:microsoft.com/office/officeart/2008/layout/VerticalCurvedList"/>
    <dgm:cxn modelId="{319FBD2D-C354-4F9D-BA59-E3A88A3BAE24}" type="presOf" srcId="{12B8B109-7C3E-472C-B7BC-85D9FCAB55AD}" destId="{34821511-6809-4CE1-BDB7-6CE422697C58}" srcOrd="0" destOrd="0" presId="urn:microsoft.com/office/officeart/2008/layout/VerticalCurvedList"/>
    <dgm:cxn modelId="{977662BF-7487-4BF0-A9B2-75ADDEB44AFE}" type="presParOf" srcId="{5BBCBFC0-25C8-4F70-824E-6C278B5C92E9}" destId="{F356C7CB-4FC9-49F6-A7B3-2AF66520C057}" srcOrd="0" destOrd="0" presId="urn:microsoft.com/office/officeart/2008/layout/VerticalCurvedList"/>
    <dgm:cxn modelId="{291164E1-9277-4A8A-93D4-E269EED78DBA}" type="presParOf" srcId="{F356C7CB-4FC9-49F6-A7B3-2AF66520C057}" destId="{D779A27F-BC68-442C-A946-A0F2C91BB4AF}" srcOrd="0" destOrd="0" presId="urn:microsoft.com/office/officeart/2008/layout/VerticalCurvedList"/>
    <dgm:cxn modelId="{D293C316-B55A-4726-9DE2-825D85955E27}" type="presParOf" srcId="{D779A27F-BC68-442C-A946-A0F2C91BB4AF}" destId="{B4986419-5F7F-4864-A8B0-187614CA269A}" srcOrd="0" destOrd="0" presId="urn:microsoft.com/office/officeart/2008/layout/VerticalCurvedList"/>
    <dgm:cxn modelId="{F5C8CC39-A0F1-4BDD-8701-D6A2F26FD518}" type="presParOf" srcId="{D779A27F-BC68-442C-A946-A0F2C91BB4AF}" destId="{34821511-6809-4CE1-BDB7-6CE422697C58}" srcOrd="1" destOrd="0" presId="urn:microsoft.com/office/officeart/2008/layout/VerticalCurvedList"/>
    <dgm:cxn modelId="{16B91AAA-1122-40D4-AFE6-4E7F23912198}" type="presParOf" srcId="{D779A27F-BC68-442C-A946-A0F2C91BB4AF}" destId="{288CF60F-CA57-4C80-8FB3-2FBECB2E7DD3}" srcOrd="2" destOrd="0" presId="urn:microsoft.com/office/officeart/2008/layout/VerticalCurvedList"/>
    <dgm:cxn modelId="{FE52647C-6462-4DCB-844F-15F1D6261567}" type="presParOf" srcId="{D779A27F-BC68-442C-A946-A0F2C91BB4AF}" destId="{EAEA4362-44CE-4F2B-882B-2030CF872159}" srcOrd="3" destOrd="0" presId="urn:microsoft.com/office/officeart/2008/layout/VerticalCurvedList"/>
    <dgm:cxn modelId="{F69FAE18-1313-42D9-BCAF-287F2AD50A8E}" type="presParOf" srcId="{F356C7CB-4FC9-49F6-A7B3-2AF66520C057}" destId="{C26CFF16-692D-4B4E-A7DC-1C62A794A257}" srcOrd="1" destOrd="0" presId="urn:microsoft.com/office/officeart/2008/layout/VerticalCurvedList"/>
    <dgm:cxn modelId="{D630FD06-8D31-490D-9408-9D52F72FF750}" type="presParOf" srcId="{F356C7CB-4FC9-49F6-A7B3-2AF66520C057}" destId="{32275041-E68C-4387-BBA5-7EA6B06FD1A1}" srcOrd="2" destOrd="0" presId="urn:microsoft.com/office/officeart/2008/layout/VerticalCurvedList"/>
    <dgm:cxn modelId="{1260C108-99A7-459F-8FC3-48C0B4C94611}" type="presParOf" srcId="{32275041-E68C-4387-BBA5-7EA6B06FD1A1}" destId="{F777E18B-75C7-48E3-B774-D98A17031850}" srcOrd="0" destOrd="0" presId="urn:microsoft.com/office/officeart/2008/layout/VerticalCurvedList"/>
    <dgm:cxn modelId="{0B3A9845-430E-4737-9FAC-864D542411A5}" type="presParOf" srcId="{F356C7CB-4FC9-49F6-A7B3-2AF66520C057}" destId="{21BD75BA-2307-4300-8E8D-3525CD46A36A}" srcOrd="3" destOrd="0" presId="urn:microsoft.com/office/officeart/2008/layout/VerticalCurvedList"/>
    <dgm:cxn modelId="{60CECE35-F70C-4B5F-B3B7-E32D7C3472B2}" type="presParOf" srcId="{F356C7CB-4FC9-49F6-A7B3-2AF66520C057}" destId="{7723C35A-133E-4C8C-9D42-A1793D2421BE}" srcOrd="4" destOrd="0" presId="urn:microsoft.com/office/officeart/2008/layout/VerticalCurvedList"/>
    <dgm:cxn modelId="{FA18C364-62EE-48AD-A4FF-C1F343089A91}" type="presParOf" srcId="{7723C35A-133E-4C8C-9D42-A1793D2421BE}" destId="{7179B785-3CE7-42E4-AE48-92D56C2CB42F}" srcOrd="0" destOrd="0" presId="urn:microsoft.com/office/officeart/2008/layout/VerticalCurvedList"/>
    <dgm:cxn modelId="{32AEAF3A-E3E3-4381-8A51-5E149E748F7A}" type="presParOf" srcId="{F356C7CB-4FC9-49F6-A7B3-2AF66520C057}" destId="{18047766-3274-4232-89BE-EE3A7750A949}" srcOrd="5" destOrd="0" presId="urn:microsoft.com/office/officeart/2008/layout/VerticalCurvedList"/>
    <dgm:cxn modelId="{97BA5EE1-3D97-4AFD-A0EA-925EA36A25FD}" type="presParOf" srcId="{F356C7CB-4FC9-49F6-A7B3-2AF66520C057}" destId="{D2462C96-0D38-4B84-957F-D3FB7BE5ED3F}" srcOrd="6" destOrd="0" presId="urn:microsoft.com/office/officeart/2008/layout/VerticalCurvedList"/>
    <dgm:cxn modelId="{0707DC84-1AD3-45CA-9BD0-830C0D2AABF8}" type="presParOf" srcId="{D2462C96-0D38-4B84-957F-D3FB7BE5ED3F}" destId="{39A10D2F-824F-42C3-BC53-90587B49BBE5}" srcOrd="0" destOrd="0" presId="urn:microsoft.com/office/officeart/2008/layout/VerticalCurvedList"/>
    <dgm:cxn modelId="{6DBB7F7E-E3A6-4B10-90BB-A73AF34EED53}" type="presParOf" srcId="{F356C7CB-4FC9-49F6-A7B3-2AF66520C057}" destId="{F4CFAF38-3250-4BEF-9E2B-D05231534ED3}" srcOrd="7" destOrd="0" presId="urn:microsoft.com/office/officeart/2008/layout/VerticalCurvedList"/>
    <dgm:cxn modelId="{97468194-B191-49CD-B65B-004DBEB3DFD0}" type="presParOf" srcId="{F356C7CB-4FC9-49F6-A7B3-2AF66520C057}" destId="{69CBAE25-DE53-4B3A-A53D-950D2AD37779}" srcOrd="8" destOrd="0" presId="urn:microsoft.com/office/officeart/2008/layout/VerticalCurvedList"/>
    <dgm:cxn modelId="{E375FF96-7E49-444B-B414-8ADEB023E6AC}" type="presParOf" srcId="{69CBAE25-DE53-4B3A-A53D-950D2AD37779}" destId="{381A6A45-6CB6-4478-94B2-ED5BB8D722EB}" srcOrd="0" destOrd="0" presId="urn:microsoft.com/office/officeart/2008/layout/VerticalCurvedList"/>
    <dgm:cxn modelId="{07DA2DD4-947E-4409-BF66-F28D0B2F01F6}" type="presParOf" srcId="{F356C7CB-4FC9-49F6-A7B3-2AF66520C057}" destId="{B520586A-1976-42C2-AB19-A663581A02D3}" srcOrd="9" destOrd="0" presId="urn:microsoft.com/office/officeart/2008/layout/VerticalCurvedList"/>
    <dgm:cxn modelId="{111BDF02-129E-400F-A890-44CF092284D7}" type="presParOf" srcId="{F356C7CB-4FC9-49F6-A7B3-2AF66520C057}" destId="{BE036645-FA6D-4A84-AEED-80444AF60EFC}" srcOrd="10" destOrd="0" presId="urn:microsoft.com/office/officeart/2008/layout/VerticalCurvedList"/>
    <dgm:cxn modelId="{B1656CB3-7A6B-4F77-B14C-D2DC3D95796C}" type="presParOf" srcId="{BE036645-FA6D-4A84-AEED-80444AF60EFC}" destId="{881E6F6F-976B-4E4F-AB4B-713ED54BDEB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AE07EFE-C974-4F8B-AA36-F56C64A8C90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873413-82C5-4A11-997F-7A34118AD282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Подальшого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поглиблення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набула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відомого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теоретика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російського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дореволюційного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періоду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перша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друкована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“Общая теория учета”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вийшла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1911 р.</a:t>
          </a:r>
        </a:p>
      </dgm:t>
    </dgm:pt>
    <dgm:pt modelId="{CFD1F168-4F59-4935-B168-03548EFF6B26}" type="parTrans" cxnId="{D4090B32-B377-44CF-851A-D08C82B5B0EC}">
      <dgm:prSet/>
      <dgm:spPr/>
      <dgm:t>
        <a:bodyPr/>
        <a:lstStyle/>
        <a:p>
          <a:endParaRPr lang="ru-RU"/>
        </a:p>
      </dgm:t>
    </dgm:pt>
    <dgm:pt modelId="{4E04BCFE-4BDA-4486-BDF6-B271457504B4}" type="sibTrans" cxnId="{D4090B32-B377-44CF-851A-D08C82B5B0EC}">
      <dgm:prSet/>
      <dgm:spPr/>
      <dgm:t>
        <a:bodyPr/>
        <a:lstStyle/>
        <a:p>
          <a:endParaRPr lang="ru-RU"/>
        </a:p>
      </dgm:t>
    </dgm:pt>
    <dgm:pt modelId="{DB8D838E-981F-4536-A0BB-C3840E8B8092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поглиблене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трактування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проблема горизонтального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поділу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за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функціональними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ознаками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призвело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розкладу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єдиного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аналітичні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баланси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постачання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виробництва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збуту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Принцип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поділу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успіхом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використовувався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радянській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практиці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8A6A9FE-FA46-4E60-B905-EFA7F40F29C7}" type="parTrans" cxnId="{B652B7B9-382A-4284-ADEA-779625BA216B}">
      <dgm:prSet/>
      <dgm:spPr/>
      <dgm:t>
        <a:bodyPr/>
        <a:lstStyle/>
        <a:p>
          <a:endParaRPr lang="ru-RU"/>
        </a:p>
      </dgm:t>
    </dgm:pt>
    <dgm:pt modelId="{552EC679-9049-48D2-B23B-BF5BBD967761}" type="sibTrans" cxnId="{B652B7B9-382A-4284-ADEA-779625BA216B}">
      <dgm:prSet/>
      <dgm:spPr/>
      <dgm:t>
        <a:bodyPr/>
        <a:lstStyle/>
        <a:p>
          <a:endParaRPr lang="ru-RU"/>
        </a:p>
      </dgm:t>
    </dgm:pt>
    <dgm:pt modelId="{310E1EFD-6DD1-4C43-8012-4B860BFDFFDB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Нова постановка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про статику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динаміку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зробили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ім’я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відомим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далеко за межами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Не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випадково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1921 р.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швейцарський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професор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І.Ф. Шер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своїй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Бухгалтерія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баланс“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посилався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на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як на одного з тих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по-новому поставили проблему статики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динаміки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балансу.</a:t>
          </a:r>
        </a:p>
      </dgm:t>
    </dgm:pt>
    <dgm:pt modelId="{7FA30D41-B520-4FE2-AFF7-79EA942CCC4B}" type="parTrans" cxnId="{64B775D4-68A3-4A40-BDFB-5CDB7327BB9B}">
      <dgm:prSet/>
      <dgm:spPr/>
      <dgm:t>
        <a:bodyPr/>
        <a:lstStyle/>
        <a:p>
          <a:endParaRPr lang="ru-RU"/>
        </a:p>
      </dgm:t>
    </dgm:pt>
    <dgm:pt modelId="{0511D0AC-8314-4EBD-9F84-6A55D5F87B87}" type="sibTrans" cxnId="{64B775D4-68A3-4A40-BDFB-5CDB7327BB9B}">
      <dgm:prSet/>
      <dgm:spPr/>
      <dgm:t>
        <a:bodyPr/>
        <a:lstStyle/>
        <a:p>
          <a:endParaRPr lang="ru-RU"/>
        </a:p>
      </dgm:t>
    </dgm:pt>
    <dgm:pt modelId="{6C5B055E-87FE-4C7A-ADD4-40730C014E7A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Цікаво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відмітити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перекладі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1925 р.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І. Шера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російську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мову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прізвище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невідомих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причин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тексті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пропущене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хоча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оригіналі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зазначалося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дивне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упущення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перекладача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Пропустивши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прізвище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одного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російських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теоретиків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області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той же час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вирішив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необхідне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перерахувати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названих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тим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же І. Шером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іноземних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- Е.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Шмаленбаха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7848F775-8DC3-4942-8746-4866AE478468}" type="parTrans" cxnId="{97CDA3AE-62CC-4631-A8BC-ED56D4704004}">
      <dgm:prSet/>
      <dgm:spPr/>
      <dgm:t>
        <a:bodyPr/>
        <a:lstStyle/>
        <a:p>
          <a:endParaRPr lang="ru-RU"/>
        </a:p>
      </dgm:t>
    </dgm:pt>
    <dgm:pt modelId="{F5DFCCA9-96BA-4A5B-A907-001C6BB57E2F}" type="sibTrans" cxnId="{97CDA3AE-62CC-4631-A8BC-ED56D4704004}">
      <dgm:prSet/>
      <dgm:spPr/>
      <dgm:t>
        <a:bodyPr/>
        <a:lstStyle/>
        <a:p>
          <a:endParaRPr lang="ru-RU"/>
        </a:p>
      </dgm:t>
    </dgm:pt>
    <dgm:pt modelId="{05D9C95C-3675-4BA3-8716-08EE841AEA23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підняв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небувалу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того часу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висоту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проголосивши баланс синтезом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фінансових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BE7E83EC-0D18-4A74-A5D9-E658FF866150}" type="sibTrans" cxnId="{730C30E2-3EEF-4230-A574-69F484233599}">
      <dgm:prSet/>
      <dgm:spPr/>
      <dgm:t>
        <a:bodyPr/>
        <a:lstStyle/>
        <a:p>
          <a:endParaRPr lang="ru-RU"/>
        </a:p>
      </dgm:t>
    </dgm:pt>
    <dgm:pt modelId="{FD71DEF2-426C-4283-90CA-AEC54861BB41}" type="parTrans" cxnId="{730C30E2-3EEF-4230-A574-69F484233599}">
      <dgm:prSet/>
      <dgm:spPr/>
      <dgm:t>
        <a:bodyPr/>
        <a:lstStyle/>
        <a:p>
          <a:endParaRPr lang="ru-RU"/>
        </a:p>
      </dgm:t>
    </dgm:pt>
    <dgm:pt modelId="{5107A965-A79F-4772-B9EB-97E7D29DCF64}" type="pres">
      <dgm:prSet presAssocID="{1AE07EFE-C974-4F8B-AA36-F56C64A8C90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25B126D-6822-4045-BC6E-1E90C20AEABD}" type="pres">
      <dgm:prSet presAssocID="{F2873413-82C5-4A11-997F-7A34118AD282}" presName="parentText" presStyleLbl="node1" presStyleIdx="0" presStyleCnt="3" custScaleY="147342" custLinFactNeighborX="-862" custLinFactNeighborY="-136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9CB1631-4129-44C1-B6E5-9D4B1A4D85AA}" type="pres">
      <dgm:prSet presAssocID="{F2873413-82C5-4A11-997F-7A34118AD28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C6371A1-EDFF-4CBC-B0A3-5DAF4F9822F8}" type="pres">
      <dgm:prSet presAssocID="{DB8D838E-981F-4536-A0BB-C3840E8B809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827B4B2-86D9-4FE1-B6DD-D6E5FB2FA4AA}" type="pres">
      <dgm:prSet presAssocID="{DB8D838E-981F-4536-A0BB-C3840E8B809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E9869B8-6D74-44F9-BFDC-BAFF412A1446}" type="pres">
      <dgm:prSet presAssocID="{6C5B055E-87FE-4C7A-ADD4-40730C014E7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652B7B9-382A-4284-ADEA-779625BA216B}" srcId="{1AE07EFE-C974-4F8B-AA36-F56C64A8C906}" destId="{DB8D838E-981F-4536-A0BB-C3840E8B8092}" srcOrd="1" destOrd="0" parTransId="{C8A6A9FE-FA46-4E60-B905-EFA7F40F29C7}" sibTransId="{552EC679-9049-48D2-B23B-BF5BBD967761}"/>
    <dgm:cxn modelId="{ABB7BEEC-A7EA-4306-B5DA-0B5FC2A3FA26}" type="presOf" srcId="{310E1EFD-6DD1-4C43-8012-4B860BFDFFDB}" destId="{E827B4B2-86D9-4FE1-B6DD-D6E5FB2FA4AA}" srcOrd="0" destOrd="0" presId="urn:microsoft.com/office/officeart/2005/8/layout/vList2"/>
    <dgm:cxn modelId="{730C30E2-3EEF-4230-A574-69F484233599}" srcId="{F2873413-82C5-4A11-997F-7A34118AD282}" destId="{05D9C95C-3675-4BA3-8716-08EE841AEA23}" srcOrd="0" destOrd="0" parTransId="{FD71DEF2-426C-4283-90CA-AEC54861BB41}" sibTransId="{BE7E83EC-0D18-4A74-A5D9-E658FF866150}"/>
    <dgm:cxn modelId="{DB04DAB7-C9EC-47C3-9EE2-AEDA184F0DA0}" type="presOf" srcId="{1AE07EFE-C974-4F8B-AA36-F56C64A8C906}" destId="{5107A965-A79F-4772-B9EB-97E7D29DCF64}" srcOrd="0" destOrd="0" presId="urn:microsoft.com/office/officeart/2005/8/layout/vList2"/>
    <dgm:cxn modelId="{5F12BE3A-198A-4E56-8745-1142DC542D7D}" type="presOf" srcId="{DB8D838E-981F-4536-A0BB-C3840E8B8092}" destId="{7C6371A1-EDFF-4CBC-B0A3-5DAF4F9822F8}" srcOrd="0" destOrd="0" presId="urn:microsoft.com/office/officeart/2005/8/layout/vList2"/>
    <dgm:cxn modelId="{67B82FE2-CD1D-4351-A4FB-91C07320A204}" type="presOf" srcId="{05D9C95C-3675-4BA3-8716-08EE841AEA23}" destId="{E9CB1631-4129-44C1-B6E5-9D4B1A4D85AA}" srcOrd="0" destOrd="0" presId="urn:microsoft.com/office/officeart/2005/8/layout/vList2"/>
    <dgm:cxn modelId="{0316A1B9-C5D3-4E60-9BDA-3A5172DE65BB}" type="presOf" srcId="{F2873413-82C5-4A11-997F-7A34118AD282}" destId="{B25B126D-6822-4045-BC6E-1E90C20AEABD}" srcOrd="0" destOrd="0" presId="urn:microsoft.com/office/officeart/2005/8/layout/vList2"/>
    <dgm:cxn modelId="{E8403C53-9667-432D-87B6-27C7CA3478FC}" type="presOf" srcId="{6C5B055E-87FE-4C7A-ADD4-40730C014E7A}" destId="{6E9869B8-6D74-44F9-BFDC-BAFF412A1446}" srcOrd="0" destOrd="0" presId="urn:microsoft.com/office/officeart/2005/8/layout/vList2"/>
    <dgm:cxn modelId="{97CDA3AE-62CC-4631-A8BC-ED56D4704004}" srcId="{1AE07EFE-C974-4F8B-AA36-F56C64A8C906}" destId="{6C5B055E-87FE-4C7A-ADD4-40730C014E7A}" srcOrd="2" destOrd="0" parTransId="{7848F775-8DC3-4942-8746-4866AE478468}" sibTransId="{F5DFCCA9-96BA-4A5B-A907-001C6BB57E2F}"/>
    <dgm:cxn modelId="{D4090B32-B377-44CF-851A-D08C82B5B0EC}" srcId="{1AE07EFE-C974-4F8B-AA36-F56C64A8C906}" destId="{F2873413-82C5-4A11-997F-7A34118AD282}" srcOrd="0" destOrd="0" parTransId="{CFD1F168-4F59-4935-B168-03548EFF6B26}" sibTransId="{4E04BCFE-4BDA-4486-BDF6-B271457504B4}"/>
    <dgm:cxn modelId="{64B775D4-68A3-4A40-BDFB-5CDB7327BB9B}" srcId="{DB8D838E-981F-4536-A0BB-C3840E8B8092}" destId="{310E1EFD-6DD1-4C43-8012-4B860BFDFFDB}" srcOrd="0" destOrd="0" parTransId="{7FA30D41-B520-4FE2-AFF7-79EA942CCC4B}" sibTransId="{0511D0AC-8314-4EBD-9F84-6A55D5F87B87}"/>
    <dgm:cxn modelId="{3865B1EC-1557-46BA-9C06-02231536DBA1}" type="presParOf" srcId="{5107A965-A79F-4772-B9EB-97E7D29DCF64}" destId="{B25B126D-6822-4045-BC6E-1E90C20AEABD}" srcOrd="0" destOrd="0" presId="urn:microsoft.com/office/officeart/2005/8/layout/vList2"/>
    <dgm:cxn modelId="{1B02D240-00E3-4BEB-873B-BBF8A3431C91}" type="presParOf" srcId="{5107A965-A79F-4772-B9EB-97E7D29DCF64}" destId="{E9CB1631-4129-44C1-B6E5-9D4B1A4D85AA}" srcOrd="1" destOrd="0" presId="urn:microsoft.com/office/officeart/2005/8/layout/vList2"/>
    <dgm:cxn modelId="{3F13B9B7-15A7-4BAF-BA12-73E652D8FD23}" type="presParOf" srcId="{5107A965-A79F-4772-B9EB-97E7D29DCF64}" destId="{7C6371A1-EDFF-4CBC-B0A3-5DAF4F9822F8}" srcOrd="2" destOrd="0" presId="urn:microsoft.com/office/officeart/2005/8/layout/vList2"/>
    <dgm:cxn modelId="{83B8DABF-4C44-4F16-9961-3F39DEDCA0AA}" type="presParOf" srcId="{5107A965-A79F-4772-B9EB-97E7D29DCF64}" destId="{E827B4B2-86D9-4FE1-B6DD-D6E5FB2FA4AA}" srcOrd="3" destOrd="0" presId="urn:microsoft.com/office/officeart/2005/8/layout/vList2"/>
    <dgm:cxn modelId="{E7865D13-AB43-461E-806F-B73CEA30D7E6}" type="presParOf" srcId="{5107A965-A79F-4772-B9EB-97E7D29DCF64}" destId="{6E9869B8-6D74-44F9-BFDC-BAFF412A144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A2B0FB-6F01-458D-BB89-352CDA97A4A7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E9572C-6855-43E5-8887-30973C0D9011}">
      <dgm:prSet phldrT="[Текст]" custT="1"/>
      <dgm:spPr/>
      <dgm:t>
        <a:bodyPr/>
        <a:lstStyle/>
        <a:p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з  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базових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65E60C4D-C2D5-45AA-9613-60A627F15B80}" type="parTrans" cxnId="{6B4D955A-766A-451A-8B7C-5D87D21D9548}">
      <dgm:prSet/>
      <dgm:spPr/>
      <dgm:t>
        <a:bodyPr/>
        <a:lstStyle/>
        <a:p>
          <a:endParaRPr lang="ru-RU"/>
        </a:p>
      </dgm:t>
    </dgm:pt>
    <dgm:pt modelId="{8E9C4CB7-06DF-4139-92AD-C1CF6BCA6430}" type="sibTrans" cxnId="{6B4D955A-766A-451A-8B7C-5D87D21D9548}">
      <dgm:prSet/>
      <dgm:spPr/>
      <dgm:t>
        <a:bodyPr/>
        <a:lstStyle/>
        <a:p>
          <a:endParaRPr lang="ru-RU"/>
        </a:p>
      </dgm:t>
    </dgm:pt>
    <dgm:pt modelId="{ACCD6F9E-F131-4BA9-97F5-369AAC0877D2}">
      <dgm:prSet phldrT="[Текст]" custT="1"/>
      <dgm:spPr/>
      <dgm:t>
        <a:bodyPr/>
        <a:lstStyle/>
        <a:p>
          <a:r>
            <a:rPr lang="ru-RU" sz="2800" i="1" dirty="0"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внутрішніх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протиріч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B430D71C-64B5-49E4-B9FA-2E69491C9C8F}" type="parTrans" cxnId="{5C76E850-A8F7-4013-9E83-0E6403125FBB}">
      <dgm:prSet/>
      <dgm:spPr/>
      <dgm:t>
        <a:bodyPr/>
        <a:lstStyle/>
        <a:p>
          <a:endParaRPr lang="ru-RU"/>
        </a:p>
      </dgm:t>
    </dgm:pt>
    <dgm:pt modelId="{43B9FE63-FF77-4409-8DE9-9FDB9627A936}" type="sibTrans" cxnId="{5C76E850-A8F7-4013-9E83-0E6403125FBB}">
      <dgm:prSet/>
      <dgm:spPr/>
      <dgm:t>
        <a:bodyPr/>
        <a:lstStyle/>
        <a:p>
          <a:endParaRPr lang="ru-RU"/>
        </a:p>
      </dgm:t>
    </dgm:pt>
    <dgm:pt modelId="{3772F069-C4FA-49DE-829F-9433897E2218}">
      <dgm:prSet phldrT="[Текст]" custT="1"/>
      <dgm:spPr/>
      <dgm:t>
        <a:bodyPr/>
        <a:lstStyle/>
        <a:p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вказує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ідеал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7782CB9F-3A91-42EC-8124-7D7E87110B5C}" type="parTrans" cxnId="{980C5531-C0C2-448D-9C07-C9C2770C0E51}">
      <dgm:prSet/>
      <dgm:spPr/>
      <dgm:t>
        <a:bodyPr/>
        <a:lstStyle/>
        <a:p>
          <a:endParaRPr lang="ru-RU"/>
        </a:p>
      </dgm:t>
    </dgm:pt>
    <dgm:pt modelId="{FAF18AB8-DB3F-4EAE-8FA7-D43ECF2CE570}" type="sibTrans" cxnId="{980C5531-C0C2-448D-9C07-C9C2770C0E51}">
      <dgm:prSet/>
      <dgm:spPr/>
      <dgm:t>
        <a:bodyPr/>
        <a:lstStyle/>
        <a:p>
          <a:endParaRPr lang="ru-RU"/>
        </a:p>
      </dgm:t>
    </dgm:pt>
    <dgm:pt modelId="{A000B560-DB0E-484C-9434-5E3A5A17A322}">
      <dgm:prSet phldrT="[Текст]" custT="1"/>
      <dgm:spPr/>
      <dgm:t>
        <a:bodyPr/>
        <a:lstStyle/>
        <a:p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найкращі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рекомендації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для практичного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керівництва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D02B00BB-3CBA-4D09-8F32-0B6CFEABF2F6}" type="parTrans" cxnId="{1A4E8927-F895-411E-8B1A-A299B2A28504}">
      <dgm:prSet/>
      <dgm:spPr/>
      <dgm:t>
        <a:bodyPr/>
        <a:lstStyle/>
        <a:p>
          <a:endParaRPr lang="ru-RU"/>
        </a:p>
      </dgm:t>
    </dgm:pt>
    <dgm:pt modelId="{6BB6CA3A-F446-40B0-BE17-CDA1B985827D}" type="sibTrans" cxnId="{1A4E8927-F895-411E-8B1A-A299B2A28504}">
      <dgm:prSet/>
      <dgm:spPr/>
      <dgm:t>
        <a:bodyPr/>
        <a:lstStyle/>
        <a:p>
          <a:endParaRPr lang="ru-RU"/>
        </a:p>
      </dgm:t>
    </dgm:pt>
    <dgm:pt modelId="{6DA3E856-D140-4AEC-AABF-4E7BC8D046E2}">
      <dgm:prSet phldrT="[Текст]" custT="1"/>
      <dgm:spPr/>
      <dgm:t>
        <a:bodyPr/>
        <a:lstStyle/>
        <a:p>
          <a:endParaRPr lang="ru-RU" sz="2800" i="1" dirty="0">
            <a:latin typeface="Times New Roman" pitchFamily="18" charset="0"/>
            <a:cs typeface="Times New Roman" pitchFamily="18" charset="0"/>
          </a:endParaRPr>
        </a:p>
        <a:p>
          <a:r>
            <a:rPr lang="ru-RU" sz="2800" i="1" dirty="0">
              <a:latin typeface="Times New Roman" pitchFamily="18" charset="0"/>
              <a:cs typeface="Times New Roman" pitchFamily="18" charset="0"/>
            </a:rPr>
            <a:t>ставить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задачі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пропонує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вирішення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836DD9DC-4D8C-4025-9396-71159D126851}" type="parTrans" cxnId="{7C8BAF60-EB05-4DB1-A23E-4953C61DB04E}">
      <dgm:prSet/>
      <dgm:spPr/>
      <dgm:t>
        <a:bodyPr/>
        <a:lstStyle/>
        <a:p>
          <a:endParaRPr lang="ru-RU"/>
        </a:p>
      </dgm:t>
    </dgm:pt>
    <dgm:pt modelId="{2C76F65E-3173-4609-AFC2-58D1C34E2318}" type="sibTrans" cxnId="{7C8BAF60-EB05-4DB1-A23E-4953C61DB04E}">
      <dgm:prSet/>
      <dgm:spPr/>
      <dgm:t>
        <a:bodyPr/>
        <a:lstStyle/>
        <a:p>
          <a:endParaRPr lang="ru-RU"/>
        </a:p>
      </dgm:t>
    </dgm:pt>
    <dgm:pt modelId="{2CF43236-8554-4641-8D08-D71BDF868591}">
      <dgm:prSet phldrT="[Текст]" custT="1"/>
      <dgm:spPr/>
      <dgm:t>
        <a:bodyPr/>
        <a:lstStyle/>
        <a:p>
          <a:r>
            <a:rPr lang="ru-RU" sz="2800" i="1">
              <a:latin typeface="Times New Roman" pitchFamily="18" charset="0"/>
              <a:cs typeface="Times New Roman" pitchFamily="18" charset="0"/>
            </a:rPr>
            <a:t>пояснює 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і (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попереджає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явища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9EB44184-1BEC-437A-A0E3-5CEF0B31DF74}" type="parTrans" cxnId="{5A8F2D3C-769A-4ECC-A61F-7CA11620142F}">
      <dgm:prSet/>
      <dgm:spPr/>
      <dgm:t>
        <a:bodyPr/>
        <a:lstStyle/>
        <a:p>
          <a:endParaRPr lang="ru-RU"/>
        </a:p>
      </dgm:t>
    </dgm:pt>
    <dgm:pt modelId="{5371440D-AF20-4072-A36E-5D7D1619F231}" type="sibTrans" cxnId="{5A8F2D3C-769A-4ECC-A61F-7CA11620142F}">
      <dgm:prSet/>
      <dgm:spPr/>
      <dgm:t>
        <a:bodyPr/>
        <a:lstStyle/>
        <a:p>
          <a:endParaRPr lang="ru-RU"/>
        </a:p>
      </dgm:t>
    </dgm:pt>
    <dgm:pt modelId="{13C097DE-112C-4150-8499-84E0BD2F9D08}" type="pres">
      <dgm:prSet presAssocID="{0EA2B0FB-6F01-458D-BB89-352CDA97A4A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DCE61B7-C30F-4D62-9B57-23EF5E36B8C5}" type="pres">
      <dgm:prSet presAssocID="{C2E9572C-6855-43E5-8887-30973C0D9011}" presName="circle1" presStyleLbl="node1" presStyleIdx="0" presStyleCnt="6"/>
      <dgm:spPr/>
    </dgm:pt>
    <dgm:pt modelId="{47A745B6-83EA-4B9B-AED4-66AF483A08A3}" type="pres">
      <dgm:prSet presAssocID="{C2E9572C-6855-43E5-8887-30973C0D9011}" presName="space" presStyleCnt="0"/>
      <dgm:spPr/>
    </dgm:pt>
    <dgm:pt modelId="{5EB07DC4-F64F-412B-B663-D1CBFF1C7F5A}" type="pres">
      <dgm:prSet presAssocID="{C2E9572C-6855-43E5-8887-30973C0D9011}" presName="rect1" presStyleLbl="alignAcc1" presStyleIdx="0" presStyleCnt="6"/>
      <dgm:spPr/>
      <dgm:t>
        <a:bodyPr/>
        <a:lstStyle/>
        <a:p>
          <a:endParaRPr lang="uk-UA"/>
        </a:p>
      </dgm:t>
    </dgm:pt>
    <dgm:pt modelId="{1741C213-6234-4B5A-8AD9-8C7F35259E74}" type="pres">
      <dgm:prSet presAssocID="{ACCD6F9E-F131-4BA9-97F5-369AAC0877D2}" presName="vertSpace2" presStyleLbl="node1" presStyleIdx="0" presStyleCnt="6"/>
      <dgm:spPr/>
    </dgm:pt>
    <dgm:pt modelId="{E716CC26-55A7-4028-B9C4-930380BBD215}" type="pres">
      <dgm:prSet presAssocID="{ACCD6F9E-F131-4BA9-97F5-369AAC0877D2}" presName="circle2" presStyleLbl="node1" presStyleIdx="1" presStyleCnt="6"/>
      <dgm:spPr/>
    </dgm:pt>
    <dgm:pt modelId="{05052D0E-8823-4A8C-9E4F-8640406E3ACA}" type="pres">
      <dgm:prSet presAssocID="{ACCD6F9E-F131-4BA9-97F5-369AAC0877D2}" presName="rect2" presStyleLbl="alignAcc1" presStyleIdx="1" presStyleCnt="6"/>
      <dgm:spPr/>
      <dgm:t>
        <a:bodyPr/>
        <a:lstStyle/>
        <a:p>
          <a:endParaRPr lang="uk-UA"/>
        </a:p>
      </dgm:t>
    </dgm:pt>
    <dgm:pt modelId="{AFB5D861-2BA9-497A-8DE9-2E63B64DDA3E}" type="pres">
      <dgm:prSet presAssocID="{2CF43236-8554-4641-8D08-D71BDF868591}" presName="vertSpace3" presStyleLbl="node1" presStyleIdx="1" presStyleCnt="6"/>
      <dgm:spPr/>
    </dgm:pt>
    <dgm:pt modelId="{321FB4B5-C686-44BD-86F4-858108CCA9EC}" type="pres">
      <dgm:prSet presAssocID="{2CF43236-8554-4641-8D08-D71BDF868591}" presName="circle3" presStyleLbl="node1" presStyleIdx="2" presStyleCnt="6"/>
      <dgm:spPr/>
    </dgm:pt>
    <dgm:pt modelId="{919C2A47-35A4-4EBE-9AEC-7740420B2967}" type="pres">
      <dgm:prSet presAssocID="{2CF43236-8554-4641-8D08-D71BDF868591}" presName="rect3" presStyleLbl="alignAcc1" presStyleIdx="2" presStyleCnt="6"/>
      <dgm:spPr/>
      <dgm:t>
        <a:bodyPr/>
        <a:lstStyle/>
        <a:p>
          <a:endParaRPr lang="uk-UA"/>
        </a:p>
      </dgm:t>
    </dgm:pt>
    <dgm:pt modelId="{FA0B1A70-BEA5-48B1-AA3B-3EDDA64EEF84}" type="pres">
      <dgm:prSet presAssocID="{3772F069-C4FA-49DE-829F-9433897E2218}" presName="vertSpace4" presStyleLbl="node1" presStyleIdx="2" presStyleCnt="6"/>
      <dgm:spPr/>
    </dgm:pt>
    <dgm:pt modelId="{2CB6FB6F-1CD6-43D7-9F06-A884868D3DEB}" type="pres">
      <dgm:prSet presAssocID="{3772F069-C4FA-49DE-829F-9433897E2218}" presName="circle4" presStyleLbl="node1" presStyleIdx="3" presStyleCnt="6"/>
      <dgm:spPr/>
    </dgm:pt>
    <dgm:pt modelId="{14EFC218-211E-4F70-993D-1F9334F92C7E}" type="pres">
      <dgm:prSet presAssocID="{3772F069-C4FA-49DE-829F-9433897E2218}" presName="rect4" presStyleLbl="alignAcc1" presStyleIdx="3" presStyleCnt="6"/>
      <dgm:spPr/>
      <dgm:t>
        <a:bodyPr/>
        <a:lstStyle/>
        <a:p>
          <a:endParaRPr lang="uk-UA"/>
        </a:p>
      </dgm:t>
    </dgm:pt>
    <dgm:pt modelId="{0358FBCA-93B1-4A34-B50E-1FE332E09194}" type="pres">
      <dgm:prSet presAssocID="{A000B560-DB0E-484C-9434-5E3A5A17A322}" presName="vertSpace5" presStyleLbl="node1" presStyleIdx="3" presStyleCnt="6"/>
      <dgm:spPr/>
    </dgm:pt>
    <dgm:pt modelId="{D0E3C539-A77B-4D33-84C8-21F3A2F00DED}" type="pres">
      <dgm:prSet presAssocID="{A000B560-DB0E-484C-9434-5E3A5A17A322}" presName="circle5" presStyleLbl="node1" presStyleIdx="4" presStyleCnt="6"/>
      <dgm:spPr/>
    </dgm:pt>
    <dgm:pt modelId="{00D719A5-98E4-411D-AC8F-D36ECC6905EC}" type="pres">
      <dgm:prSet presAssocID="{A000B560-DB0E-484C-9434-5E3A5A17A322}" presName="rect5" presStyleLbl="alignAcc1" presStyleIdx="4" presStyleCnt="6"/>
      <dgm:spPr/>
      <dgm:t>
        <a:bodyPr/>
        <a:lstStyle/>
        <a:p>
          <a:endParaRPr lang="uk-UA"/>
        </a:p>
      </dgm:t>
    </dgm:pt>
    <dgm:pt modelId="{BA9AF6B2-3673-48D8-9FB9-6FC6D74F5F88}" type="pres">
      <dgm:prSet presAssocID="{6DA3E856-D140-4AEC-AABF-4E7BC8D046E2}" presName="vertSpace6" presStyleLbl="node1" presStyleIdx="4" presStyleCnt="6"/>
      <dgm:spPr/>
    </dgm:pt>
    <dgm:pt modelId="{A4B7A942-6621-41F0-A704-6D027EFBE188}" type="pres">
      <dgm:prSet presAssocID="{6DA3E856-D140-4AEC-AABF-4E7BC8D046E2}" presName="circle6" presStyleLbl="node1" presStyleIdx="5" presStyleCnt="6"/>
      <dgm:spPr/>
    </dgm:pt>
    <dgm:pt modelId="{B4CD3153-9CC0-42D0-8474-4AD22CF60787}" type="pres">
      <dgm:prSet presAssocID="{6DA3E856-D140-4AEC-AABF-4E7BC8D046E2}" presName="rect6" presStyleLbl="alignAcc1" presStyleIdx="5" presStyleCnt="6"/>
      <dgm:spPr/>
      <dgm:t>
        <a:bodyPr/>
        <a:lstStyle/>
        <a:p>
          <a:endParaRPr lang="uk-UA"/>
        </a:p>
      </dgm:t>
    </dgm:pt>
    <dgm:pt modelId="{1281CC45-A5D2-43A9-9991-81BF85C55E89}" type="pres">
      <dgm:prSet presAssocID="{C2E9572C-6855-43E5-8887-30973C0D9011}" presName="rect1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030ADE9-3FCE-40A0-BD13-60D9BB94B452}" type="pres">
      <dgm:prSet presAssocID="{ACCD6F9E-F131-4BA9-97F5-369AAC0877D2}" presName="rect2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F89169A-2839-4D71-8C52-C9C0373B856D}" type="pres">
      <dgm:prSet presAssocID="{2CF43236-8554-4641-8D08-D71BDF868591}" presName="rect3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89F451B-9ABE-459A-8235-88BA60BDD202}" type="pres">
      <dgm:prSet presAssocID="{3772F069-C4FA-49DE-829F-9433897E2218}" presName="rect4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E1BC690-06F0-43EC-9074-9BD6E059F13B}" type="pres">
      <dgm:prSet presAssocID="{A000B560-DB0E-484C-9434-5E3A5A17A322}" presName="rect5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3E7500-6C0B-4240-AEF7-66C81F6AF3B1}" type="pres">
      <dgm:prSet presAssocID="{6DA3E856-D140-4AEC-AABF-4E7BC8D046E2}" presName="rect6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A3117DF-0C2E-4300-A271-668D305710F5}" type="presOf" srcId="{C2E9572C-6855-43E5-8887-30973C0D9011}" destId="{5EB07DC4-F64F-412B-B663-D1CBFF1C7F5A}" srcOrd="0" destOrd="0" presId="urn:microsoft.com/office/officeart/2005/8/layout/target3"/>
    <dgm:cxn modelId="{1A4E8927-F895-411E-8B1A-A299B2A28504}" srcId="{0EA2B0FB-6F01-458D-BB89-352CDA97A4A7}" destId="{A000B560-DB0E-484C-9434-5E3A5A17A322}" srcOrd="4" destOrd="0" parTransId="{D02B00BB-3CBA-4D09-8F32-0B6CFEABF2F6}" sibTransId="{6BB6CA3A-F446-40B0-BE17-CDA1B985827D}"/>
    <dgm:cxn modelId="{14B559E6-CB37-477B-9546-21DDD15D425B}" type="presOf" srcId="{A000B560-DB0E-484C-9434-5E3A5A17A322}" destId="{00D719A5-98E4-411D-AC8F-D36ECC6905EC}" srcOrd="0" destOrd="0" presId="urn:microsoft.com/office/officeart/2005/8/layout/target3"/>
    <dgm:cxn modelId="{20D2D28B-0AA8-4DE4-8265-DB2B3D052B79}" type="presOf" srcId="{C2E9572C-6855-43E5-8887-30973C0D9011}" destId="{1281CC45-A5D2-43A9-9991-81BF85C55E89}" srcOrd="1" destOrd="0" presId="urn:microsoft.com/office/officeart/2005/8/layout/target3"/>
    <dgm:cxn modelId="{6B4D955A-766A-451A-8B7C-5D87D21D9548}" srcId="{0EA2B0FB-6F01-458D-BB89-352CDA97A4A7}" destId="{C2E9572C-6855-43E5-8887-30973C0D9011}" srcOrd="0" destOrd="0" parTransId="{65E60C4D-C2D5-45AA-9613-60A627F15B80}" sibTransId="{8E9C4CB7-06DF-4139-92AD-C1CF6BCA6430}"/>
    <dgm:cxn modelId="{E2E64EB9-CDF6-4AFF-9B09-AE36655382A2}" type="presOf" srcId="{2CF43236-8554-4641-8D08-D71BDF868591}" destId="{CF89169A-2839-4D71-8C52-C9C0373B856D}" srcOrd="1" destOrd="0" presId="urn:microsoft.com/office/officeart/2005/8/layout/target3"/>
    <dgm:cxn modelId="{1D838AB1-D2FC-4A55-8D63-7FB2C5DDE5DB}" type="presOf" srcId="{3772F069-C4FA-49DE-829F-9433897E2218}" destId="{14EFC218-211E-4F70-993D-1F9334F92C7E}" srcOrd="0" destOrd="0" presId="urn:microsoft.com/office/officeart/2005/8/layout/target3"/>
    <dgm:cxn modelId="{9B3EE187-7262-41E9-92B9-29BDAD87DAB9}" type="presOf" srcId="{2CF43236-8554-4641-8D08-D71BDF868591}" destId="{919C2A47-35A4-4EBE-9AEC-7740420B2967}" srcOrd="0" destOrd="0" presId="urn:microsoft.com/office/officeart/2005/8/layout/target3"/>
    <dgm:cxn modelId="{06967C0C-93D2-4172-B4DA-99F2A5908DD2}" type="presOf" srcId="{0EA2B0FB-6F01-458D-BB89-352CDA97A4A7}" destId="{13C097DE-112C-4150-8499-84E0BD2F9D08}" srcOrd="0" destOrd="0" presId="urn:microsoft.com/office/officeart/2005/8/layout/target3"/>
    <dgm:cxn modelId="{7C8BAF60-EB05-4DB1-A23E-4953C61DB04E}" srcId="{0EA2B0FB-6F01-458D-BB89-352CDA97A4A7}" destId="{6DA3E856-D140-4AEC-AABF-4E7BC8D046E2}" srcOrd="5" destOrd="0" parTransId="{836DD9DC-4D8C-4025-9396-71159D126851}" sibTransId="{2C76F65E-3173-4609-AFC2-58D1C34E2318}"/>
    <dgm:cxn modelId="{F3C9B6F1-1D48-4F4E-9E0B-CD201231E003}" type="presOf" srcId="{A000B560-DB0E-484C-9434-5E3A5A17A322}" destId="{5E1BC690-06F0-43EC-9074-9BD6E059F13B}" srcOrd="1" destOrd="0" presId="urn:microsoft.com/office/officeart/2005/8/layout/target3"/>
    <dgm:cxn modelId="{C13B47F7-900F-4693-8022-8B96EDCA8ACF}" type="presOf" srcId="{6DA3E856-D140-4AEC-AABF-4E7BC8D046E2}" destId="{B4CD3153-9CC0-42D0-8474-4AD22CF60787}" srcOrd="0" destOrd="0" presId="urn:microsoft.com/office/officeart/2005/8/layout/target3"/>
    <dgm:cxn modelId="{5A8F2D3C-769A-4ECC-A61F-7CA11620142F}" srcId="{0EA2B0FB-6F01-458D-BB89-352CDA97A4A7}" destId="{2CF43236-8554-4641-8D08-D71BDF868591}" srcOrd="2" destOrd="0" parTransId="{9EB44184-1BEC-437A-A0E3-5CEF0B31DF74}" sibTransId="{5371440D-AF20-4072-A36E-5D7D1619F231}"/>
    <dgm:cxn modelId="{20003BCE-B127-4FEF-B6AF-EDE600EBDEE9}" type="presOf" srcId="{3772F069-C4FA-49DE-829F-9433897E2218}" destId="{489F451B-9ABE-459A-8235-88BA60BDD202}" srcOrd="1" destOrd="0" presId="urn:microsoft.com/office/officeart/2005/8/layout/target3"/>
    <dgm:cxn modelId="{5C76E850-A8F7-4013-9E83-0E6403125FBB}" srcId="{0EA2B0FB-6F01-458D-BB89-352CDA97A4A7}" destId="{ACCD6F9E-F131-4BA9-97F5-369AAC0877D2}" srcOrd="1" destOrd="0" parTransId="{B430D71C-64B5-49E4-B9FA-2E69491C9C8F}" sibTransId="{43B9FE63-FF77-4409-8DE9-9FDB9627A936}"/>
    <dgm:cxn modelId="{980C5531-C0C2-448D-9C07-C9C2770C0E51}" srcId="{0EA2B0FB-6F01-458D-BB89-352CDA97A4A7}" destId="{3772F069-C4FA-49DE-829F-9433897E2218}" srcOrd="3" destOrd="0" parTransId="{7782CB9F-3A91-42EC-8124-7D7E87110B5C}" sibTransId="{FAF18AB8-DB3F-4EAE-8FA7-D43ECF2CE570}"/>
    <dgm:cxn modelId="{4D95A4ED-26DA-4C08-90F1-EEBB4C018219}" type="presOf" srcId="{ACCD6F9E-F131-4BA9-97F5-369AAC0877D2}" destId="{05052D0E-8823-4A8C-9E4F-8640406E3ACA}" srcOrd="0" destOrd="0" presId="urn:microsoft.com/office/officeart/2005/8/layout/target3"/>
    <dgm:cxn modelId="{102DB8FB-072F-48C7-A4F3-76006013EEBF}" type="presOf" srcId="{6DA3E856-D140-4AEC-AABF-4E7BC8D046E2}" destId="{823E7500-6C0B-4240-AEF7-66C81F6AF3B1}" srcOrd="1" destOrd="0" presId="urn:microsoft.com/office/officeart/2005/8/layout/target3"/>
    <dgm:cxn modelId="{6E504C32-001E-4CC3-9F11-E8CB8AABA0DE}" type="presOf" srcId="{ACCD6F9E-F131-4BA9-97F5-369AAC0877D2}" destId="{A030ADE9-3FCE-40A0-BD13-60D9BB94B452}" srcOrd="1" destOrd="0" presId="urn:microsoft.com/office/officeart/2005/8/layout/target3"/>
    <dgm:cxn modelId="{D8297030-75B1-4ED7-BA53-8610C6D5DFC4}" type="presParOf" srcId="{13C097DE-112C-4150-8499-84E0BD2F9D08}" destId="{5DCE61B7-C30F-4D62-9B57-23EF5E36B8C5}" srcOrd="0" destOrd="0" presId="urn:microsoft.com/office/officeart/2005/8/layout/target3"/>
    <dgm:cxn modelId="{B0EE5DF3-A53F-4B8A-A861-0251E1947ED5}" type="presParOf" srcId="{13C097DE-112C-4150-8499-84E0BD2F9D08}" destId="{47A745B6-83EA-4B9B-AED4-66AF483A08A3}" srcOrd="1" destOrd="0" presId="urn:microsoft.com/office/officeart/2005/8/layout/target3"/>
    <dgm:cxn modelId="{E8221316-FA25-402A-B3DD-AAEC205AF3E0}" type="presParOf" srcId="{13C097DE-112C-4150-8499-84E0BD2F9D08}" destId="{5EB07DC4-F64F-412B-B663-D1CBFF1C7F5A}" srcOrd="2" destOrd="0" presId="urn:microsoft.com/office/officeart/2005/8/layout/target3"/>
    <dgm:cxn modelId="{FF7EA617-B78E-4746-BF69-8B73B0A9B448}" type="presParOf" srcId="{13C097DE-112C-4150-8499-84E0BD2F9D08}" destId="{1741C213-6234-4B5A-8AD9-8C7F35259E74}" srcOrd="3" destOrd="0" presId="urn:microsoft.com/office/officeart/2005/8/layout/target3"/>
    <dgm:cxn modelId="{881BD17A-7E7F-4337-943D-3CA7F8D72EDE}" type="presParOf" srcId="{13C097DE-112C-4150-8499-84E0BD2F9D08}" destId="{E716CC26-55A7-4028-B9C4-930380BBD215}" srcOrd="4" destOrd="0" presId="urn:microsoft.com/office/officeart/2005/8/layout/target3"/>
    <dgm:cxn modelId="{F1B288FE-45D4-4877-805D-45F32410FAC0}" type="presParOf" srcId="{13C097DE-112C-4150-8499-84E0BD2F9D08}" destId="{05052D0E-8823-4A8C-9E4F-8640406E3ACA}" srcOrd="5" destOrd="0" presId="urn:microsoft.com/office/officeart/2005/8/layout/target3"/>
    <dgm:cxn modelId="{7CC265B8-584E-42D8-8FD5-B34574AA3513}" type="presParOf" srcId="{13C097DE-112C-4150-8499-84E0BD2F9D08}" destId="{AFB5D861-2BA9-497A-8DE9-2E63B64DDA3E}" srcOrd="6" destOrd="0" presId="urn:microsoft.com/office/officeart/2005/8/layout/target3"/>
    <dgm:cxn modelId="{D431232A-675E-40C0-B87A-EA9F2A3D23A6}" type="presParOf" srcId="{13C097DE-112C-4150-8499-84E0BD2F9D08}" destId="{321FB4B5-C686-44BD-86F4-858108CCA9EC}" srcOrd="7" destOrd="0" presId="urn:microsoft.com/office/officeart/2005/8/layout/target3"/>
    <dgm:cxn modelId="{0A28C15A-B222-4748-9D65-BE9B7FACAD3D}" type="presParOf" srcId="{13C097DE-112C-4150-8499-84E0BD2F9D08}" destId="{919C2A47-35A4-4EBE-9AEC-7740420B2967}" srcOrd="8" destOrd="0" presId="urn:microsoft.com/office/officeart/2005/8/layout/target3"/>
    <dgm:cxn modelId="{2B559C54-126D-42FC-A852-E2B9BF716145}" type="presParOf" srcId="{13C097DE-112C-4150-8499-84E0BD2F9D08}" destId="{FA0B1A70-BEA5-48B1-AA3B-3EDDA64EEF84}" srcOrd="9" destOrd="0" presId="urn:microsoft.com/office/officeart/2005/8/layout/target3"/>
    <dgm:cxn modelId="{06DE7B99-0437-48AB-A6D0-C1C9AF904115}" type="presParOf" srcId="{13C097DE-112C-4150-8499-84E0BD2F9D08}" destId="{2CB6FB6F-1CD6-43D7-9F06-A884868D3DEB}" srcOrd="10" destOrd="0" presId="urn:microsoft.com/office/officeart/2005/8/layout/target3"/>
    <dgm:cxn modelId="{5C99FA05-59DB-4132-87D5-F0BDE8682E8F}" type="presParOf" srcId="{13C097DE-112C-4150-8499-84E0BD2F9D08}" destId="{14EFC218-211E-4F70-993D-1F9334F92C7E}" srcOrd="11" destOrd="0" presId="urn:microsoft.com/office/officeart/2005/8/layout/target3"/>
    <dgm:cxn modelId="{51071799-F18E-4FE1-8EC1-E63FA8FDF02C}" type="presParOf" srcId="{13C097DE-112C-4150-8499-84E0BD2F9D08}" destId="{0358FBCA-93B1-4A34-B50E-1FE332E09194}" srcOrd="12" destOrd="0" presId="urn:microsoft.com/office/officeart/2005/8/layout/target3"/>
    <dgm:cxn modelId="{5BCA9488-BCB9-4869-B091-A5A59CFE3E94}" type="presParOf" srcId="{13C097DE-112C-4150-8499-84E0BD2F9D08}" destId="{D0E3C539-A77B-4D33-84C8-21F3A2F00DED}" srcOrd="13" destOrd="0" presId="urn:microsoft.com/office/officeart/2005/8/layout/target3"/>
    <dgm:cxn modelId="{9F0BC454-83C3-4005-9B73-A83524DCE14F}" type="presParOf" srcId="{13C097DE-112C-4150-8499-84E0BD2F9D08}" destId="{00D719A5-98E4-411D-AC8F-D36ECC6905EC}" srcOrd="14" destOrd="0" presId="urn:microsoft.com/office/officeart/2005/8/layout/target3"/>
    <dgm:cxn modelId="{FD170F82-9B20-43F2-98B2-11C43EF72DC5}" type="presParOf" srcId="{13C097DE-112C-4150-8499-84E0BD2F9D08}" destId="{BA9AF6B2-3673-48D8-9FB9-6FC6D74F5F88}" srcOrd="15" destOrd="0" presId="urn:microsoft.com/office/officeart/2005/8/layout/target3"/>
    <dgm:cxn modelId="{112E3350-C6A7-4F97-9B02-C62949379F60}" type="presParOf" srcId="{13C097DE-112C-4150-8499-84E0BD2F9D08}" destId="{A4B7A942-6621-41F0-A704-6D027EFBE188}" srcOrd="16" destOrd="0" presId="urn:microsoft.com/office/officeart/2005/8/layout/target3"/>
    <dgm:cxn modelId="{3E0DA511-21E8-4DD0-844D-53383C93DA15}" type="presParOf" srcId="{13C097DE-112C-4150-8499-84E0BD2F9D08}" destId="{B4CD3153-9CC0-42D0-8474-4AD22CF60787}" srcOrd="17" destOrd="0" presId="urn:microsoft.com/office/officeart/2005/8/layout/target3"/>
    <dgm:cxn modelId="{C2C6DBA2-6AA7-49F5-9F73-053EB8937991}" type="presParOf" srcId="{13C097DE-112C-4150-8499-84E0BD2F9D08}" destId="{1281CC45-A5D2-43A9-9991-81BF85C55E89}" srcOrd="18" destOrd="0" presId="urn:microsoft.com/office/officeart/2005/8/layout/target3"/>
    <dgm:cxn modelId="{3AE9C7D1-B073-40EB-BCF1-CBE84A3C8A10}" type="presParOf" srcId="{13C097DE-112C-4150-8499-84E0BD2F9D08}" destId="{A030ADE9-3FCE-40A0-BD13-60D9BB94B452}" srcOrd="19" destOrd="0" presId="urn:microsoft.com/office/officeart/2005/8/layout/target3"/>
    <dgm:cxn modelId="{8308940B-C47A-44D0-A197-2D2664E56325}" type="presParOf" srcId="{13C097DE-112C-4150-8499-84E0BD2F9D08}" destId="{CF89169A-2839-4D71-8C52-C9C0373B856D}" srcOrd="20" destOrd="0" presId="urn:microsoft.com/office/officeart/2005/8/layout/target3"/>
    <dgm:cxn modelId="{DBA50545-D080-464C-A59D-13BA39FCB428}" type="presParOf" srcId="{13C097DE-112C-4150-8499-84E0BD2F9D08}" destId="{489F451B-9ABE-459A-8235-88BA60BDD202}" srcOrd="21" destOrd="0" presId="urn:microsoft.com/office/officeart/2005/8/layout/target3"/>
    <dgm:cxn modelId="{6D06EADA-27F9-4659-9B72-3C97EBCD891B}" type="presParOf" srcId="{13C097DE-112C-4150-8499-84E0BD2F9D08}" destId="{5E1BC690-06F0-43EC-9074-9BD6E059F13B}" srcOrd="22" destOrd="0" presId="urn:microsoft.com/office/officeart/2005/8/layout/target3"/>
    <dgm:cxn modelId="{87E97461-86F1-4AF7-986D-5401D8BD5FC1}" type="presParOf" srcId="{13C097DE-112C-4150-8499-84E0BD2F9D08}" destId="{823E7500-6C0B-4240-AEF7-66C81F6AF3B1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EE0FF247-51EB-47F1-B419-677245D7344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599F39-CA21-42DF-AA2C-F94C6682393C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F0B4A21-E30A-4DBB-B862-D0615862B93D}" type="parTrans" cxnId="{9094B3FE-EAC9-4530-A16B-3960B372DF53}">
      <dgm:prSet/>
      <dgm:spPr/>
      <dgm:t>
        <a:bodyPr/>
        <a:lstStyle/>
        <a:p>
          <a:endParaRPr lang="ru-RU"/>
        </a:p>
      </dgm:t>
    </dgm:pt>
    <dgm:pt modelId="{30704279-B26D-453C-8B84-CEF0F69F83A9}" type="sibTrans" cxnId="{9094B3FE-EAC9-4530-A16B-3960B372DF53}">
      <dgm:prSet/>
      <dgm:spPr/>
      <dgm:t>
        <a:bodyPr/>
        <a:lstStyle/>
        <a:p>
          <a:endParaRPr lang="ru-RU"/>
        </a:p>
      </dgm:t>
    </dgm:pt>
    <dgm:pt modelId="{E3F950C5-38D3-4498-99E1-6674E0494FD5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EF71B3B-4FFE-4949-A5CA-BE85FA1A6CE0}" type="parTrans" cxnId="{16606C28-5148-4321-B87C-A9B33816D89D}">
      <dgm:prSet/>
      <dgm:spPr/>
      <dgm:t>
        <a:bodyPr/>
        <a:lstStyle/>
        <a:p>
          <a:endParaRPr lang="ru-RU"/>
        </a:p>
      </dgm:t>
    </dgm:pt>
    <dgm:pt modelId="{0267A63C-FB2B-4794-84AE-7139503BCF1A}" type="sibTrans" cxnId="{16606C28-5148-4321-B87C-A9B33816D89D}">
      <dgm:prSet/>
      <dgm:spPr/>
      <dgm:t>
        <a:bodyPr/>
        <a:lstStyle/>
        <a:p>
          <a:endParaRPr lang="ru-RU"/>
        </a:p>
      </dgm:t>
    </dgm:pt>
    <dgm:pt modelId="{C50906F7-2007-40BC-B7F0-C8D32121D93D}">
      <dgm:prSet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характерною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цікавою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одного ряду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вважати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так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звану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господарську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тому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варіанті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був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обґрунтований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відомим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німецьким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автором Манфредом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Берлінером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другому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томі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“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Buchhaltungs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- und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Bilanzlehre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”.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26E0CF8-BE0B-43FB-84A8-0F9B701DEAA3}" type="parTrans" cxnId="{CA9E98D5-0AFE-4C13-8529-824CAAB1BAA5}">
      <dgm:prSet/>
      <dgm:spPr/>
      <dgm:t>
        <a:bodyPr/>
        <a:lstStyle/>
        <a:p>
          <a:endParaRPr lang="ru-RU"/>
        </a:p>
      </dgm:t>
    </dgm:pt>
    <dgm:pt modelId="{4B71EF63-BFAB-4614-8AF9-81BE273DCC67}" type="sibTrans" cxnId="{CA9E98D5-0AFE-4C13-8529-824CAAB1BAA5}">
      <dgm:prSet/>
      <dgm:spPr/>
      <dgm:t>
        <a:bodyPr/>
        <a:lstStyle/>
        <a:p>
          <a:endParaRPr lang="ru-RU"/>
        </a:p>
      </dgm:t>
    </dgm:pt>
    <dgm:pt modelId="{B2E155B0-E9ED-4FC0-84C5-C054C8A9A344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За М.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Берлінером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баланс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повинен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давати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картину не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стану та складу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скільки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ким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готівкова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маса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майна повинна бути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розподілена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Через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балансі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лівої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активі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 балансу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наявне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готівкове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а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правої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 - план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розподілу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майна. Таким чином,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обидві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борги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чистий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точки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однакові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властивості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вони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обидві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показують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повинно бути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розподілено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ліквідації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господраства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Відповідно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чистий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такою ж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статтею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і борги.</a:t>
          </a:r>
        </a:p>
      </dgm:t>
    </dgm:pt>
    <dgm:pt modelId="{F00B37CE-CC69-430A-B51B-6967A35CE980}" type="parTrans" cxnId="{A3D8869D-ECBF-4724-B2B0-87211666B590}">
      <dgm:prSet/>
      <dgm:spPr/>
      <dgm:t>
        <a:bodyPr/>
        <a:lstStyle/>
        <a:p>
          <a:endParaRPr lang="ru-RU"/>
        </a:p>
      </dgm:t>
    </dgm:pt>
    <dgm:pt modelId="{F6F140DB-49DC-4A15-A693-B8873B1316F6}" type="sibTrans" cxnId="{A3D8869D-ECBF-4724-B2B0-87211666B590}">
      <dgm:prSet/>
      <dgm:spPr/>
      <dgm:t>
        <a:bodyPr/>
        <a:lstStyle/>
        <a:p>
          <a:endParaRPr lang="ru-RU"/>
        </a:p>
      </dgm:t>
    </dgm:pt>
    <dgm:pt modelId="{826DBCC8-F332-493E-801D-4848E8CEC37C}" type="pres">
      <dgm:prSet presAssocID="{EE0FF247-51EB-47F1-B419-677245D734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5346322-A681-4DFE-8D36-4417CE6825E9}" type="pres">
      <dgm:prSet presAssocID="{E4599F39-CA21-42DF-AA2C-F94C6682393C}" presName="composite" presStyleCnt="0"/>
      <dgm:spPr/>
    </dgm:pt>
    <dgm:pt modelId="{92C79EF7-47DE-4CF1-9697-A4EB3C224CF6}" type="pres">
      <dgm:prSet presAssocID="{E4599F39-CA21-42DF-AA2C-F94C6682393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52E9273-F92A-4D2C-B334-F1C98DF1AF65}" type="pres">
      <dgm:prSet presAssocID="{E4599F39-CA21-42DF-AA2C-F94C6682393C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C487DAA-BE12-4E3C-8EBD-429C85CFF7DA}" type="pres">
      <dgm:prSet presAssocID="{30704279-B26D-453C-8B84-CEF0F69F83A9}" presName="space" presStyleCnt="0"/>
      <dgm:spPr/>
    </dgm:pt>
    <dgm:pt modelId="{34BEBDE5-5F80-4867-9BBC-9479B3F8521E}" type="pres">
      <dgm:prSet presAssocID="{E3F950C5-38D3-4498-99E1-6674E0494FD5}" presName="composite" presStyleCnt="0"/>
      <dgm:spPr/>
    </dgm:pt>
    <dgm:pt modelId="{D86A80E3-74B1-4F44-9D57-E8D347A08B3A}" type="pres">
      <dgm:prSet presAssocID="{E3F950C5-38D3-4498-99E1-6674E0494FD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3C26C7E-F8D7-4A51-AA39-BFDCF517101E}" type="pres">
      <dgm:prSet presAssocID="{E3F950C5-38D3-4498-99E1-6674E0494FD5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3A7FE2D-08F6-4DCB-9ABF-AC6EA0E353CD}" type="presOf" srcId="{E3F950C5-38D3-4498-99E1-6674E0494FD5}" destId="{D86A80E3-74B1-4F44-9D57-E8D347A08B3A}" srcOrd="0" destOrd="0" presId="urn:microsoft.com/office/officeart/2005/8/layout/hList1"/>
    <dgm:cxn modelId="{375D4971-26D7-4DC8-832D-D9A709F11C25}" type="presOf" srcId="{E4599F39-CA21-42DF-AA2C-F94C6682393C}" destId="{92C79EF7-47DE-4CF1-9697-A4EB3C224CF6}" srcOrd="0" destOrd="0" presId="urn:microsoft.com/office/officeart/2005/8/layout/hList1"/>
    <dgm:cxn modelId="{CA9E98D5-0AFE-4C13-8529-824CAAB1BAA5}" srcId="{E4599F39-CA21-42DF-AA2C-F94C6682393C}" destId="{C50906F7-2007-40BC-B7F0-C8D32121D93D}" srcOrd="0" destOrd="0" parTransId="{326E0CF8-BE0B-43FB-84A8-0F9B701DEAA3}" sibTransId="{4B71EF63-BFAB-4614-8AF9-81BE273DCC67}"/>
    <dgm:cxn modelId="{16606C28-5148-4321-B87C-A9B33816D89D}" srcId="{EE0FF247-51EB-47F1-B419-677245D73447}" destId="{E3F950C5-38D3-4498-99E1-6674E0494FD5}" srcOrd="1" destOrd="0" parTransId="{5EF71B3B-4FFE-4949-A5CA-BE85FA1A6CE0}" sibTransId="{0267A63C-FB2B-4794-84AE-7139503BCF1A}"/>
    <dgm:cxn modelId="{F709D2E4-0CAF-45CE-A3D8-3C146DFB2F95}" type="presOf" srcId="{C50906F7-2007-40BC-B7F0-C8D32121D93D}" destId="{A52E9273-F92A-4D2C-B334-F1C98DF1AF65}" srcOrd="0" destOrd="0" presId="urn:microsoft.com/office/officeart/2005/8/layout/hList1"/>
    <dgm:cxn modelId="{9094B3FE-EAC9-4530-A16B-3960B372DF53}" srcId="{EE0FF247-51EB-47F1-B419-677245D73447}" destId="{E4599F39-CA21-42DF-AA2C-F94C6682393C}" srcOrd="0" destOrd="0" parTransId="{8F0B4A21-E30A-4DBB-B862-D0615862B93D}" sibTransId="{30704279-B26D-453C-8B84-CEF0F69F83A9}"/>
    <dgm:cxn modelId="{5A9D3B4D-ACEB-49DA-847B-31019256FCB8}" type="presOf" srcId="{EE0FF247-51EB-47F1-B419-677245D73447}" destId="{826DBCC8-F332-493E-801D-4848E8CEC37C}" srcOrd="0" destOrd="0" presId="urn:microsoft.com/office/officeart/2005/8/layout/hList1"/>
    <dgm:cxn modelId="{A3D8869D-ECBF-4724-B2B0-87211666B590}" srcId="{E3F950C5-38D3-4498-99E1-6674E0494FD5}" destId="{B2E155B0-E9ED-4FC0-84C5-C054C8A9A344}" srcOrd="0" destOrd="0" parTransId="{F00B37CE-CC69-430A-B51B-6967A35CE980}" sibTransId="{F6F140DB-49DC-4A15-A693-B8873B1316F6}"/>
    <dgm:cxn modelId="{D5E0D5A4-5E17-4325-8DE0-57449077CBFE}" type="presOf" srcId="{B2E155B0-E9ED-4FC0-84C5-C054C8A9A344}" destId="{F3C26C7E-F8D7-4A51-AA39-BFDCF517101E}" srcOrd="0" destOrd="0" presId="urn:microsoft.com/office/officeart/2005/8/layout/hList1"/>
    <dgm:cxn modelId="{77719A05-45DC-4094-B275-4CEB4BB21F4F}" type="presParOf" srcId="{826DBCC8-F332-493E-801D-4848E8CEC37C}" destId="{B5346322-A681-4DFE-8D36-4417CE6825E9}" srcOrd="0" destOrd="0" presId="urn:microsoft.com/office/officeart/2005/8/layout/hList1"/>
    <dgm:cxn modelId="{E04741D1-2826-4BA9-A0BE-7527D14BDA59}" type="presParOf" srcId="{B5346322-A681-4DFE-8D36-4417CE6825E9}" destId="{92C79EF7-47DE-4CF1-9697-A4EB3C224CF6}" srcOrd="0" destOrd="0" presId="urn:microsoft.com/office/officeart/2005/8/layout/hList1"/>
    <dgm:cxn modelId="{2A780EF9-0F98-424D-B2FB-00AE63BE1FE3}" type="presParOf" srcId="{B5346322-A681-4DFE-8D36-4417CE6825E9}" destId="{A52E9273-F92A-4D2C-B334-F1C98DF1AF65}" srcOrd="1" destOrd="0" presId="urn:microsoft.com/office/officeart/2005/8/layout/hList1"/>
    <dgm:cxn modelId="{58A8C57C-4A0E-4D27-85E7-E2E7A15E542F}" type="presParOf" srcId="{826DBCC8-F332-493E-801D-4848E8CEC37C}" destId="{2C487DAA-BE12-4E3C-8EBD-429C85CFF7DA}" srcOrd="1" destOrd="0" presId="urn:microsoft.com/office/officeart/2005/8/layout/hList1"/>
    <dgm:cxn modelId="{53667867-A02C-4244-A63A-F57C3BA40FA4}" type="presParOf" srcId="{826DBCC8-F332-493E-801D-4848E8CEC37C}" destId="{34BEBDE5-5F80-4867-9BBC-9479B3F8521E}" srcOrd="2" destOrd="0" presId="urn:microsoft.com/office/officeart/2005/8/layout/hList1"/>
    <dgm:cxn modelId="{748DA8B3-3955-49EB-966A-6017107EA3F0}" type="presParOf" srcId="{34BEBDE5-5F80-4867-9BBC-9479B3F8521E}" destId="{D86A80E3-74B1-4F44-9D57-E8D347A08B3A}" srcOrd="0" destOrd="0" presId="urn:microsoft.com/office/officeart/2005/8/layout/hList1"/>
    <dgm:cxn modelId="{E3BCFC17-AA70-438D-8E9C-CB862A5A89C9}" type="presParOf" srcId="{34BEBDE5-5F80-4867-9BBC-9479B3F8521E}" destId="{F3C26C7E-F8D7-4A51-AA39-BFDCF517101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34E9FBDF-4C43-4989-A751-E8C6EAE08B68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628756-B5EE-4767-9944-51492B9AC86C}">
      <dgm:prSet phldrT="[Текст]"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- стан 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Активу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собою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додатній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обліковий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 стан 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собою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від’ємну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облікову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статтю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B0C952D9-0786-42E9-A324-605385B3A58F}" type="parTrans" cxnId="{C06C758F-A4A1-49C3-BAAB-D38F6B5432DB}">
      <dgm:prSet/>
      <dgm:spPr/>
      <dgm:t>
        <a:bodyPr/>
        <a:lstStyle/>
        <a:p>
          <a:endParaRPr lang="ru-RU"/>
        </a:p>
      </dgm:t>
    </dgm:pt>
    <dgm:pt modelId="{641FB9AC-8D45-43EB-A1D6-9CEFF0E625C3}" type="sibTrans" cxnId="{C06C758F-A4A1-49C3-BAAB-D38F6B5432DB}">
      <dgm:prSet/>
      <dgm:spPr/>
      <dgm:t>
        <a:bodyPr/>
        <a:lstStyle/>
        <a:p>
          <a:endParaRPr lang="ru-RU"/>
        </a:p>
      </dgm:t>
    </dgm:pt>
    <dgm:pt modelId="{1600B4CF-9248-4EBF-B5AC-51B6ACDE07F6}">
      <dgm:prSet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активу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виникає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від’ємний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додатній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84463747-E928-4F25-901E-34303C127D31}" type="parTrans" cxnId="{0124F1CC-066F-4988-B359-8E8C6173E81D}">
      <dgm:prSet/>
      <dgm:spPr/>
      <dgm:t>
        <a:bodyPr/>
        <a:lstStyle/>
        <a:p>
          <a:endParaRPr lang="ru-RU"/>
        </a:p>
      </dgm:t>
    </dgm:pt>
    <dgm:pt modelId="{74029563-6C20-4095-B7F2-4DF40F7F05C9}" type="sibTrans" cxnId="{0124F1CC-066F-4988-B359-8E8C6173E81D}">
      <dgm:prSet/>
      <dgm:spPr/>
      <dgm:t>
        <a:bodyPr/>
        <a:lstStyle/>
        <a:p>
          <a:endParaRPr lang="ru-RU"/>
        </a:p>
      </dgm:t>
    </dgm:pt>
    <dgm:pt modelId="{4811558B-EA0A-4012-A820-D1DC4E03A6FB}">
      <dgm:prSet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ліва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дебетова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сторона кожного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приймає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від’ємні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записи.</a:t>
          </a:r>
        </a:p>
      </dgm:t>
    </dgm:pt>
    <dgm:pt modelId="{C3AF3AAB-2C7D-4D0B-B051-792E572AEF9A}" type="parTrans" cxnId="{57236EB3-303E-4EFD-89E3-E655076B6B85}">
      <dgm:prSet/>
      <dgm:spPr/>
      <dgm:t>
        <a:bodyPr/>
        <a:lstStyle/>
        <a:p>
          <a:endParaRPr lang="ru-RU"/>
        </a:p>
      </dgm:t>
    </dgm:pt>
    <dgm:pt modelId="{57C98CDE-0D17-4CD9-BC3A-75D8E024177C}" type="sibTrans" cxnId="{57236EB3-303E-4EFD-89E3-E655076B6B85}">
      <dgm:prSet/>
      <dgm:spPr/>
      <dgm:t>
        <a:bodyPr/>
        <a:lstStyle/>
        <a:p>
          <a:endParaRPr lang="ru-RU"/>
        </a:p>
      </dgm:t>
    </dgm:pt>
    <dgm:pt modelId="{ACCF8D50-4716-48B6-8D90-713E609979FE}" type="pres">
      <dgm:prSet presAssocID="{34E9FBDF-4C43-4989-A751-E8C6EAE08B68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uk-UA"/>
        </a:p>
      </dgm:t>
    </dgm:pt>
    <dgm:pt modelId="{1AD83479-C239-44FC-A3F8-06AC53040EC7}" type="pres">
      <dgm:prSet presAssocID="{03628756-B5EE-4767-9944-51492B9AC86C}" presName="parenttextcomposite" presStyleCnt="0"/>
      <dgm:spPr/>
    </dgm:pt>
    <dgm:pt modelId="{9156FEBB-087D-4542-BC9E-11F1E75691B5}" type="pres">
      <dgm:prSet presAssocID="{03628756-B5EE-4767-9944-51492B9AC86C}" presName="parenttext" presStyleLbl="revTx" presStyleIdx="0" presStyleCnt="3" custScaleX="102054" custScaleY="5522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875BA4-87EF-4866-8668-063401945C3B}" type="pres">
      <dgm:prSet presAssocID="{03628756-B5EE-4767-9944-51492B9AC86C}" presName="parallelogramComposite" presStyleCnt="0"/>
      <dgm:spPr/>
    </dgm:pt>
    <dgm:pt modelId="{DA8498ED-6837-471D-A7B6-FC0EFFACB5C7}" type="pres">
      <dgm:prSet presAssocID="{03628756-B5EE-4767-9944-51492B9AC86C}" presName="parallelogram1" presStyleLbl="alignNode1" presStyleIdx="0" presStyleCnt="21"/>
      <dgm:spPr/>
    </dgm:pt>
    <dgm:pt modelId="{018BB687-A96D-4CC4-98BE-C7D66CEFEDA9}" type="pres">
      <dgm:prSet presAssocID="{03628756-B5EE-4767-9944-51492B9AC86C}" presName="parallelogram2" presStyleLbl="alignNode1" presStyleIdx="1" presStyleCnt="21"/>
      <dgm:spPr/>
    </dgm:pt>
    <dgm:pt modelId="{FA5D677C-10D6-44CE-A0EE-A23FADE3BBCC}" type="pres">
      <dgm:prSet presAssocID="{03628756-B5EE-4767-9944-51492B9AC86C}" presName="parallelogram3" presStyleLbl="alignNode1" presStyleIdx="2" presStyleCnt="21"/>
      <dgm:spPr/>
    </dgm:pt>
    <dgm:pt modelId="{919F11C0-11D7-4979-957D-89A4BCEF25A9}" type="pres">
      <dgm:prSet presAssocID="{03628756-B5EE-4767-9944-51492B9AC86C}" presName="parallelogram4" presStyleLbl="alignNode1" presStyleIdx="3" presStyleCnt="21"/>
      <dgm:spPr/>
    </dgm:pt>
    <dgm:pt modelId="{16B8D4AB-026F-41AA-84BF-846E2C8A4D0B}" type="pres">
      <dgm:prSet presAssocID="{03628756-B5EE-4767-9944-51492B9AC86C}" presName="parallelogram5" presStyleLbl="alignNode1" presStyleIdx="4" presStyleCnt="21"/>
      <dgm:spPr/>
    </dgm:pt>
    <dgm:pt modelId="{98B078F3-6FC3-43AE-BCF7-DF34AF54654D}" type="pres">
      <dgm:prSet presAssocID="{03628756-B5EE-4767-9944-51492B9AC86C}" presName="parallelogram6" presStyleLbl="alignNode1" presStyleIdx="5" presStyleCnt="21"/>
      <dgm:spPr/>
    </dgm:pt>
    <dgm:pt modelId="{4F09B0EE-F4DD-42AB-ACF4-AF3B40ED9860}" type="pres">
      <dgm:prSet presAssocID="{03628756-B5EE-4767-9944-51492B9AC86C}" presName="parallelogram7" presStyleLbl="alignNode1" presStyleIdx="6" presStyleCnt="21"/>
      <dgm:spPr/>
    </dgm:pt>
    <dgm:pt modelId="{112041CB-1852-47AF-B9DC-B8FAC06668CE}" type="pres">
      <dgm:prSet presAssocID="{641FB9AC-8D45-43EB-A1D6-9CEFF0E625C3}" presName="sibTrans" presStyleCnt="0"/>
      <dgm:spPr/>
    </dgm:pt>
    <dgm:pt modelId="{F93B5F41-792F-47F2-B6A8-EDDA2ACAF5F7}" type="pres">
      <dgm:prSet presAssocID="{1600B4CF-9248-4EBF-B5AC-51B6ACDE07F6}" presName="parenttextcomposite" presStyleCnt="0"/>
      <dgm:spPr/>
    </dgm:pt>
    <dgm:pt modelId="{73B0AB45-39DB-4C71-B07A-449E52D5C94C}" type="pres">
      <dgm:prSet presAssocID="{1600B4CF-9248-4EBF-B5AC-51B6ACDE07F6}" presName="parenttext" presStyleLbl="revTx" presStyleIdx="1" presStyleCnt="3" custScaleX="100510" custScaleY="5428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F8A077A-0D3F-4847-84BF-5103CC8B26F5}" type="pres">
      <dgm:prSet presAssocID="{1600B4CF-9248-4EBF-B5AC-51B6ACDE07F6}" presName="parallelogramComposite" presStyleCnt="0"/>
      <dgm:spPr/>
    </dgm:pt>
    <dgm:pt modelId="{7B9E0B3C-8C33-4F25-91E2-0851BF6B37BD}" type="pres">
      <dgm:prSet presAssocID="{1600B4CF-9248-4EBF-B5AC-51B6ACDE07F6}" presName="parallelogram1" presStyleLbl="alignNode1" presStyleIdx="7" presStyleCnt="21"/>
      <dgm:spPr/>
    </dgm:pt>
    <dgm:pt modelId="{7A0518B7-7B86-4A1B-87A8-FD98C814905D}" type="pres">
      <dgm:prSet presAssocID="{1600B4CF-9248-4EBF-B5AC-51B6ACDE07F6}" presName="parallelogram2" presStyleLbl="alignNode1" presStyleIdx="8" presStyleCnt="21"/>
      <dgm:spPr/>
    </dgm:pt>
    <dgm:pt modelId="{8493EBD6-0074-4A87-819E-08BFB7D296B9}" type="pres">
      <dgm:prSet presAssocID="{1600B4CF-9248-4EBF-B5AC-51B6ACDE07F6}" presName="parallelogram3" presStyleLbl="alignNode1" presStyleIdx="9" presStyleCnt="21"/>
      <dgm:spPr/>
    </dgm:pt>
    <dgm:pt modelId="{B7967A71-206C-410D-960D-1E3A6A8CE274}" type="pres">
      <dgm:prSet presAssocID="{1600B4CF-9248-4EBF-B5AC-51B6ACDE07F6}" presName="parallelogram4" presStyleLbl="alignNode1" presStyleIdx="10" presStyleCnt="21"/>
      <dgm:spPr/>
    </dgm:pt>
    <dgm:pt modelId="{48D1274B-4ABC-49A3-8063-2CC9A7142CB5}" type="pres">
      <dgm:prSet presAssocID="{1600B4CF-9248-4EBF-B5AC-51B6ACDE07F6}" presName="parallelogram5" presStyleLbl="alignNode1" presStyleIdx="11" presStyleCnt="21"/>
      <dgm:spPr/>
    </dgm:pt>
    <dgm:pt modelId="{B47BF26E-1D90-4DF4-815F-38AC4B26BF16}" type="pres">
      <dgm:prSet presAssocID="{1600B4CF-9248-4EBF-B5AC-51B6ACDE07F6}" presName="parallelogram6" presStyleLbl="alignNode1" presStyleIdx="12" presStyleCnt="21"/>
      <dgm:spPr/>
    </dgm:pt>
    <dgm:pt modelId="{E16E6259-5EB1-4265-A521-FD79BB20D9BD}" type="pres">
      <dgm:prSet presAssocID="{1600B4CF-9248-4EBF-B5AC-51B6ACDE07F6}" presName="parallelogram7" presStyleLbl="alignNode1" presStyleIdx="13" presStyleCnt="21"/>
      <dgm:spPr/>
    </dgm:pt>
    <dgm:pt modelId="{92170AB1-2B89-4F97-9D44-C0C1A4A05187}" type="pres">
      <dgm:prSet presAssocID="{74029563-6C20-4095-B7F2-4DF40F7F05C9}" presName="sibTrans" presStyleCnt="0"/>
      <dgm:spPr/>
    </dgm:pt>
    <dgm:pt modelId="{6A84B644-37DF-4A7B-BBCB-31AE83AEA688}" type="pres">
      <dgm:prSet presAssocID="{4811558B-EA0A-4012-A820-D1DC4E03A6FB}" presName="parenttextcomposite" presStyleCnt="0"/>
      <dgm:spPr/>
    </dgm:pt>
    <dgm:pt modelId="{C1B94172-E20C-4C3F-89EF-7598EB41CB9B}" type="pres">
      <dgm:prSet presAssocID="{4811558B-EA0A-4012-A820-D1DC4E03A6FB}" presName="parenttext" presStyleLbl="revTx" presStyleIdx="2" presStyleCnt="3" custScaleX="98903" custScaleY="41250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768131-B112-4893-B4C6-0EDA291E0A57}" type="pres">
      <dgm:prSet presAssocID="{4811558B-EA0A-4012-A820-D1DC4E03A6FB}" presName="parallelogramComposite" presStyleCnt="0"/>
      <dgm:spPr/>
    </dgm:pt>
    <dgm:pt modelId="{281C7016-5742-4398-88A7-F1881AE119F2}" type="pres">
      <dgm:prSet presAssocID="{4811558B-EA0A-4012-A820-D1DC4E03A6FB}" presName="parallelogram1" presStyleLbl="alignNode1" presStyleIdx="14" presStyleCnt="21"/>
      <dgm:spPr/>
    </dgm:pt>
    <dgm:pt modelId="{D3492DF5-A0B9-42F1-BC30-25E3F1305E86}" type="pres">
      <dgm:prSet presAssocID="{4811558B-EA0A-4012-A820-D1DC4E03A6FB}" presName="parallelogram2" presStyleLbl="alignNode1" presStyleIdx="15" presStyleCnt="21"/>
      <dgm:spPr/>
    </dgm:pt>
    <dgm:pt modelId="{F4FB9754-0DD3-4DF7-974C-8078FF9AACB9}" type="pres">
      <dgm:prSet presAssocID="{4811558B-EA0A-4012-A820-D1DC4E03A6FB}" presName="parallelogram3" presStyleLbl="alignNode1" presStyleIdx="16" presStyleCnt="21"/>
      <dgm:spPr/>
    </dgm:pt>
    <dgm:pt modelId="{84EBC4C5-A9AD-43ED-A065-5E1C4943A049}" type="pres">
      <dgm:prSet presAssocID="{4811558B-EA0A-4012-A820-D1DC4E03A6FB}" presName="parallelogram4" presStyleLbl="alignNode1" presStyleIdx="17" presStyleCnt="21"/>
      <dgm:spPr/>
    </dgm:pt>
    <dgm:pt modelId="{BA6FD0D7-0DCA-4190-9D0B-95BC7B49C278}" type="pres">
      <dgm:prSet presAssocID="{4811558B-EA0A-4012-A820-D1DC4E03A6FB}" presName="parallelogram5" presStyleLbl="alignNode1" presStyleIdx="18" presStyleCnt="21"/>
      <dgm:spPr/>
    </dgm:pt>
    <dgm:pt modelId="{0A28DCC8-E2D4-44E2-9B51-7037721F218E}" type="pres">
      <dgm:prSet presAssocID="{4811558B-EA0A-4012-A820-D1DC4E03A6FB}" presName="parallelogram6" presStyleLbl="alignNode1" presStyleIdx="19" presStyleCnt="21"/>
      <dgm:spPr/>
    </dgm:pt>
    <dgm:pt modelId="{FB81F7E0-0AFF-45B4-9002-FEC354F93DE1}" type="pres">
      <dgm:prSet presAssocID="{4811558B-EA0A-4012-A820-D1DC4E03A6FB}" presName="parallelogram7" presStyleLbl="alignNode1" presStyleIdx="20" presStyleCnt="21"/>
      <dgm:spPr/>
    </dgm:pt>
  </dgm:ptLst>
  <dgm:cxnLst>
    <dgm:cxn modelId="{0124F1CC-066F-4988-B359-8E8C6173E81D}" srcId="{34E9FBDF-4C43-4989-A751-E8C6EAE08B68}" destId="{1600B4CF-9248-4EBF-B5AC-51B6ACDE07F6}" srcOrd="1" destOrd="0" parTransId="{84463747-E928-4F25-901E-34303C127D31}" sibTransId="{74029563-6C20-4095-B7F2-4DF40F7F05C9}"/>
    <dgm:cxn modelId="{C06C758F-A4A1-49C3-BAAB-D38F6B5432DB}" srcId="{34E9FBDF-4C43-4989-A751-E8C6EAE08B68}" destId="{03628756-B5EE-4767-9944-51492B9AC86C}" srcOrd="0" destOrd="0" parTransId="{B0C952D9-0786-42E9-A324-605385B3A58F}" sibTransId="{641FB9AC-8D45-43EB-A1D6-9CEFF0E625C3}"/>
    <dgm:cxn modelId="{209DABD2-B8BA-49AE-8F42-F99D77DCE52B}" type="presOf" srcId="{1600B4CF-9248-4EBF-B5AC-51B6ACDE07F6}" destId="{73B0AB45-39DB-4C71-B07A-449E52D5C94C}" srcOrd="0" destOrd="0" presId="urn:microsoft.com/office/officeart/2008/layout/VerticalAccentList"/>
    <dgm:cxn modelId="{52AB9007-920C-4F03-B9C7-966B9D2068AD}" type="presOf" srcId="{34E9FBDF-4C43-4989-A751-E8C6EAE08B68}" destId="{ACCF8D50-4716-48B6-8D90-713E609979FE}" srcOrd="0" destOrd="0" presId="urn:microsoft.com/office/officeart/2008/layout/VerticalAccentList"/>
    <dgm:cxn modelId="{57236EB3-303E-4EFD-89E3-E655076B6B85}" srcId="{34E9FBDF-4C43-4989-A751-E8C6EAE08B68}" destId="{4811558B-EA0A-4012-A820-D1DC4E03A6FB}" srcOrd="2" destOrd="0" parTransId="{C3AF3AAB-2C7D-4D0B-B051-792E572AEF9A}" sibTransId="{57C98CDE-0D17-4CD9-BC3A-75D8E024177C}"/>
    <dgm:cxn modelId="{D171B6D7-0C1F-4AF0-91A1-9629FCD34916}" type="presOf" srcId="{03628756-B5EE-4767-9944-51492B9AC86C}" destId="{9156FEBB-087D-4542-BC9E-11F1E75691B5}" srcOrd="0" destOrd="0" presId="urn:microsoft.com/office/officeart/2008/layout/VerticalAccentList"/>
    <dgm:cxn modelId="{D1247962-53C3-4CF9-BCB0-960EC8112B3F}" type="presOf" srcId="{4811558B-EA0A-4012-A820-D1DC4E03A6FB}" destId="{C1B94172-E20C-4C3F-89EF-7598EB41CB9B}" srcOrd="0" destOrd="0" presId="urn:microsoft.com/office/officeart/2008/layout/VerticalAccentList"/>
    <dgm:cxn modelId="{E0D66C34-3201-4F33-B7C1-C06344FC5620}" type="presParOf" srcId="{ACCF8D50-4716-48B6-8D90-713E609979FE}" destId="{1AD83479-C239-44FC-A3F8-06AC53040EC7}" srcOrd="0" destOrd="0" presId="urn:microsoft.com/office/officeart/2008/layout/VerticalAccentList"/>
    <dgm:cxn modelId="{5C8780A3-F1A8-4BBA-8521-6957614B0A81}" type="presParOf" srcId="{1AD83479-C239-44FC-A3F8-06AC53040EC7}" destId="{9156FEBB-087D-4542-BC9E-11F1E75691B5}" srcOrd="0" destOrd="0" presId="urn:microsoft.com/office/officeart/2008/layout/VerticalAccentList"/>
    <dgm:cxn modelId="{4DB2F0E8-620C-4D8A-A42F-B02487962FDD}" type="presParOf" srcId="{ACCF8D50-4716-48B6-8D90-713E609979FE}" destId="{EA875BA4-87EF-4866-8668-063401945C3B}" srcOrd="1" destOrd="0" presId="urn:microsoft.com/office/officeart/2008/layout/VerticalAccentList"/>
    <dgm:cxn modelId="{9F5B0BCA-13AD-4065-803E-792A037245BC}" type="presParOf" srcId="{EA875BA4-87EF-4866-8668-063401945C3B}" destId="{DA8498ED-6837-471D-A7B6-FC0EFFACB5C7}" srcOrd="0" destOrd="0" presId="urn:microsoft.com/office/officeart/2008/layout/VerticalAccentList"/>
    <dgm:cxn modelId="{C3D48A2F-33F8-439C-B040-7D3AB8758B65}" type="presParOf" srcId="{EA875BA4-87EF-4866-8668-063401945C3B}" destId="{018BB687-A96D-4CC4-98BE-C7D66CEFEDA9}" srcOrd="1" destOrd="0" presId="urn:microsoft.com/office/officeart/2008/layout/VerticalAccentList"/>
    <dgm:cxn modelId="{965F1048-32E5-44C3-A28E-071D69D520AA}" type="presParOf" srcId="{EA875BA4-87EF-4866-8668-063401945C3B}" destId="{FA5D677C-10D6-44CE-A0EE-A23FADE3BBCC}" srcOrd="2" destOrd="0" presId="urn:microsoft.com/office/officeart/2008/layout/VerticalAccentList"/>
    <dgm:cxn modelId="{7B2EE6C4-9556-4696-AAC5-C3A9E825787E}" type="presParOf" srcId="{EA875BA4-87EF-4866-8668-063401945C3B}" destId="{919F11C0-11D7-4979-957D-89A4BCEF25A9}" srcOrd="3" destOrd="0" presId="urn:microsoft.com/office/officeart/2008/layout/VerticalAccentList"/>
    <dgm:cxn modelId="{DA16E50A-8B3B-4150-B1E1-7D808AAEE23B}" type="presParOf" srcId="{EA875BA4-87EF-4866-8668-063401945C3B}" destId="{16B8D4AB-026F-41AA-84BF-846E2C8A4D0B}" srcOrd="4" destOrd="0" presId="urn:microsoft.com/office/officeart/2008/layout/VerticalAccentList"/>
    <dgm:cxn modelId="{CDE83CA2-22BE-4760-B200-90552A443E36}" type="presParOf" srcId="{EA875BA4-87EF-4866-8668-063401945C3B}" destId="{98B078F3-6FC3-43AE-BCF7-DF34AF54654D}" srcOrd="5" destOrd="0" presId="urn:microsoft.com/office/officeart/2008/layout/VerticalAccentList"/>
    <dgm:cxn modelId="{59EDF6C6-8CB7-46C2-B264-F2BD33FD5E18}" type="presParOf" srcId="{EA875BA4-87EF-4866-8668-063401945C3B}" destId="{4F09B0EE-F4DD-42AB-ACF4-AF3B40ED9860}" srcOrd="6" destOrd="0" presId="urn:microsoft.com/office/officeart/2008/layout/VerticalAccentList"/>
    <dgm:cxn modelId="{986D9399-B450-4D6B-B158-E2831D64C956}" type="presParOf" srcId="{ACCF8D50-4716-48B6-8D90-713E609979FE}" destId="{112041CB-1852-47AF-B9DC-B8FAC06668CE}" srcOrd="2" destOrd="0" presId="urn:microsoft.com/office/officeart/2008/layout/VerticalAccentList"/>
    <dgm:cxn modelId="{D1149345-0081-42F8-A60B-FF43B6D9D8F3}" type="presParOf" srcId="{ACCF8D50-4716-48B6-8D90-713E609979FE}" destId="{F93B5F41-792F-47F2-B6A8-EDDA2ACAF5F7}" srcOrd="3" destOrd="0" presId="urn:microsoft.com/office/officeart/2008/layout/VerticalAccentList"/>
    <dgm:cxn modelId="{88F70D4E-E8EE-4F5C-AF91-B7E04E02E12A}" type="presParOf" srcId="{F93B5F41-792F-47F2-B6A8-EDDA2ACAF5F7}" destId="{73B0AB45-39DB-4C71-B07A-449E52D5C94C}" srcOrd="0" destOrd="0" presId="urn:microsoft.com/office/officeart/2008/layout/VerticalAccentList"/>
    <dgm:cxn modelId="{20DBC691-A086-4B1D-8C4A-271936FA7D50}" type="presParOf" srcId="{ACCF8D50-4716-48B6-8D90-713E609979FE}" destId="{FF8A077A-0D3F-4847-84BF-5103CC8B26F5}" srcOrd="4" destOrd="0" presId="urn:microsoft.com/office/officeart/2008/layout/VerticalAccentList"/>
    <dgm:cxn modelId="{3B5ABDD6-21E1-4472-9545-628F18F5574E}" type="presParOf" srcId="{FF8A077A-0D3F-4847-84BF-5103CC8B26F5}" destId="{7B9E0B3C-8C33-4F25-91E2-0851BF6B37BD}" srcOrd="0" destOrd="0" presId="urn:microsoft.com/office/officeart/2008/layout/VerticalAccentList"/>
    <dgm:cxn modelId="{474F87E9-0AF7-4BD1-B4F6-7049476063F0}" type="presParOf" srcId="{FF8A077A-0D3F-4847-84BF-5103CC8B26F5}" destId="{7A0518B7-7B86-4A1B-87A8-FD98C814905D}" srcOrd="1" destOrd="0" presId="urn:microsoft.com/office/officeart/2008/layout/VerticalAccentList"/>
    <dgm:cxn modelId="{B0A84EBF-44F5-4516-A5FA-AFBC40ADCD90}" type="presParOf" srcId="{FF8A077A-0D3F-4847-84BF-5103CC8B26F5}" destId="{8493EBD6-0074-4A87-819E-08BFB7D296B9}" srcOrd="2" destOrd="0" presId="urn:microsoft.com/office/officeart/2008/layout/VerticalAccentList"/>
    <dgm:cxn modelId="{876AECFF-F0FB-40EA-87A7-1449E75A8E83}" type="presParOf" srcId="{FF8A077A-0D3F-4847-84BF-5103CC8B26F5}" destId="{B7967A71-206C-410D-960D-1E3A6A8CE274}" srcOrd="3" destOrd="0" presId="urn:microsoft.com/office/officeart/2008/layout/VerticalAccentList"/>
    <dgm:cxn modelId="{8A21E785-3593-4699-B62E-85363CC06357}" type="presParOf" srcId="{FF8A077A-0D3F-4847-84BF-5103CC8B26F5}" destId="{48D1274B-4ABC-49A3-8063-2CC9A7142CB5}" srcOrd="4" destOrd="0" presId="urn:microsoft.com/office/officeart/2008/layout/VerticalAccentList"/>
    <dgm:cxn modelId="{169EE014-31AE-4391-A202-7850411AB13C}" type="presParOf" srcId="{FF8A077A-0D3F-4847-84BF-5103CC8B26F5}" destId="{B47BF26E-1D90-4DF4-815F-38AC4B26BF16}" srcOrd="5" destOrd="0" presId="urn:microsoft.com/office/officeart/2008/layout/VerticalAccentList"/>
    <dgm:cxn modelId="{1C521C99-B4AC-4875-BF39-CCB00871E009}" type="presParOf" srcId="{FF8A077A-0D3F-4847-84BF-5103CC8B26F5}" destId="{E16E6259-5EB1-4265-A521-FD79BB20D9BD}" srcOrd="6" destOrd="0" presId="urn:microsoft.com/office/officeart/2008/layout/VerticalAccentList"/>
    <dgm:cxn modelId="{8B450055-1322-4676-91BF-53BAC8C7D6C6}" type="presParOf" srcId="{ACCF8D50-4716-48B6-8D90-713E609979FE}" destId="{92170AB1-2B89-4F97-9D44-C0C1A4A05187}" srcOrd="5" destOrd="0" presId="urn:microsoft.com/office/officeart/2008/layout/VerticalAccentList"/>
    <dgm:cxn modelId="{2D1AEF7A-C7BB-44ED-84CE-596665EAA41A}" type="presParOf" srcId="{ACCF8D50-4716-48B6-8D90-713E609979FE}" destId="{6A84B644-37DF-4A7B-BBCB-31AE83AEA688}" srcOrd="6" destOrd="0" presId="urn:microsoft.com/office/officeart/2008/layout/VerticalAccentList"/>
    <dgm:cxn modelId="{DC0EE17F-EA97-4D89-8E23-33D3EFE35655}" type="presParOf" srcId="{6A84B644-37DF-4A7B-BBCB-31AE83AEA688}" destId="{C1B94172-E20C-4C3F-89EF-7598EB41CB9B}" srcOrd="0" destOrd="0" presId="urn:microsoft.com/office/officeart/2008/layout/VerticalAccentList"/>
    <dgm:cxn modelId="{433785E1-FCA4-4E73-A383-0282937E09BD}" type="presParOf" srcId="{ACCF8D50-4716-48B6-8D90-713E609979FE}" destId="{35768131-B112-4893-B4C6-0EDA291E0A57}" srcOrd="7" destOrd="0" presId="urn:microsoft.com/office/officeart/2008/layout/VerticalAccentList"/>
    <dgm:cxn modelId="{CB322A1D-FDA9-45C5-A4E7-B0E85E7E50DC}" type="presParOf" srcId="{35768131-B112-4893-B4C6-0EDA291E0A57}" destId="{281C7016-5742-4398-88A7-F1881AE119F2}" srcOrd="0" destOrd="0" presId="urn:microsoft.com/office/officeart/2008/layout/VerticalAccentList"/>
    <dgm:cxn modelId="{FCE197B1-F98A-4F8F-A3C9-2F3FB7798BCC}" type="presParOf" srcId="{35768131-B112-4893-B4C6-0EDA291E0A57}" destId="{D3492DF5-A0B9-42F1-BC30-25E3F1305E86}" srcOrd="1" destOrd="0" presId="urn:microsoft.com/office/officeart/2008/layout/VerticalAccentList"/>
    <dgm:cxn modelId="{1E303B4C-680A-4792-AA27-0931FB2C4197}" type="presParOf" srcId="{35768131-B112-4893-B4C6-0EDA291E0A57}" destId="{F4FB9754-0DD3-4DF7-974C-8078FF9AACB9}" srcOrd="2" destOrd="0" presId="urn:microsoft.com/office/officeart/2008/layout/VerticalAccentList"/>
    <dgm:cxn modelId="{2F535625-9E81-4476-8C47-026CCBC09BD1}" type="presParOf" srcId="{35768131-B112-4893-B4C6-0EDA291E0A57}" destId="{84EBC4C5-A9AD-43ED-A065-5E1C4943A049}" srcOrd="3" destOrd="0" presId="urn:microsoft.com/office/officeart/2008/layout/VerticalAccentList"/>
    <dgm:cxn modelId="{CDA7D7BE-6EFE-4015-BE9A-39D136E74DEC}" type="presParOf" srcId="{35768131-B112-4893-B4C6-0EDA291E0A57}" destId="{BA6FD0D7-0DCA-4190-9D0B-95BC7B49C278}" srcOrd="4" destOrd="0" presId="urn:microsoft.com/office/officeart/2008/layout/VerticalAccentList"/>
    <dgm:cxn modelId="{3A652CEE-3439-429E-B54F-993B1FA7FAF4}" type="presParOf" srcId="{35768131-B112-4893-B4C6-0EDA291E0A57}" destId="{0A28DCC8-E2D4-44E2-9B51-7037721F218E}" srcOrd="5" destOrd="0" presId="urn:microsoft.com/office/officeart/2008/layout/VerticalAccentList"/>
    <dgm:cxn modelId="{82863EDF-C99A-4BB1-87DC-8395DEE48F0C}" type="presParOf" srcId="{35768131-B112-4893-B4C6-0EDA291E0A57}" destId="{FB81F7E0-0AFF-45B4-9002-FEC354F93DE1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09B3D74-CC9A-4103-B4B5-0DD0E41E27A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BD3969-0CAB-4D38-9F76-C3E55B23F89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80-х роках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минулого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століття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перший план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висувається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авторами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І.Ф. Шер. В.А.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Маздоров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цю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математичною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Вона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популярною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Заході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особливо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Німеччині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значно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вплинула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думки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російських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буржуазних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теоретиків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Найбільшого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набула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кінці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ХІХ-початку 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XX 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Видатними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представниками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(1887) і І.Ф. Шер (1890).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більш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відомого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німецького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професора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І.Ф. Шера,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французького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автора Леона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Пті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австрійських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Райша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І.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Крайбіга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AF2F1869-E60A-470F-8500-327268BB9634}" type="parTrans" cxnId="{8302A8C4-8152-4798-862A-FAAF79F96DFE}">
      <dgm:prSet/>
      <dgm:spPr/>
      <dgm:t>
        <a:bodyPr/>
        <a:lstStyle/>
        <a:p>
          <a:endParaRPr lang="ru-RU"/>
        </a:p>
      </dgm:t>
    </dgm:pt>
    <dgm:pt modelId="{CA980AF6-D205-4502-92FF-AD497EBC2017}" type="sibTrans" cxnId="{8302A8C4-8152-4798-862A-FAAF79F96DFE}">
      <dgm:prSet/>
      <dgm:spPr/>
      <dgm:t>
        <a:bodyPr/>
        <a:lstStyle/>
        <a:p>
          <a:endParaRPr lang="ru-RU"/>
        </a:p>
      </dgm:t>
    </dgm:pt>
    <dgm:pt modelId="{2D680A7C-11D9-453A-B8BC-1DF364F7B433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Обгрунтування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подано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капітальній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Die </a:t>
          </a:r>
          <a:r>
            <a:rPr lang="en-US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Buchhaltungs-Systeme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und </a:t>
          </a:r>
          <a:r>
            <a:rPr lang="en-US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Buchhaltungs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en-US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Formen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два ряди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дебетовій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відомості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кредитовій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дебетовій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кредитовій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зробити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протилежність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зазначених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“З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усього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наведеного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”, -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підсумовує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“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просте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легко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зрозуміле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правило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повинні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дебетуватися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приросту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та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кредитуватися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останніх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ту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майна, яку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надає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дебетуються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при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збільшенні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кредитуються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той вид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</a:t>
          </a:r>
        </a:p>
      </dgm:t>
    </dgm:pt>
    <dgm:pt modelId="{4CF56F68-9248-4979-8372-CD9F662C2ABE}" type="parTrans" cxnId="{45CFAC7A-741B-4A52-A830-12356D17DBC1}">
      <dgm:prSet/>
      <dgm:spPr/>
      <dgm:t>
        <a:bodyPr/>
        <a:lstStyle/>
        <a:p>
          <a:endParaRPr lang="ru-RU"/>
        </a:p>
      </dgm:t>
    </dgm:pt>
    <dgm:pt modelId="{EE9340B6-A6BE-409E-B63B-8E4B58D6BC7D}" type="sibTrans" cxnId="{45CFAC7A-741B-4A52-A830-12356D17DBC1}">
      <dgm:prSet/>
      <dgm:spPr/>
      <dgm:t>
        <a:bodyPr/>
        <a:lstStyle/>
        <a:p>
          <a:endParaRPr lang="ru-RU"/>
        </a:p>
      </dgm:t>
    </dgm:pt>
    <dgm:pt modelId="{47533710-B68A-4CA7-9210-A17E0FA8278F}" type="pres">
      <dgm:prSet presAssocID="{809B3D74-CC9A-4103-B4B5-0DD0E41E27A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1B573F75-A229-471A-A078-56A336C7A4FC}" type="pres">
      <dgm:prSet presAssocID="{32BD3969-0CAB-4D38-9F76-C3E55B23F89C}" presName="composite" presStyleCnt="0"/>
      <dgm:spPr/>
    </dgm:pt>
    <dgm:pt modelId="{ECA04C7A-D723-47CE-8A98-998293CF362D}" type="pres">
      <dgm:prSet presAssocID="{32BD3969-0CAB-4D38-9F76-C3E55B23F89C}" presName="bentUpArrow1" presStyleLbl="alignImgPlace1" presStyleIdx="0" presStyleCnt="1"/>
      <dgm:spPr>
        <a:solidFill>
          <a:schemeClr val="accent1">
            <a:lumMod val="75000"/>
          </a:schemeClr>
        </a:solidFill>
      </dgm:spPr>
    </dgm:pt>
    <dgm:pt modelId="{55515527-A566-403D-8DAB-EF881226AB63}" type="pres">
      <dgm:prSet presAssocID="{32BD3969-0CAB-4D38-9F76-C3E55B23F89C}" presName="ParentText" presStyleLbl="node1" presStyleIdx="0" presStyleCnt="2" custScaleX="212347" custScaleY="13019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1E44997-0718-4A91-877B-B0D66F164868}" type="pres">
      <dgm:prSet presAssocID="{32BD3969-0CAB-4D38-9F76-C3E55B23F89C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111B7CED-9AA6-400A-BBE2-57674C88681F}" type="pres">
      <dgm:prSet presAssocID="{CA980AF6-D205-4502-92FF-AD497EBC2017}" presName="sibTrans" presStyleCnt="0"/>
      <dgm:spPr/>
    </dgm:pt>
    <dgm:pt modelId="{DDECE6F8-3685-4FEB-B481-9F89FAB42A65}" type="pres">
      <dgm:prSet presAssocID="{2D680A7C-11D9-453A-B8BC-1DF364F7B433}" presName="composite" presStyleCnt="0"/>
      <dgm:spPr/>
    </dgm:pt>
    <dgm:pt modelId="{1AE05206-305F-492C-8F1E-55A6F4DDE518}" type="pres">
      <dgm:prSet presAssocID="{2D680A7C-11D9-453A-B8BC-1DF364F7B433}" presName="ParentText" presStyleLbl="node1" presStyleIdx="1" presStyleCnt="2" custScaleX="216206" custScaleY="1833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DFBC6DE-74B8-4EA8-83B4-793A2AEAC9FC}" type="presOf" srcId="{32BD3969-0CAB-4D38-9F76-C3E55B23F89C}" destId="{55515527-A566-403D-8DAB-EF881226AB63}" srcOrd="0" destOrd="0" presId="urn:microsoft.com/office/officeart/2005/8/layout/StepDownProcess"/>
    <dgm:cxn modelId="{011DCA44-6E15-43FC-89DC-6EBC806B5C3D}" type="presOf" srcId="{809B3D74-CC9A-4103-B4B5-0DD0E41E27A9}" destId="{47533710-B68A-4CA7-9210-A17E0FA8278F}" srcOrd="0" destOrd="0" presId="urn:microsoft.com/office/officeart/2005/8/layout/StepDownProcess"/>
    <dgm:cxn modelId="{DDB1A619-DEF1-420C-BADE-609F15E12343}" type="presOf" srcId="{2D680A7C-11D9-453A-B8BC-1DF364F7B433}" destId="{1AE05206-305F-492C-8F1E-55A6F4DDE518}" srcOrd="0" destOrd="0" presId="urn:microsoft.com/office/officeart/2005/8/layout/StepDownProcess"/>
    <dgm:cxn modelId="{45CFAC7A-741B-4A52-A830-12356D17DBC1}" srcId="{809B3D74-CC9A-4103-B4B5-0DD0E41E27A9}" destId="{2D680A7C-11D9-453A-B8BC-1DF364F7B433}" srcOrd="1" destOrd="0" parTransId="{4CF56F68-9248-4979-8372-CD9F662C2ABE}" sibTransId="{EE9340B6-A6BE-409E-B63B-8E4B58D6BC7D}"/>
    <dgm:cxn modelId="{8302A8C4-8152-4798-862A-FAAF79F96DFE}" srcId="{809B3D74-CC9A-4103-B4B5-0DD0E41E27A9}" destId="{32BD3969-0CAB-4D38-9F76-C3E55B23F89C}" srcOrd="0" destOrd="0" parTransId="{AF2F1869-E60A-470F-8500-327268BB9634}" sibTransId="{CA980AF6-D205-4502-92FF-AD497EBC2017}"/>
    <dgm:cxn modelId="{1428A5FA-5594-4C17-8B5F-5BC0711DEDD4}" type="presParOf" srcId="{47533710-B68A-4CA7-9210-A17E0FA8278F}" destId="{1B573F75-A229-471A-A078-56A336C7A4FC}" srcOrd="0" destOrd="0" presId="urn:microsoft.com/office/officeart/2005/8/layout/StepDownProcess"/>
    <dgm:cxn modelId="{62A40ADC-B72A-4CE1-8EFE-DCC2E8DF630D}" type="presParOf" srcId="{1B573F75-A229-471A-A078-56A336C7A4FC}" destId="{ECA04C7A-D723-47CE-8A98-998293CF362D}" srcOrd="0" destOrd="0" presId="urn:microsoft.com/office/officeart/2005/8/layout/StepDownProcess"/>
    <dgm:cxn modelId="{F5716640-6F59-4417-B4FC-BFE7B5CB309E}" type="presParOf" srcId="{1B573F75-A229-471A-A078-56A336C7A4FC}" destId="{55515527-A566-403D-8DAB-EF881226AB63}" srcOrd="1" destOrd="0" presId="urn:microsoft.com/office/officeart/2005/8/layout/StepDownProcess"/>
    <dgm:cxn modelId="{6AC751EA-F54B-4462-A2D3-7B6AC1C029E9}" type="presParOf" srcId="{1B573F75-A229-471A-A078-56A336C7A4FC}" destId="{C1E44997-0718-4A91-877B-B0D66F164868}" srcOrd="2" destOrd="0" presId="urn:microsoft.com/office/officeart/2005/8/layout/StepDownProcess"/>
    <dgm:cxn modelId="{72CD9B9B-8A6E-4F99-8712-4AB6255F6B45}" type="presParOf" srcId="{47533710-B68A-4CA7-9210-A17E0FA8278F}" destId="{111B7CED-9AA6-400A-BBE2-57674C88681F}" srcOrd="1" destOrd="0" presId="urn:microsoft.com/office/officeart/2005/8/layout/StepDownProcess"/>
    <dgm:cxn modelId="{B9678AA6-48E3-4E59-BC96-133C465790AE}" type="presParOf" srcId="{47533710-B68A-4CA7-9210-A17E0FA8278F}" destId="{DDECE6F8-3685-4FEB-B481-9F89FAB42A65}" srcOrd="2" destOrd="0" presId="urn:microsoft.com/office/officeart/2005/8/layout/StepDownProcess"/>
    <dgm:cxn modelId="{0610017C-57DA-4915-BE4A-1807B5B07BFC}" type="presParOf" srcId="{DDECE6F8-3685-4FEB-B481-9F89FAB42A65}" destId="{1AE05206-305F-492C-8F1E-55A6F4DDE518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FE38EDB1-5A93-4CB8-B305-A6F1F0EFDC84}" type="doc">
      <dgm:prSet loTypeId="urn:microsoft.com/office/officeart/2005/8/layout/process4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45AC88CE-9AE8-4938-A5AA-D15EA3B6BC27}">
      <dgm:prSet phldrT="[Текст]" custT="1"/>
      <dgm:spPr/>
      <dgm:t>
        <a:bodyPr/>
        <a:lstStyle/>
        <a:p>
          <a:pPr algn="just"/>
          <a:r>
            <a:rPr lang="ru-RU" sz="1200" dirty="0">
              <a:latin typeface="Times New Roman" pitchFamily="18" charset="0"/>
              <a:cs typeface="Times New Roman" pitchFamily="18" charset="0"/>
            </a:rPr>
            <a:t>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погляду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частинах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відкривається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ряд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рахунками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майна.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картини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та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користується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рахунком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потрібен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для того,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щоб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дати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відомості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розмір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того,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Як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майна, так і все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підлягати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змінам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негативними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) 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позитивними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).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Позитивні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дебеті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негативні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-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кредиті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позитивні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кредиті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від’ємні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-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дебеті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того ж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зрозумілості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різного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роду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проводитися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не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а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особливих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тимчасової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так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званими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результативними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рахунками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Порядок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результативних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такий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же, як і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Позитивна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тягне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за собою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негативну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того ж майна,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кожна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операція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повинна бути записана в дебет одного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та кредит будь-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суті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одне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й те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дають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картину стану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зрозуміло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загальне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повинно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дорівнювати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загальному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алгебраїчна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сума сальдо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першого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порядку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завжди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дорівнює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алгебраїчній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сумі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другого порядку.</a:t>
          </a:r>
        </a:p>
      </dgm:t>
    </dgm:pt>
    <dgm:pt modelId="{1883CA39-DDCA-4E14-B776-05F8BCCCA649}" type="parTrans" cxnId="{06B0FF89-F27D-4E3D-80E8-6035F71C5EB1}">
      <dgm:prSet/>
      <dgm:spPr/>
      <dgm:t>
        <a:bodyPr/>
        <a:lstStyle/>
        <a:p>
          <a:endParaRPr lang="ru-RU"/>
        </a:p>
      </dgm:t>
    </dgm:pt>
    <dgm:pt modelId="{E327A721-CAF2-4BBC-AC4B-11F42C53E4A6}" type="sibTrans" cxnId="{06B0FF89-F27D-4E3D-80E8-6035F71C5EB1}">
      <dgm:prSet/>
      <dgm:spPr/>
      <dgm:t>
        <a:bodyPr/>
        <a:lstStyle/>
        <a:p>
          <a:endParaRPr lang="ru-RU"/>
        </a:p>
      </dgm:t>
    </dgm:pt>
    <dgm:pt modelId="{25870DA8-0271-431D-848B-BA7778B8D699}">
      <dgm:prSet phldrT="[Текст]" custT="1"/>
      <dgm:spPr/>
      <dgm:t>
        <a:bodyPr/>
        <a:lstStyle/>
        <a:p>
          <a:pPr algn="just"/>
          <a:r>
            <a:rPr lang="ru-RU" sz="1600" dirty="0">
              <a:latin typeface="Times New Roman" pitchFamily="18" charset="0"/>
              <a:cs typeface="Times New Roman" pitchFamily="18" charset="0"/>
            </a:rPr>
            <a:t>Суть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за І.Ф. Шером,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наступного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: весь комплекс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засобів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якими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розпоряджається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господарство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розглядати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: а)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б)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юридичної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Перша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розглядає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кількісний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склад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засобів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включає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додатні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елементи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грошові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кошти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дебіторська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заборгованість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), так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від’ємні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кредиторську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заборгованість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); друга -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розглядає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як суму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належать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власнику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визначити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величину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).</a:t>
          </a:r>
        </a:p>
      </dgm:t>
    </dgm:pt>
    <dgm:pt modelId="{F1CEE399-94B8-4B74-B9BB-924DDBEB9F0C}" type="parTrans" cxnId="{4CD6D06F-7406-47BC-981F-E14E0A4E7E4E}">
      <dgm:prSet/>
      <dgm:spPr/>
      <dgm:t>
        <a:bodyPr/>
        <a:lstStyle/>
        <a:p>
          <a:endParaRPr lang="ru-RU"/>
        </a:p>
      </dgm:t>
    </dgm:pt>
    <dgm:pt modelId="{E49FC538-B34B-4CB5-AAF0-26567481C17A}" type="sibTrans" cxnId="{4CD6D06F-7406-47BC-981F-E14E0A4E7E4E}">
      <dgm:prSet/>
      <dgm:spPr/>
      <dgm:t>
        <a:bodyPr/>
        <a:lstStyle/>
        <a:p>
          <a:endParaRPr lang="ru-RU"/>
        </a:p>
      </dgm:t>
    </dgm:pt>
    <dgm:pt modelId="{731523DE-1402-41A3-B0C3-8FA3B2ABCE15}" type="pres">
      <dgm:prSet presAssocID="{FE38EDB1-5A93-4CB8-B305-A6F1F0EFDC8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EC6CEB9-21C1-4986-99A3-AE357BCA39DF}" type="pres">
      <dgm:prSet presAssocID="{25870DA8-0271-431D-848B-BA7778B8D699}" presName="boxAndChildren" presStyleCnt="0"/>
      <dgm:spPr/>
    </dgm:pt>
    <dgm:pt modelId="{52CD9432-9A82-4CBA-B267-72CA59E54213}" type="pres">
      <dgm:prSet presAssocID="{25870DA8-0271-431D-848B-BA7778B8D699}" presName="parentTextBox" presStyleLbl="node1" presStyleIdx="0" presStyleCnt="2" custScaleY="2000000"/>
      <dgm:spPr/>
      <dgm:t>
        <a:bodyPr/>
        <a:lstStyle/>
        <a:p>
          <a:endParaRPr lang="uk-UA"/>
        </a:p>
      </dgm:t>
    </dgm:pt>
    <dgm:pt modelId="{6899B0B0-32FD-4EB1-9E9D-EF93159C276F}" type="pres">
      <dgm:prSet presAssocID="{E327A721-CAF2-4BBC-AC4B-11F42C53E4A6}" presName="sp" presStyleCnt="0"/>
      <dgm:spPr/>
    </dgm:pt>
    <dgm:pt modelId="{6FA6880B-030E-4C43-91FB-2A9683ACEE6B}" type="pres">
      <dgm:prSet presAssocID="{45AC88CE-9AE8-4938-A5AA-D15EA3B6BC27}" presName="arrowAndChildren" presStyleCnt="0"/>
      <dgm:spPr/>
    </dgm:pt>
    <dgm:pt modelId="{E10EE15E-6694-467B-B45C-CB5C06D766E6}" type="pres">
      <dgm:prSet presAssocID="{45AC88CE-9AE8-4938-A5AA-D15EA3B6BC27}" presName="parentTextArrow" presStyleLbl="node1" presStyleIdx="1" presStyleCnt="2" custScaleY="2000000"/>
      <dgm:spPr/>
      <dgm:t>
        <a:bodyPr/>
        <a:lstStyle/>
        <a:p>
          <a:endParaRPr lang="uk-UA"/>
        </a:p>
      </dgm:t>
    </dgm:pt>
  </dgm:ptLst>
  <dgm:cxnLst>
    <dgm:cxn modelId="{0CB1533B-4160-4E1E-AF9C-FF153040BEF7}" type="presOf" srcId="{25870DA8-0271-431D-848B-BA7778B8D699}" destId="{52CD9432-9A82-4CBA-B267-72CA59E54213}" srcOrd="0" destOrd="0" presId="urn:microsoft.com/office/officeart/2005/8/layout/process4"/>
    <dgm:cxn modelId="{0FED8670-2619-48F5-9FCA-07306A87CB84}" type="presOf" srcId="{FE38EDB1-5A93-4CB8-B305-A6F1F0EFDC84}" destId="{731523DE-1402-41A3-B0C3-8FA3B2ABCE15}" srcOrd="0" destOrd="0" presId="urn:microsoft.com/office/officeart/2005/8/layout/process4"/>
    <dgm:cxn modelId="{06B0FF89-F27D-4E3D-80E8-6035F71C5EB1}" srcId="{FE38EDB1-5A93-4CB8-B305-A6F1F0EFDC84}" destId="{45AC88CE-9AE8-4938-A5AA-D15EA3B6BC27}" srcOrd="0" destOrd="0" parTransId="{1883CA39-DDCA-4E14-B776-05F8BCCCA649}" sibTransId="{E327A721-CAF2-4BBC-AC4B-11F42C53E4A6}"/>
    <dgm:cxn modelId="{4CD6D06F-7406-47BC-981F-E14E0A4E7E4E}" srcId="{FE38EDB1-5A93-4CB8-B305-A6F1F0EFDC84}" destId="{25870DA8-0271-431D-848B-BA7778B8D699}" srcOrd="1" destOrd="0" parTransId="{F1CEE399-94B8-4B74-B9BB-924DDBEB9F0C}" sibTransId="{E49FC538-B34B-4CB5-AAF0-26567481C17A}"/>
    <dgm:cxn modelId="{09C50DD7-4717-4B4F-A42E-FB46BF725208}" type="presOf" srcId="{45AC88CE-9AE8-4938-A5AA-D15EA3B6BC27}" destId="{E10EE15E-6694-467B-B45C-CB5C06D766E6}" srcOrd="0" destOrd="0" presId="urn:microsoft.com/office/officeart/2005/8/layout/process4"/>
    <dgm:cxn modelId="{4AF79F4E-1743-4B6A-A5FD-9398DD724653}" type="presParOf" srcId="{731523DE-1402-41A3-B0C3-8FA3B2ABCE15}" destId="{FEC6CEB9-21C1-4986-99A3-AE357BCA39DF}" srcOrd="0" destOrd="0" presId="urn:microsoft.com/office/officeart/2005/8/layout/process4"/>
    <dgm:cxn modelId="{AC4E60F3-90F0-4B7E-901A-629A9EF660EB}" type="presParOf" srcId="{FEC6CEB9-21C1-4986-99A3-AE357BCA39DF}" destId="{52CD9432-9A82-4CBA-B267-72CA59E54213}" srcOrd="0" destOrd="0" presId="urn:microsoft.com/office/officeart/2005/8/layout/process4"/>
    <dgm:cxn modelId="{F689A521-DD00-4296-A3C0-5B2550ECA829}" type="presParOf" srcId="{731523DE-1402-41A3-B0C3-8FA3B2ABCE15}" destId="{6899B0B0-32FD-4EB1-9E9D-EF93159C276F}" srcOrd="1" destOrd="0" presId="urn:microsoft.com/office/officeart/2005/8/layout/process4"/>
    <dgm:cxn modelId="{6E8C4224-2303-4A07-A09E-14B9D0629240}" type="presParOf" srcId="{731523DE-1402-41A3-B0C3-8FA3B2ABCE15}" destId="{6FA6880B-030E-4C43-91FB-2A9683ACEE6B}" srcOrd="2" destOrd="0" presId="urn:microsoft.com/office/officeart/2005/8/layout/process4"/>
    <dgm:cxn modelId="{EF2DAEEC-6859-408F-BA93-88248A32F6DF}" type="presParOf" srcId="{6FA6880B-030E-4C43-91FB-2A9683ACEE6B}" destId="{E10EE15E-6694-467B-B45C-CB5C06D766E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AF6407E8-E2D3-4FB3-8098-029CD056B3FD}" type="doc">
      <dgm:prSet loTypeId="urn:microsoft.com/office/officeart/2005/8/layout/v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4737AA8-D212-489C-8FC4-87F029F0382E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цікавими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положеннями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трьох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дослідження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шкіл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німецького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проф. Ф.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Ляйтнера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грецького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К.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Понайотопуло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видатного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французького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науковця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Ж.Б.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Дюмарше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В 1926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К.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Понайотопуло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5-му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Міжнародному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конгресі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Брюсселі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зазначав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основі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лежить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яка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обов’язковою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для кожного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-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активною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майновою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масою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(Актив) і правами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третіх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 та	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	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даного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розповсюджуються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масу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Така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визначається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рівнянням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 = П + К, яке в той же час і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вираженням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1701C038-91C0-4BD6-8C51-7E1F0FF333EC}" type="parTrans" cxnId="{B9163983-9CCC-4E2A-AC41-1A5131C90E9B}">
      <dgm:prSet/>
      <dgm:spPr/>
      <dgm:t>
        <a:bodyPr/>
        <a:lstStyle/>
        <a:p>
          <a:endParaRPr lang="ru-RU"/>
        </a:p>
      </dgm:t>
    </dgm:pt>
    <dgm:pt modelId="{BBF92675-A944-40F7-8771-06452297582E}" type="sibTrans" cxnId="{B9163983-9CCC-4E2A-AC41-1A5131C90E9B}">
      <dgm:prSet/>
      <dgm:spPr/>
      <dgm:t>
        <a:bodyPr/>
        <a:lstStyle/>
        <a:p>
          <a:endParaRPr lang="ru-RU"/>
        </a:p>
      </dgm:t>
    </dgm:pt>
    <dgm:pt modelId="{6FE78592-0DC9-4FCE-A277-B6B7DBBCCFA3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змін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активі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	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	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особливі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двосторонні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таблиці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стан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активу,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же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вони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знаходяться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як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балансі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так і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наведеному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рівнянні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(А = П + К), 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відображається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протилежних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сторонах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Таким чином, схема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активу,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запропонована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мала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наступний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вигляд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B84EF307-743C-45EC-B7B9-09230E899AE9}" type="parTrans" cxnId="{416450E8-2D81-4FFD-B2F2-986C6F095615}">
      <dgm:prSet/>
      <dgm:spPr/>
      <dgm:t>
        <a:bodyPr/>
        <a:lstStyle/>
        <a:p>
          <a:endParaRPr lang="ru-RU"/>
        </a:p>
      </dgm:t>
    </dgm:pt>
    <dgm:pt modelId="{136436D3-C8E4-4747-A30E-978EED3EC9C2}" type="sibTrans" cxnId="{416450E8-2D81-4FFD-B2F2-986C6F095615}">
      <dgm:prSet/>
      <dgm:spPr/>
      <dgm:t>
        <a:bodyPr/>
        <a:lstStyle/>
        <a:p>
          <a:endParaRPr lang="ru-RU"/>
        </a:p>
      </dgm:t>
    </dgm:pt>
    <dgm:pt modelId="{275D186A-AEA2-47F7-BE08-D15EBEB39E4D}" type="pres">
      <dgm:prSet presAssocID="{AF6407E8-E2D3-4FB3-8098-029CD056B3F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8819A12-83E0-412C-9EC3-F880157FEEB4}" type="pres">
      <dgm:prSet presAssocID="{AF6407E8-E2D3-4FB3-8098-029CD056B3FD}" presName="dummyMaxCanvas" presStyleCnt="0">
        <dgm:presLayoutVars/>
      </dgm:prSet>
      <dgm:spPr/>
    </dgm:pt>
    <dgm:pt modelId="{A101F663-48C7-4581-9CD4-AB33D7ACF1D7}" type="pres">
      <dgm:prSet presAssocID="{AF6407E8-E2D3-4FB3-8098-029CD056B3FD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707384-F8A9-4E4C-9C91-FD2287E28276}" type="pres">
      <dgm:prSet presAssocID="{AF6407E8-E2D3-4FB3-8098-029CD056B3FD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7BDFD6-2DC4-40D2-80E4-BCF7C852FF1F}" type="pres">
      <dgm:prSet presAssocID="{AF6407E8-E2D3-4FB3-8098-029CD056B3FD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6825177-4AC6-4994-8990-51A3D9577CF7}" type="pres">
      <dgm:prSet presAssocID="{AF6407E8-E2D3-4FB3-8098-029CD056B3FD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AB70BB-BDAC-4D69-9E24-25BEA08076A4}" type="pres">
      <dgm:prSet presAssocID="{AF6407E8-E2D3-4FB3-8098-029CD056B3FD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7B91F90-F495-4D02-9BF6-7A365C49D381}" type="presOf" srcId="{34737AA8-D212-489C-8FC4-87F029F0382E}" destId="{B6825177-4AC6-4994-8990-51A3D9577CF7}" srcOrd="1" destOrd="0" presId="urn:microsoft.com/office/officeart/2005/8/layout/vProcess5"/>
    <dgm:cxn modelId="{69A78636-4AF6-48A6-9E30-B75604D7187E}" type="presOf" srcId="{6FE78592-0DC9-4FCE-A277-B6B7DBBCCFA3}" destId="{93AB70BB-BDAC-4D69-9E24-25BEA08076A4}" srcOrd="1" destOrd="0" presId="urn:microsoft.com/office/officeart/2005/8/layout/vProcess5"/>
    <dgm:cxn modelId="{B9163983-9CCC-4E2A-AC41-1A5131C90E9B}" srcId="{AF6407E8-E2D3-4FB3-8098-029CD056B3FD}" destId="{34737AA8-D212-489C-8FC4-87F029F0382E}" srcOrd="0" destOrd="0" parTransId="{1701C038-91C0-4BD6-8C51-7E1F0FF333EC}" sibTransId="{BBF92675-A944-40F7-8771-06452297582E}"/>
    <dgm:cxn modelId="{416450E8-2D81-4FFD-B2F2-986C6F095615}" srcId="{AF6407E8-E2D3-4FB3-8098-029CD056B3FD}" destId="{6FE78592-0DC9-4FCE-A277-B6B7DBBCCFA3}" srcOrd="1" destOrd="0" parTransId="{B84EF307-743C-45EC-B7B9-09230E899AE9}" sibTransId="{136436D3-C8E4-4747-A30E-978EED3EC9C2}"/>
    <dgm:cxn modelId="{0B04038B-BF32-4B19-A1C8-7E58A8D7C3F0}" type="presOf" srcId="{6FE78592-0DC9-4FCE-A277-B6B7DBBCCFA3}" destId="{75707384-F8A9-4E4C-9C91-FD2287E28276}" srcOrd="0" destOrd="0" presId="urn:microsoft.com/office/officeart/2005/8/layout/vProcess5"/>
    <dgm:cxn modelId="{5B1CBEA2-BA40-4513-8E2F-CFA003408A8F}" type="presOf" srcId="{BBF92675-A944-40F7-8771-06452297582E}" destId="{6A7BDFD6-2DC4-40D2-80E4-BCF7C852FF1F}" srcOrd="0" destOrd="0" presId="urn:microsoft.com/office/officeart/2005/8/layout/vProcess5"/>
    <dgm:cxn modelId="{34932A84-A72B-4511-AB04-D2C1927A5993}" type="presOf" srcId="{AF6407E8-E2D3-4FB3-8098-029CD056B3FD}" destId="{275D186A-AEA2-47F7-BE08-D15EBEB39E4D}" srcOrd="0" destOrd="0" presId="urn:microsoft.com/office/officeart/2005/8/layout/vProcess5"/>
    <dgm:cxn modelId="{A1C78AD0-A08B-48D6-A2CE-E7768DB01AC8}" type="presOf" srcId="{34737AA8-D212-489C-8FC4-87F029F0382E}" destId="{A101F663-48C7-4581-9CD4-AB33D7ACF1D7}" srcOrd="0" destOrd="0" presId="urn:microsoft.com/office/officeart/2005/8/layout/vProcess5"/>
    <dgm:cxn modelId="{F5E89315-00D7-429A-973F-A60CE7BAAED3}" type="presParOf" srcId="{275D186A-AEA2-47F7-BE08-D15EBEB39E4D}" destId="{48819A12-83E0-412C-9EC3-F880157FEEB4}" srcOrd="0" destOrd="0" presId="urn:microsoft.com/office/officeart/2005/8/layout/vProcess5"/>
    <dgm:cxn modelId="{7C1A9D76-B5E0-460F-9913-73D16F2BF013}" type="presParOf" srcId="{275D186A-AEA2-47F7-BE08-D15EBEB39E4D}" destId="{A101F663-48C7-4581-9CD4-AB33D7ACF1D7}" srcOrd="1" destOrd="0" presId="urn:microsoft.com/office/officeart/2005/8/layout/vProcess5"/>
    <dgm:cxn modelId="{EBCBE454-AC11-447E-9BA3-BC79F9D9D465}" type="presParOf" srcId="{275D186A-AEA2-47F7-BE08-D15EBEB39E4D}" destId="{75707384-F8A9-4E4C-9C91-FD2287E28276}" srcOrd="2" destOrd="0" presId="urn:microsoft.com/office/officeart/2005/8/layout/vProcess5"/>
    <dgm:cxn modelId="{D001B3DC-6673-47B9-9B0F-169C6104C655}" type="presParOf" srcId="{275D186A-AEA2-47F7-BE08-D15EBEB39E4D}" destId="{6A7BDFD6-2DC4-40D2-80E4-BCF7C852FF1F}" srcOrd="3" destOrd="0" presId="urn:microsoft.com/office/officeart/2005/8/layout/vProcess5"/>
    <dgm:cxn modelId="{400F75B3-FE1B-42C1-801E-A129B98CD813}" type="presParOf" srcId="{275D186A-AEA2-47F7-BE08-D15EBEB39E4D}" destId="{B6825177-4AC6-4994-8990-51A3D9577CF7}" srcOrd="4" destOrd="0" presId="urn:microsoft.com/office/officeart/2005/8/layout/vProcess5"/>
    <dgm:cxn modelId="{92207AE8-F06C-4DB4-8897-E2496A1C9DA7}" type="presParOf" srcId="{275D186A-AEA2-47F7-BE08-D15EBEB39E4D}" destId="{93AB70BB-BDAC-4D69-9E24-25BEA08076A4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E5E9416-D60B-47FA-A3A8-5B1BF68104F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D80BCB-657B-445E-A0A2-7EF21E4CD4A3}">
      <dgm:prSet phldrT="[Текст]" custT="1"/>
      <dgm:spPr/>
      <dgm:t>
        <a:bodyPr/>
        <a:lstStyle/>
        <a:p>
          <a:r>
            <a:rPr lang="uk-UA" sz="1100" dirty="0">
              <a:latin typeface="Times New Roman" pitchFamily="18" charset="0"/>
              <a:cs typeface="Times New Roman" pitchFamily="18" charset="0"/>
            </a:rPr>
            <a:t>!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F6C9829A-4E99-4734-88C5-3A3C8F92B0D1}" type="parTrans" cxnId="{BD09541A-3396-426A-A0FA-BDD576664DDB}">
      <dgm:prSet/>
      <dgm:spPr/>
      <dgm:t>
        <a:bodyPr/>
        <a:lstStyle/>
        <a:p>
          <a:endParaRPr lang="ru-RU"/>
        </a:p>
      </dgm:t>
    </dgm:pt>
    <dgm:pt modelId="{390F0E5D-19B8-4647-B92B-F3BA4A20D6DA}" type="sibTrans" cxnId="{BD09541A-3396-426A-A0FA-BDD576664DDB}">
      <dgm:prSet/>
      <dgm:spPr/>
      <dgm:t>
        <a:bodyPr/>
        <a:lstStyle/>
        <a:p>
          <a:endParaRPr lang="ru-RU"/>
        </a:p>
      </dgm:t>
    </dgm:pt>
    <dgm:pt modelId="{1ED4AD06-BD60-4405-936C-84C290293A49}">
      <dgm:prSet phldrT="[Текст]" custT="1"/>
      <dgm:spPr/>
      <dgm:t>
        <a:bodyPr/>
        <a:lstStyle/>
        <a:p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Позитивну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характеризують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основану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міркуваннях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Боланд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Гордон (</a:t>
          </a:r>
          <a:r>
            <a:rPr lang="en-US" sz="1100" dirty="0">
              <a:latin typeface="Times New Roman" pitchFamily="18" charset="0"/>
              <a:cs typeface="Times New Roman" pitchFamily="18" charset="0"/>
            </a:rPr>
            <a:t>Boland and Gordon)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відокремлюють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основні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риси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орієнтованої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методологічний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індивідуалізм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неокласичну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гіпотезу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максимізації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Методологічний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індивідуалізм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спосіб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пояснення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соціального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явища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наслідок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індивідуальних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коли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приймає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комітет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розробки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стандартів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тлумачиться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прийняте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кожним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членом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комітету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F0DFED0F-C27F-4959-891D-13A9DF8A0253}" type="parTrans" cxnId="{580859CC-CA8E-4472-8B97-8369E05CBE9F}">
      <dgm:prSet/>
      <dgm:spPr/>
      <dgm:t>
        <a:bodyPr/>
        <a:lstStyle/>
        <a:p>
          <a:endParaRPr lang="ru-RU"/>
        </a:p>
      </dgm:t>
    </dgm:pt>
    <dgm:pt modelId="{1F2F672B-16BB-452A-9983-2E598D27BE69}" type="sibTrans" cxnId="{580859CC-CA8E-4472-8B97-8369E05CBE9F}">
      <dgm:prSet/>
      <dgm:spPr/>
      <dgm:t>
        <a:bodyPr/>
        <a:lstStyle/>
        <a:p>
          <a:endParaRPr lang="ru-RU"/>
        </a:p>
      </dgm:t>
    </dgm:pt>
    <dgm:pt modelId="{CE8A2D76-4BD9-4E42-AD05-CC75BA9FE04E}">
      <dgm:prSet phldrT="[Текст]" custT="1"/>
      <dgm:spPr/>
      <dgm:t>
        <a:bodyPr/>
        <a:lstStyle/>
        <a:p>
          <a:r>
            <a:rPr lang="uk-UA" sz="1100" dirty="0">
              <a:latin typeface="Times New Roman" pitchFamily="18" charset="0"/>
              <a:cs typeface="Times New Roman" pitchFamily="18" charset="0"/>
            </a:rPr>
            <a:t>!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066C828C-7AA0-4A9D-863E-170962B75519}" type="parTrans" cxnId="{1244C760-4F1A-40DE-978B-35F16845F1F3}">
      <dgm:prSet/>
      <dgm:spPr/>
      <dgm:t>
        <a:bodyPr/>
        <a:lstStyle/>
        <a:p>
          <a:endParaRPr lang="ru-RU"/>
        </a:p>
      </dgm:t>
    </dgm:pt>
    <dgm:pt modelId="{983B8F5E-7D3C-4C19-8354-F1A274078CC7}" type="sibTrans" cxnId="{1244C760-4F1A-40DE-978B-35F16845F1F3}">
      <dgm:prSet/>
      <dgm:spPr/>
      <dgm:t>
        <a:bodyPr/>
        <a:lstStyle/>
        <a:p>
          <a:endParaRPr lang="ru-RU"/>
        </a:p>
      </dgm:t>
    </dgm:pt>
    <dgm:pt modelId="{6B19E3E2-D51E-4EDB-8344-F7745B113C35}">
      <dgm:prSet phldrT="[Текст]" custT="1"/>
      <dgm:spPr/>
      <dgm:t>
        <a:bodyPr/>
        <a:lstStyle/>
        <a:p>
          <a:r>
            <a:rPr lang="ru-RU" sz="1100" dirty="0" err="1">
              <a:latin typeface="Times New Roman" pitchFamily="18" charset="0"/>
              <a:cs typeface="Times New Roman" pitchFamily="18" charset="0"/>
            </a:rPr>
            <a:t>Ваттс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Циммерман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розглядають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блага,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відповідь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вчених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потреби практики. Вони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досліджують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природу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попиту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регульованому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так і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нерегульованому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просторі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Вони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доводять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державне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регулювання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посилює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попит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спонукає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лобіювання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запропонованих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процедур, 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корисні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відстоюванні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тієї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лобіюванні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Отже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виникає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попит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множину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відстоювання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позицій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груп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політичному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Ваттс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Циммерман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доводять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стимул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дослідників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створювати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нормативні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тому,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такі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служать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виправдання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бюрократи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потребують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доведень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наявності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суспільного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інтересу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виправдання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перед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засобами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масової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виборцями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літератури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часу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Ваттс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Циммерман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критикують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припущення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суспільний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інтерес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лежить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основі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нормативних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висувають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альтернативне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припущення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 те,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втягнені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політичний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процес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Автори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роблять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існуючих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інститутах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наявності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стимулів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виборців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політиків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менеджерів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інвесторів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стандартів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єдиної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гарантувала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узгодженість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прогнозів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дійсністю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заснована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ідеї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егоїзму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A82CAFB-2A08-430F-9FBE-425111D0C1A6}" type="parTrans" cxnId="{688B7A06-ADAD-408B-97C4-BA169CA9C444}">
      <dgm:prSet/>
      <dgm:spPr/>
      <dgm:t>
        <a:bodyPr/>
        <a:lstStyle/>
        <a:p>
          <a:endParaRPr lang="ru-RU"/>
        </a:p>
      </dgm:t>
    </dgm:pt>
    <dgm:pt modelId="{C861C7B2-A75E-4DC9-B675-AA7E2C74D974}" type="sibTrans" cxnId="{688B7A06-ADAD-408B-97C4-BA169CA9C444}">
      <dgm:prSet/>
      <dgm:spPr/>
      <dgm:t>
        <a:bodyPr/>
        <a:lstStyle/>
        <a:p>
          <a:endParaRPr lang="ru-RU"/>
        </a:p>
      </dgm:t>
    </dgm:pt>
    <dgm:pt modelId="{125C134C-27A5-4A71-AE65-960DBC457C48}">
      <dgm:prSet phldrT="[Текст]" custT="1"/>
      <dgm:spPr/>
      <dgm:t>
        <a:bodyPr/>
        <a:lstStyle/>
        <a:p>
          <a:r>
            <a:rPr lang="uk-UA" sz="1100" dirty="0">
              <a:latin typeface="Times New Roman" pitchFamily="18" charset="0"/>
              <a:cs typeface="Times New Roman" pitchFamily="18" charset="0"/>
            </a:rPr>
            <a:t>!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A4B07012-D3B6-4C60-B4BD-BB381EAD493C}" type="parTrans" cxnId="{3A8427DC-18D1-436F-B19E-77840C0CD18C}">
      <dgm:prSet/>
      <dgm:spPr/>
      <dgm:t>
        <a:bodyPr/>
        <a:lstStyle/>
        <a:p>
          <a:endParaRPr lang="ru-RU"/>
        </a:p>
      </dgm:t>
    </dgm:pt>
    <dgm:pt modelId="{76016C7A-05A9-4B19-9D5C-1449AED15FD0}" type="sibTrans" cxnId="{3A8427DC-18D1-436F-B19E-77840C0CD18C}">
      <dgm:prSet/>
      <dgm:spPr/>
      <dgm:t>
        <a:bodyPr/>
        <a:lstStyle/>
        <a:p>
          <a:endParaRPr lang="ru-RU"/>
        </a:p>
      </dgm:t>
    </dgm:pt>
    <dgm:pt modelId="{932501BD-83FF-4578-8253-BA770EC25F0E}">
      <dgm:prSet phldrT="[Текст]" custT="1"/>
      <dgm:spPr/>
      <dgm:t>
        <a:bodyPr/>
        <a:lstStyle/>
        <a:p>
          <a:r>
            <a:rPr lang="ru-RU" sz="1100" dirty="0">
              <a:latin typeface="Times New Roman" pitchFamily="18" charset="0"/>
              <a:cs typeface="Times New Roman" pitchFamily="18" charset="0"/>
            </a:rPr>
            <a:t>С.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Хендерсон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Пейрсон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Браун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пояснюють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важливість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концепції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егоїзму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Р</a:t>
          </a:r>
          <a:r>
            <a:rPr lang="en-US" sz="1100" dirty="0">
              <a:latin typeface="Times New Roman" pitchFamily="18" charset="0"/>
              <a:cs typeface="Times New Roman" pitchFamily="18" charset="0"/>
            </a:rPr>
            <a:t>AT: 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позитивна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розповсюджує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припущення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егоїзм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благоустрій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залежати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процедур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методів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До них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відносяться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акціонери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кредитори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менеджери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наймані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працівники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законодавці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професійні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органи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суспільні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діячі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Природно,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егоїстичні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цілі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іноді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вступають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протиріччя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Те,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чином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вирішується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конфлікт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цілей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грає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значну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роль 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встановленні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існуючих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методів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практичних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процедур.</a:t>
          </a:r>
        </a:p>
      </dgm:t>
    </dgm:pt>
    <dgm:pt modelId="{EE8487B7-A64E-42B6-BA67-4D990A0E2127}" type="parTrans" cxnId="{F5949710-05CF-4851-B80B-12D5CDE81800}">
      <dgm:prSet/>
      <dgm:spPr/>
      <dgm:t>
        <a:bodyPr/>
        <a:lstStyle/>
        <a:p>
          <a:endParaRPr lang="ru-RU"/>
        </a:p>
      </dgm:t>
    </dgm:pt>
    <dgm:pt modelId="{F2A82C89-580C-4D86-A663-0D503CB30F29}" type="sibTrans" cxnId="{F5949710-05CF-4851-B80B-12D5CDE81800}">
      <dgm:prSet/>
      <dgm:spPr/>
      <dgm:t>
        <a:bodyPr/>
        <a:lstStyle/>
        <a:p>
          <a:endParaRPr lang="ru-RU"/>
        </a:p>
      </dgm:t>
    </dgm:pt>
    <dgm:pt modelId="{067E4968-DD2D-4114-A4A5-A3B19E28A0A2}" type="pres">
      <dgm:prSet presAssocID="{5E5E9416-D60B-47FA-A3A8-5B1BF68104F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CABCF46-6458-4141-B96A-FEEFF8F28683}" type="pres">
      <dgm:prSet presAssocID="{16D80BCB-657B-445E-A0A2-7EF21E4CD4A3}" presName="composite" presStyleCnt="0"/>
      <dgm:spPr/>
    </dgm:pt>
    <dgm:pt modelId="{6B0925D5-944B-4899-ADBC-E2F361498793}" type="pres">
      <dgm:prSet presAssocID="{16D80BCB-657B-445E-A0A2-7EF21E4CD4A3}" presName="parentText" presStyleLbl="alignNode1" presStyleIdx="0" presStyleCnt="3" custLinFactNeighborX="-4376" custLinFactNeighborY="1744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2C4813-7AAB-4AE5-9543-CB2DD8B8E8B2}" type="pres">
      <dgm:prSet presAssocID="{16D80BCB-657B-445E-A0A2-7EF21E4CD4A3}" presName="descendantText" presStyleLbl="alignAcc1" presStyleIdx="0" presStyleCnt="3" custLinFactNeighborX="-434" custLinFactNeighborY="3233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40B29E-B2C5-465E-9A5E-516D937EC994}" type="pres">
      <dgm:prSet presAssocID="{390F0E5D-19B8-4647-B92B-F3BA4A20D6DA}" presName="sp" presStyleCnt="0"/>
      <dgm:spPr/>
    </dgm:pt>
    <dgm:pt modelId="{065A90CA-95CF-4534-8B2D-207BF4C651BD}" type="pres">
      <dgm:prSet presAssocID="{CE8A2D76-4BD9-4E42-AD05-CC75BA9FE04E}" presName="composite" presStyleCnt="0"/>
      <dgm:spPr/>
    </dgm:pt>
    <dgm:pt modelId="{9153E632-283E-4406-B342-23CDE5B910C4}" type="pres">
      <dgm:prSet presAssocID="{CE8A2D76-4BD9-4E42-AD05-CC75BA9FE04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9AB0B56-6B23-4F45-B122-68010B023FD6}" type="pres">
      <dgm:prSet presAssocID="{CE8A2D76-4BD9-4E42-AD05-CC75BA9FE04E}" presName="descendantText" presStyleLbl="alignAcc1" presStyleIdx="1" presStyleCnt="3" custScaleY="18309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0BB0A94-81C1-42AA-8D4F-4331EE9503D2}" type="pres">
      <dgm:prSet presAssocID="{983B8F5E-7D3C-4C19-8354-F1A274078CC7}" presName="sp" presStyleCnt="0"/>
      <dgm:spPr/>
    </dgm:pt>
    <dgm:pt modelId="{9BAF5CA1-BA19-419F-BBFB-A76A612E7793}" type="pres">
      <dgm:prSet presAssocID="{125C134C-27A5-4A71-AE65-960DBC457C48}" presName="composite" presStyleCnt="0"/>
      <dgm:spPr/>
    </dgm:pt>
    <dgm:pt modelId="{87BA27CD-AB50-4148-B9DC-F927C5AA75A9}" type="pres">
      <dgm:prSet presAssocID="{125C134C-27A5-4A71-AE65-960DBC457C4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CC89CAA-7417-4893-92AE-07E18BF2404E}" type="pres">
      <dgm:prSet presAssocID="{125C134C-27A5-4A71-AE65-960DBC457C4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BFAFB5B-8A8A-4B52-ABB6-7D19DE989830}" type="presOf" srcId="{1ED4AD06-BD60-4405-936C-84C290293A49}" destId="{932C4813-7AAB-4AE5-9543-CB2DD8B8E8B2}" srcOrd="0" destOrd="0" presId="urn:microsoft.com/office/officeart/2005/8/layout/chevron2"/>
    <dgm:cxn modelId="{1EC126B6-841E-4A37-BBF5-DC1A1F6BE366}" type="presOf" srcId="{125C134C-27A5-4A71-AE65-960DBC457C48}" destId="{87BA27CD-AB50-4148-B9DC-F927C5AA75A9}" srcOrd="0" destOrd="0" presId="urn:microsoft.com/office/officeart/2005/8/layout/chevron2"/>
    <dgm:cxn modelId="{BD09541A-3396-426A-A0FA-BDD576664DDB}" srcId="{5E5E9416-D60B-47FA-A3A8-5B1BF68104FF}" destId="{16D80BCB-657B-445E-A0A2-7EF21E4CD4A3}" srcOrd="0" destOrd="0" parTransId="{F6C9829A-4E99-4734-88C5-3A3C8F92B0D1}" sibTransId="{390F0E5D-19B8-4647-B92B-F3BA4A20D6DA}"/>
    <dgm:cxn modelId="{688B7A06-ADAD-408B-97C4-BA169CA9C444}" srcId="{CE8A2D76-4BD9-4E42-AD05-CC75BA9FE04E}" destId="{6B19E3E2-D51E-4EDB-8344-F7745B113C35}" srcOrd="0" destOrd="0" parTransId="{CA82CAFB-2A08-430F-9FBE-425111D0C1A6}" sibTransId="{C861C7B2-A75E-4DC9-B675-AA7E2C74D974}"/>
    <dgm:cxn modelId="{1244C760-4F1A-40DE-978B-35F16845F1F3}" srcId="{5E5E9416-D60B-47FA-A3A8-5B1BF68104FF}" destId="{CE8A2D76-4BD9-4E42-AD05-CC75BA9FE04E}" srcOrd="1" destOrd="0" parTransId="{066C828C-7AA0-4A9D-863E-170962B75519}" sibTransId="{983B8F5E-7D3C-4C19-8354-F1A274078CC7}"/>
    <dgm:cxn modelId="{F1F576CF-3BC6-479E-8372-6D881E51A71D}" type="presOf" srcId="{932501BD-83FF-4578-8253-BA770EC25F0E}" destId="{6CC89CAA-7417-4893-92AE-07E18BF2404E}" srcOrd="0" destOrd="0" presId="urn:microsoft.com/office/officeart/2005/8/layout/chevron2"/>
    <dgm:cxn modelId="{3A8427DC-18D1-436F-B19E-77840C0CD18C}" srcId="{5E5E9416-D60B-47FA-A3A8-5B1BF68104FF}" destId="{125C134C-27A5-4A71-AE65-960DBC457C48}" srcOrd="2" destOrd="0" parTransId="{A4B07012-D3B6-4C60-B4BD-BB381EAD493C}" sibTransId="{76016C7A-05A9-4B19-9D5C-1449AED15FD0}"/>
    <dgm:cxn modelId="{580859CC-CA8E-4472-8B97-8369E05CBE9F}" srcId="{16D80BCB-657B-445E-A0A2-7EF21E4CD4A3}" destId="{1ED4AD06-BD60-4405-936C-84C290293A49}" srcOrd="0" destOrd="0" parTransId="{F0DFED0F-C27F-4959-891D-13A9DF8A0253}" sibTransId="{1F2F672B-16BB-452A-9983-2E598D27BE69}"/>
    <dgm:cxn modelId="{058C74AB-CA8D-4218-986F-63A82117DBC2}" type="presOf" srcId="{16D80BCB-657B-445E-A0A2-7EF21E4CD4A3}" destId="{6B0925D5-944B-4899-ADBC-E2F361498793}" srcOrd="0" destOrd="0" presId="urn:microsoft.com/office/officeart/2005/8/layout/chevron2"/>
    <dgm:cxn modelId="{48A9BFDF-B44A-4769-96DD-843979842248}" type="presOf" srcId="{5E5E9416-D60B-47FA-A3A8-5B1BF68104FF}" destId="{067E4968-DD2D-4114-A4A5-A3B19E28A0A2}" srcOrd="0" destOrd="0" presId="urn:microsoft.com/office/officeart/2005/8/layout/chevron2"/>
    <dgm:cxn modelId="{12D5E312-AA36-46AF-9F6E-2C65873DFED5}" type="presOf" srcId="{6B19E3E2-D51E-4EDB-8344-F7745B113C35}" destId="{19AB0B56-6B23-4F45-B122-68010B023FD6}" srcOrd="0" destOrd="0" presId="urn:microsoft.com/office/officeart/2005/8/layout/chevron2"/>
    <dgm:cxn modelId="{34E30B69-7888-451D-BBB4-57062064C61E}" type="presOf" srcId="{CE8A2D76-4BD9-4E42-AD05-CC75BA9FE04E}" destId="{9153E632-283E-4406-B342-23CDE5B910C4}" srcOrd="0" destOrd="0" presId="urn:microsoft.com/office/officeart/2005/8/layout/chevron2"/>
    <dgm:cxn modelId="{F5949710-05CF-4851-B80B-12D5CDE81800}" srcId="{125C134C-27A5-4A71-AE65-960DBC457C48}" destId="{932501BD-83FF-4578-8253-BA770EC25F0E}" srcOrd="0" destOrd="0" parTransId="{EE8487B7-A64E-42B6-BA67-4D990A0E2127}" sibTransId="{F2A82C89-580C-4D86-A663-0D503CB30F29}"/>
    <dgm:cxn modelId="{67D66028-6579-488A-AD0D-162C98BC3F44}" type="presParOf" srcId="{067E4968-DD2D-4114-A4A5-A3B19E28A0A2}" destId="{DCABCF46-6458-4141-B96A-FEEFF8F28683}" srcOrd="0" destOrd="0" presId="urn:microsoft.com/office/officeart/2005/8/layout/chevron2"/>
    <dgm:cxn modelId="{1EA8F550-FBA3-4E29-8B82-B8F435455737}" type="presParOf" srcId="{DCABCF46-6458-4141-B96A-FEEFF8F28683}" destId="{6B0925D5-944B-4899-ADBC-E2F361498793}" srcOrd="0" destOrd="0" presId="urn:microsoft.com/office/officeart/2005/8/layout/chevron2"/>
    <dgm:cxn modelId="{F0BB711F-D163-4264-8019-DB37C47AA208}" type="presParOf" srcId="{DCABCF46-6458-4141-B96A-FEEFF8F28683}" destId="{932C4813-7AAB-4AE5-9543-CB2DD8B8E8B2}" srcOrd="1" destOrd="0" presId="urn:microsoft.com/office/officeart/2005/8/layout/chevron2"/>
    <dgm:cxn modelId="{630FBC43-7673-4986-848E-8AD05064C568}" type="presParOf" srcId="{067E4968-DD2D-4114-A4A5-A3B19E28A0A2}" destId="{2540B29E-B2C5-465E-9A5E-516D937EC994}" srcOrd="1" destOrd="0" presId="urn:microsoft.com/office/officeart/2005/8/layout/chevron2"/>
    <dgm:cxn modelId="{7399C267-2610-41F2-ABAA-A1744AFE4F41}" type="presParOf" srcId="{067E4968-DD2D-4114-A4A5-A3B19E28A0A2}" destId="{065A90CA-95CF-4534-8B2D-207BF4C651BD}" srcOrd="2" destOrd="0" presId="urn:microsoft.com/office/officeart/2005/8/layout/chevron2"/>
    <dgm:cxn modelId="{74E39AD0-87A1-4DA7-9261-2B026D833E52}" type="presParOf" srcId="{065A90CA-95CF-4534-8B2D-207BF4C651BD}" destId="{9153E632-283E-4406-B342-23CDE5B910C4}" srcOrd="0" destOrd="0" presId="urn:microsoft.com/office/officeart/2005/8/layout/chevron2"/>
    <dgm:cxn modelId="{ADFAD197-466E-4C2F-8E75-B127ACDF90EB}" type="presParOf" srcId="{065A90CA-95CF-4534-8B2D-207BF4C651BD}" destId="{19AB0B56-6B23-4F45-B122-68010B023FD6}" srcOrd="1" destOrd="0" presId="urn:microsoft.com/office/officeart/2005/8/layout/chevron2"/>
    <dgm:cxn modelId="{5CC2AA90-D020-42FF-850F-8D6C598F797E}" type="presParOf" srcId="{067E4968-DD2D-4114-A4A5-A3B19E28A0A2}" destId="{50BB0A94-81C1-42AA-8D4F-4331EE9503D2}" srcOrd="3" destOrd="0" presId="urn:microsoft.com/office/officeart/2005/8/layout/chevron2"/>
    <dgm:cxn modelId="{7C4ACAE8-4959-4F9E-8CCD-6AFE0B57C8B8}" type="presParOf" srcId="{067E4968-DD2D-4114-A4A5-A3B19E28A0A2}" destId="{9BAF5CA1-BA19-419F-BBFB-A76A612E7793}" srcOrd="4" destOrd="0" presId="urn:microsoft.com/office/officeart/2005/8/layout/chevron2"/>
    <dgm:cxn modelId="{74B92D06-3BD1-45E3-9940-221B5FD019E7}" type="presParOf" srcId="{9BAF5CA1-BA19-419F-BBFB-A76A612E7793}" destId="{87BA27CD-AB50-4148-B9DC-F927C5AA75A9}" srcOrd="0" destOrd="0" presId="urn:microsoft.com/office/officeart/2005/8/layout/chevron2"/>
    <dgm:cxn modelId="{8AA0B4D9-CAC4-4E58-B4BF-829883E98754}" type="presParOf" srcId="{9BAF5CA1-BA19-419F-BBFB-A76A612E7793}" destId="{6CC89CAA-7417-4893-92AE-07E18BF2404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FB222B46-5FBF-4742-B903-42A46AE74EA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86CFC6-BD79-432C-AE68-9E3CA62759E5}">
      <dgm:prSet phldrT="[Текст]" custT="1"/>
      <dgm:spPr/>
      <dgm:t>
        <a:bodyPr/>
        <a:lstStyle/>
        <a:p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F80DC204-A7A5-4EB0-BDFA-5F006BEDE7F1}" type="parTrans" cxnId="{99C0ED47-FA99-472A-81E7-69EF73492642}">
      <dgm:prSet/>
      <dgm:spPr/>
      <dgm:t>
        <a:bodyPr/>
        <a:lstStyle/>
        <a:p>
          <a:endParaRPr lang="ru-RU"/>
        </a:p>
      </dgm:t>
    </dgm:pt>
    <dgm:pt modelId="{391D188D-D8EF-4120-9E2B-AE16A0D14F0C}" type="sibTrans" cxnId="{99C0ED47-FA99-472A-81E7-69EF73492642}">
      <dgm:prSet/>
      <dgm:spPr/>
      <dgm:t>
        <a:bodyPr/>
        <a:lstStyle/>
        <a:p>
          <a:endParaRPr lang="ru-RU"/>
        </a:p>
      </dgm:t>
    </dgm:pt>
    <dgm:pt modelId="{707E4824-84A6-43B2-BBDF-4094ED0A78BE}">
      <dgm:prSet custT="1"/>
      <dgm:spPr/>
      <dgm:t>
        <a:bodyPr/>
        <a:lstStyle/>
        <a:p>
          <a:pPr algn="ctr"/>
          <a:r>
            <a:rPr lang="ru-RU" sz="1800">
              <a:latin typeface="Times New Roman" pitchFamily="18" charset="0"/>
              <a:cs typeface="Times New Roman" pitchFamily="18" charset="0"/>
            </a:rPr>
            <a:t>-	особи, що приймають рішення, володіють правильними знаннями про економічну ситуацію;</a:t>
          </a:r>
        </a:p>
      </dgm:t>
    </dgm:pt>
    <dgm:pt modelId="{43F37F70-7B04-47A0-B34D-43F2FE99EBC7}" type="parTrans" cxnId="{04A18F62-24E9-4D81-A841-267D89961FC9}">
      <dgm:prSet/>
      <dgm:spPr/>
      <dgm:t>
        <a:bodyPr/>
        <a:lstStyle/>
        <a:p>
          <a:endParaRPr lang="ru-RU"/>
        </a:p>
      </dgm:t>
    </dgm:pt>
    <dgm:pt modelId="{20C77B8A-D746-4FC0-8F0B-09E5F4C38294}" type="sibTrans" cxnId="{04A18F62-24E9-4D81-A841-267D89961FC9}">
      <dgm:prSet/>
      <dgm:spPr/>
      <dgm:t>
        <a:bodyPr/>
        <a:lstStyle/>
        <a:p>
          <a:endParaRPr lang="ru-RU"/>
        </a:p>
      </dgm:t>
    </dgm:pt>
    <dgm:pt modelId="{1FDA64E6-C3CC-4805-9AC4-B867827895E7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особи,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віддають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перевагу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найліпшій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доступній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альтернативі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даному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знанні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ними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економічної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ситуації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засобах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є у них в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розпорядженні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3E983B54-DE1B-423E-BA17-0EC4EAB31FFB}" type="parTrans" cxnId="{DC384108-CDF9-44F9-96BF-78106360CD8E}">
      <dgm:prSet/>
      <dgm:spPr/>
      <dgm:t>
        <a:bodyPr/>
        <a:lstStyle/>
        <a:p>
          <a:endParaRPr lang="ru-RU"/>
        </a:p>
      </dgm:t>
    </dgm:pt>
    <dgm:pt modelId="{6798BF7E-16FA-456D-844B-89B97E040C35}" type="sibTrans" cxnId="{DC384108-CDF9-44F9-96BF-78106360CD8E}">
      <dgm:prSet/>
      <dgm:spPr/>
      <dgm:t>
        <a:bodyPr/>
        <a:lstStyle/>
        <a:p>
          <a:endParaRPr lang="ru-RU"/>
        </a:p>
      </dgm:t>
    </dgm:pt>
    <dgm:pt modelId="{7FA06DF3-4A09-446B-9138-236EA7F60C31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при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умовах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1 та 2 в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конкретних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ситуаціях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виробляється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своя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внутрішня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логіка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”, та особи,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діють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відповідності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логікою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ситуації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789FA0A6-1057-41DB-9441-53BD282EFFF0}" type="parTrans" cxnId="{A099CA90-943D-483F-B63E-313886A72178}">
      <dgm:prSet/>
      <dgm:spPr/>
      <dgm:t>
        <a:bodyPr/>
        <a:lstStyle/>
        <a:p>
          <a:endParaRPr lang="ru-RU"/>
        </a:p>
      </dgm:t>
    </dgm:pt>
    <dgm:pt modelId="{1D6EB4B0-8440-4E5E-B5C2-211F1EE65B7A}" type="sibTrans" cxnId="{A099CA90-943D-483F-B63E-313886A72178}">
      <dgm:prSet/>
      <dgm:spPr/>
      <dgm:t>
        <a:bodyPr/>
        <a:lstStyle/>
        <a:p>
          <a:endParaRPr lang="ru-RU"/>
        </a:p>
      </dgm:t>
    </dgm:pt>
    <dgm:pt modelId="{93B29896-43D4-46A5-8D80-6B238977A19C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поведінка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суб’єктів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та структур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стабільна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скоординована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1F1C93AF-A0E1-438A-92A0-67CA2CC7C9A5}" type="parTrans" cxnId="{B65232CC-52C6-4417-A177-B497EE46A484}">
      <dgm:prSet/>
      <dgm:spPr/>
      <dgm:t>
        <a:bodyPr/>
        <a:lstStyle/>
        <a:p>
          <a:endParaRPr lang="ru-RU"/>
        </a:p>
      </dgm:t>
    </dgm:pt>
    <dgm:pt modelId="{EBBA1674-129E-4004-A4BD-E11321BCE0EB}" type="sibTrans" cxnId="{B65232CC-52C6-4417-A177-B497EE46A484}">
      <dgm:prSet/>
      <dgm:spPr/>
      <dgm:t>
        <a:bodyPr/>
        <a:lstStyle/>
        <a:p>
          <a:endParaRPr lang="ru-RU"/>
        </a:p>
      </dgm:t>
    </dgm:pt>
    <dgm:pt modelId="{079A8DBC-B0EB-4420-AE0C-4FEEDB54C58B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 потреби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переваги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автономні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відношенню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ринкової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F7EF2368-F632-4525-B3FC-F4ADD74A883F}" type="parTrans" cxnId="{1A3806B1-08FC-4249-82A0-CF6303E88D4D}">
      <dgm:prSet/>
      <dgm:spPr/>
      <dgm:t>
        <a:bodyPr/>
        <a:lstStyle/>
        <a:p>
          <a:endParaRPr lang="ru-RU"/>
        </a:p>
      </dgm:t>
    </dgm:pt>
    <dgm:pt modelId="{96AC526C-31FD-45B0-AD7F-9F2BB47A07CE}" type="sibTrans" cxnId="{1A3806B1-08FC-4249-82A0-CF6303E88D4D}">
      <dgm:prSet/>
      <dgm:spPr/>
      <dgm:t>
        <a:bodyPr/>
        <a:lstStyle/>
        <a:p>
          <a:endParaRPr lang="ru-RU"/>
        </a:p>
      </dgm:t>
    </dgm:pt>
    <dgm:pt modelId="{654A9140-6A74-4AA5-930F-70C2F11CAC89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керуються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власними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вузькими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егоїстичними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інтересами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а не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суспільним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інтересом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F7CA237D-B2B1-4AE5-B0BB-1AEB271CC7CD}" type="parTrans" cxnId="{7D529D5B-9433-4D3C-AF18-6CA4FE766372}">
      <dgm:prSet/>
      <dgm:spPr/>
      <dgm:t>
        <a:bodyPr/>
        <a:lstStyle/>
        <a:p>
          <a:endParaRPr lang="ru-RU"/>
        </a:p>
      </dgm:t>
    </dgm:pt>
    <dgm:pt modelId="{AACE13A7-80EB-4B4A-8D12-72C47BE13138}" type="sibTrans" cxnId="{7D529D5B-9433-4D3C-AF18-6CA4FE766372}">
      <dgm:prSet/>
      <dgm:spPr/>
      <dgm:t>
        <a:bodyPr/>
        <a:lstStyle/>
        <a:p>
          <a:endParaRPr lang="ru-RU"/>
        </a:p>
      </dgm:t>
    </dgm:pt>
    <dgm:pt modelId="{9C60D0C8-E72F-438F-9884-4AB58094F789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фірма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сплетіння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явних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неявних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угод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егоїстично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діючими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сторонами.</a:t>
          </a:r>
        </a:p>
      </dgm:t>
    </dgm:pt>
    <dgm:pt modelId="{C40958D3-6073-45B5-AEF6-2D4FE0472F73}" type="parTrans" cxnId="{B907C3C6-1FC0-428A-822A-8413182E1B98}">
      <dgm:prSet/>
      <dgm:spPr/>
      <dgm:t>
        <a:bodyPr/>
        <a:lstStyle/>
        <a:p>
          <a:endParaRPr lang="ru-RU"/>
        </a:p>
      </dgm:t>
    </dgm:pt>
    <dgm:pt modelId="{EF70B867-63D3-487A-B9AD-F069EB310C81}" type="sibTrans" cxnId="{B907C3C6-1FC0-428A-822A-8413182E1B98}">
      <dgm:prSet/>
      <dgm:spPr/>
      <dgm:t>
        <a:bodyPr/>
        <a:lstStyle/>
        <a:p>
          <a:endParaRPr lang="ru-RU"/>
        </a:p>
      </dgm:t>
    </dgm:pt>
    <dgm:pt modelId="{273EC7B1-59B1-48D0-911C-712D73638DC0}" type="pres">
      <dgm:prSet presAssocID="{FB222B46-5FBF-4742-B903-42A46AE74EA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4445C00B-2253-426B-B435-E461868F3C3A}" type="pres">
      <dgm:prSet presAssocID="{8886CFC6-BD79-432C-AE68-9E3CA62759E5}" presName="thickLine" presStyleLbl="alignNode1" presStyleIdx="0" presStyleCnt="8"/>
      <dgm:spPr/>
    </dgm:pt>
    <dgm:pt modelId="{FB5AA44D-A5E3-4A03-BC44-9FA2626EAD7C}" type="pres">
      <dgm:prSet presAssocID="{8886CFC6-BD79-432C-AE68-9E3CA62759E5}" presName="horz1" presStyleCnt="0"/>
      <dgm:spPr/>
    </dgm:pt>
    <dgm:pt modelId="{3CBD8337-AF2C-4D71-A538-02AB5DCAEE70}" type="pres">
      <dgm:prSet presAssocID="{8886CFC6-BD79-432C-AE68-9E3CA62759E5}" presName="tx1" presStyleLbl="revTx" presStyleIdx="0" presStyleCnt="8"/>
      <dgm:spPr/>
      <dgm:t>
        <a:bodyPr/>
        <a:lstStyle/>
        <a:p>
          <a:endParaRPr lang="uk-UA"/>
        </a:p>
      </dgm:t>
    </dgm:pt>
    <dgm:pt modelId="{4A942B65-EFF7-4120-A3F1-4C92D2F42BBD}" type="pres">
      <dgm:prSet presAssocID="{8886CFC6-BD79-432C-AE68-9E3CA62759E5}" presName="vert1" presStyleCnt="0"/>
      <dgm:spPr/>
    </dgm:pt>
    <dgm:pt modelId="{C3CBE2FA-A2A0-4D46-A148-187DA3C6DF4B}" type="pres">
      <dgm:prSet presAssocID="{707E4824-84A6-43B2-BBDF-4094ED0A78BE}" presName="thickLine" presStyleLbl="alignNode1" presStyleIdx="1" presStyleCnt="8"/>
      <dgm:spPr/>
    </dgm:pt>
    <dgm:pt modelId="{0B4A1078-8CE9-42B2-90ED-BE0F1580DBA8}" type="pres">
      <dgm:prSet presAssocID="{707E4824-84A6-43B2-BBDF-4094ED0A78BE}" presName="horz1" presStyleCnt="0"/>
      <dgm:spPr/>
    </dgm:pt>
    <dgm:pt modelId="{41FB1E9F-0C87-40A3-8222-58B07D307551}" type="pres">
      <dgm:prSet presAssocID="{707E4824-84A6-43B2-BBDF-4094ED0A78BE}" presName="tx1" presStyleLbl="revTx" presStyleIdx="1" presStyleCnt="8"/>
      <dgm:spPr/>
      <dgm:t>
        <a:bodyPr/>
        <a:lstStyle/>
        <a:p>
          <a:endParaRPr lang="uk-UA"/>
        </a:p>
      </dgm:t>
    </dgm:pt>
    <dgm:pt modelId="{A4D96F75-91A5-4F4E-AD50-858EEB276EB3}" type="pres">
      <dgm:prSet presAssocID="{707E4824-84A6-43B2-BBDF-4094ED0A78BE}" presName="vert1" presStyleCnt="0"/>
      <dgm:spPr/>
    </dgm:pt>
    <dgm:pt modelId="{EC5E2587-E089-4450-9B29-E7188C826D20}" type="pres">
      <dgm:prSet presAssocID="{1FDA64E6-C3CC-4805-9AC4-B867827895E7}" presName="thickLine" presStyleLbl="alignNode1" presStyleIdx="2" presStyleCnt="8"/>
      <dgm:spPr/>
    </dgm:pt>
    <dgm:pt modelId="{9E11D77B-2C65-4FA1-8E7A-9A3E3D746B91}" type="pres">
      <dgm:prSet presAssocID="{1FDA64E6-C3CC-4805-9AC4-B867827895E7}" presName="horz1" presStyleCnt="0"/>
      <dgm:spPr/>
    </dgm:pt>
    <dgm:pt modelId="{FDC423EA-2563-4B5F-8DBC-3E7A7E8FF142}" type="pres">
      <dgm:prSet presAssocID="{1FDA64E6-C3CC-4805-9AC4-B867827895E7}" presName="tx1" presStyleLbl="revTx" presStyleIdx="2" presStyleCnt="8"/>
      <dgm:spPr/>
      <dgm:t>
        <a:bodyPr/>
        <a:lstStyle/>
        <a:p>
          <a:endParaRPr lang="uk-UA"/>
        </a:p>
      </dgm:t>
    </dgm:pt>
    <dgm:pt modelId="{5A24EEEC-5CCA-4B0D-A4ED-6A327F04D6F0}" type="pres">
      <dgm:prSet presAssocID="{1FDA64E6-C3CC-4805-9AC4-B867827895E7}" presName="vert1" presStyleCnt="0"/>
      <dgm:spPr/>
    </dgm:pt>
    <dgm:pt modelId="{735F0501-7D9C-4FF8-A5E8-6DC76F1069C8}" type="pres">
      <dgm:prSet presAssocID="{7FA06DF3-4A09-446B-9138-236EA7F60C31}" presName="thickLine" presStyleLbl="alignNode1" presStyleIdx="3" presStyleCnt="8"/>
      <dgm:spPr/>
    </dgm:pt>
    <dgm:pt modelId="{66854652-B5C4-423F-ADFE-DEF4263F756F}" type="pres">
      <dgm:prSet presAssocID="{7FA06DF3-4A09-446B-9138-236EA7F60C31}" presName="horz1" presStyleCnt="0"/>
      <dgm:spPr/>
    </dgm:pt>
    <dgm:pt modelId="{1BDAD3B9-C018-43A2-B03B-78C2DAB05A54}" type="pres">
      <dgm:prSet presAssocID="{7FA06DF3-4A09-446B-9138-236EA7F60C31}" presName="tx1" presStyleLbl="revTx" presStyleIdx="3" presStyleCnt="8"/>
      <dgm:spPr/>
      <dgm:t>
        <a:bodyPr/>
        <a:lstStyle/>
        <a:p>
          <a:endParaRPr lang="uk-UA"/>
        </a:p>
      </dgm:t>
    </dgm:pt>
    <dgm:pt modelId="{7B162B04-AFCC-49B1-AAE7-DFF24A4E9509}" type="pres">
      <dgm:prSet presAssocID="{7FA06DF3-4A09-446B-9138-236EA7F60C31}" presName="vert1" presStyleCnt="0"/>
      <dgm:spPr/>
    </dgm:pt>
    <dgm:pt modelId="{FA863714-1E92-4A88-9804-699D10204607}" type="pres">
      <dgm:prSet presAssocID="{93B29896-43D4-46A5-8D80-6B238977A19C}" presName="thickLine" presStyleLbl="alignNode1" presStyleIdx="4" presStyleCnt="8"/>
      <dgm:spPr/>
    </dgm:pt>
    <dgm:pt modelId="{1AEE6DCA-D7FF-498C-ADA8-AE58B5E54F28}" type="pres">
      <dgm:prSet presAssocID="{93B29896-43D4-46A5-8D80-6B238977A19C}" presName="horz1" presStyleCnt="0"/>
      <dgm:spPr/>
    </dgm:pt>
    <dgm:pt modelId="{5F60AB56-37FF-439B-B2BF-42982FBE9863}" type="pres">
      <dgm:prSet presAssocID="{93B29896-43D4-46A5-8D80-6B238977A19C}" presName="tx1" presStyleLbl="revTx" presStyleIdx="4" presStyleCnt="8"/>
      <dgm:spPr/>
      <dgm:t>
        <a:bodyPr/>
        <a:lstStyle/>
        <a:p>
          <a:endParaRPr lang="uk-UA"/>
        </a:p>
      </dgm:t>
    </dgm:pt>
    <dgm:pt modelId="{5355D8EE-158D-48DE-BB13-6DBA188F01F2}" type="pres">
      <dgm:prSet presAssocID="{93B29896-43D4-46A5-8D80-6B238977A19C}" presName="vert1" presStyleCnt="0"/>
      <dgm:spPr/>
    </dgm:pt>
    <dgm:pt modelId="{C6C7FA66-8C1A-4BC9-827A-AE0DA0378645}" type="pres">
      <dgm:prSet presAssocID="{079A8DBC-B0EB-4420-AE0C-4FEEDB54C58B}" presName="thickLine" presStyleLbl="alignNode1" presStyleIdx="5" presStyleCnt="8"/>
      <dgm:spPr/>
    </dgm:pt>
    <dgm:pt modelId="{D6643327-176B-4A2B-B114-3025291ABE0B}" type="pres">
      <dgm:prSet presAssocID="{079A8DBC-B0EB-4420-AE0C-4FEEDB54C58B}" presName="horz1" presStyleCnt="0"/>
      <dgm:spPr/>
    </dgm:pt>
    <dgm:pt modelId="{B198C498-9CEC-4AFE-8673-8FA38F972EB7}" type="pres">
      <dgm:prSet presAssocID="{079A8DBC-B0EB-4420-AE0C-4FEEDB54C58B}" presName="tx1" presStyleLbl="revTx" presStyleIdx="5" presStyleCnt="8"/>
      <dgm:spPr/>
      <dgm:t>
        <a:bodyPr/>
        <a:lstStyle/>
        <a:p>
          <a:endParaRPr lang="uk-UA"/>
        </a:p>
      </dgm:t>
    </dgm:pt>
    <dgm:pt modelId="{115DE93B-70FF-48CA-B84F-CE1C25F7E001}" type="pres">
      <dgm:prSet presAssocID="{079A8DBC-B0EB-4420-AE0C-4FEEDB54C58B}" presName="vert1" presStyleCnt="0"/>
      <dgm:spPr/>
    </dgm:pt>
    <dgm:pt modelId="{EEE68459-97FB-413E-9133-A10E40A34A0D}" type="pres">
      <dgm:prSet presAssocID="{654A9140-6A74-4AA5-930F-70C2F11CAC89}" presName="thickLine" presStyleLbl="alignNode1" presStyleIdx="6" presStyleCnt="8"/>
      <dgm:spPr/>
    </dgm:pt>
    <dgm:pt modelId="{1508150D-EE12-4838-B5B2-1ECDA8B60142}" type="pres">
      <dgm:prSet presAssocID="{654A9140-6A74-4AA5-930F-70C2F11CAC89}" presName="horz1" presStyleCnt="0"/>
      <dgm:spPr/>
    </dgm:pt>
    <dgm:pt modelId="{037B02EC-B303-453C-8289-E316200453F3}" type="pres">
      <dgm:prSet presAssocID="{654A9140-6A74-4AA5-930F-70C2F11CAC89}" presName="tx1" presStyleLbl="revTx" presStyleIdx="6" presStyleCnt="8"/>
      <dgm:spPr/>
      <dgm:t>
        <a:bodyPr/>
        <a:lstStyle/>
        <a:p>
          <a:endParaRPr lang="uk-UA"/>
        </a:p>
      </dgm:t>
    </dgm:pt>
    <dgm:pt modelId="{CBDA241C-0541-4CA6-8DAF-EE469CE6C07C}" type="pres">
      <dgm:prSet presAssocID="{654A9140-6A74-4AA5-930F-70C2F11CAC89}" presName="vert1" presStyleCnt="0"/>
      <dgm:spPr/>
    </dgm:pt>
    <dgm:pt modelId="{293BC539-4CFD-4628-90E8-81A0297F8ED2}" type="pres">
      <dgm:prSet presAssocID="{9C60D0C8-E72F-438F-9884-4AB58094F789}" presName="thickLine" presStyleLbl="alignNode1" presStyleIdx="7" presStyleCnt="8"/>
      <dgm:spPr/>
    </dgm:pt>
    <dgm:pt modelId="{657AB4FB-76E7-4F8A-AB6D-5209DB6FC7F5}" type="pres">
      <dgm:prSet presAssocID="{9C60D0C8-E72F-438F-9884-4AB58094F789}" presName="horz1" presStyleCnt="0"/>
      <dgm:spPr/>
    </dgm:pt>
    <dgm:pt modelId="{6FFD0C94-E6DF-438A-9B1B-E4A7A70CECD4}" type="pres">
      <dgm:prSet presAssocID="{9C60D0C8-E72F-438F-9884-4AB58094F789}" presName="tx1" presStyleLbl="revTx" presStyleIdx="7" presStyleCnt="8"/>
      <dgm:spPr/>
      <dgm:t>
        <a:bodyPr/>
        <a:lstStyle/>
        <a:p>
          <a:endParaRPr lang="uk-UA"/>
        </a:p>
      </dgm:t>
    </dgm:pt>
    <dgm:pt modelId="{D2FB5CB8-A721-4B02-94A0-6C0027D78E65}" type="pres">
      <dgm:prSet presAssocID="{9C60D0C8-E72F-438F-9884-4AB58094F789}" presName="vert1" presStyleCnt="0"/>
      <dgm:spPr/>
    </dgm:pt>
  </dgm:ptLst>
  <dgm:cxnLst>
    <dgm:cxn modelId="{9F00AB72-8AAF-480B-BFA6-4E3904F452C3}" type="presOf" srcId="{707E4824-84A6-43B2-BBDF-4094ED0A78BE}" destId="{41FB1E9F-0C87-40A3-8222-58B07D307551}" srcOrd="0" destOrd="0" presId="urn:microsoft.com/office/officeart/2008/layout/LinedList"/>
    <dgm:cxn modelId="{04A18F62-24E9-4D81-A841-267D89961FC9}" srcId="{FB222B46-5FBF-4742-B903-42A46AE74EAC}" destId="{707E4824-84A6-43B2-BBDF-4094ED0A78BE}" srcOrd="1" destOrd="0" parTransId="{43F37F70-7B04-47A0-B34D-43F2FE99EBC7}" sibTransId="{20C77B8A-D746-4FC0-8F0B-09E5F4C38294}"/>
    <dgm:cxn modelId="{2B335632-243D-4225-9840-40B4908979AB}" type="presOf" srcId="{8886CFC6-BD79-432C-AE68-9E3CA62759E5}" destId="{3CBD8337-AF2C-4D71-A538-02AB5DCAEE70}" srcOrd="0" destOrd="0" presId="urn:microsoft.com/office/officeart/2008/layout/LinedList"/>
    <dgm:cxn modelId="{C3FC08AB-7B11-4825-B5A6-B6DC66F47163}" type="presOf" srcId="{93B29896-43D4-46A5-8D80-6B238977A19C}" destId="{5F60AB56-37FF-439B-B2BF-42982FBE9863}" srcOrd="0" destOrd="0" presId="urn:microsoft.com/office/officeart/2008/layout/LinedList"/>
    <dgm:cxn modelId="{B65232CC-52C6-4417-A177-B497EE46A484}" srcId="{FB222B46-5FBF-4742-B903-42A46AE74EAC}" destId="{93B29896-43D4-46A5-8D80-6B238977A19C}" srcOrd="4" destOrd="0" parTransId="{1F1C93AF-A0E1-438A-92A0-67CA2CC7C9A5}" sibTransId="{EBBA1674-129E-4004-A4BD-E11321BCE0EB}"/>
    <dgm:cxn modelId="{B907C3C6-1FC0-428A-822A-8413182E1B98}" srcId="{FB222B46-5FBF-4742-B903-42A46AE74EAC}" destId="{9C60D0C8-E72F-438F-9884-4AB58094F789}" srcOrd="7" destOrd="0" parTransId="{C40958D3-6073-45B5-AEF6-2D4FE0472F73}" sibTransId="{EF70B867-63D3-487A-B9AD-F069EB310C81}"/>
    <dgm:cxn modelId="{F293A523-4B81-4EA2-A710-6C43F610D7FB}" type="presOf" srcId="{654A9140-6A74-4AA5-930F-70C2F11CAC89}" destId="{037B02EC-B303-453C-8289-E316200453F3}" srcOrd="0" destOrd="0" presId="urn:microsoft.com/office/officeart/2008/layout/LinedList"/>
    <dgm:cxn modelId="{1FE517AE-9402-481F-800E-B6EFE4A4393B}" type="presOf" srcId="{7FA06DF3-4A09-446B-9138-236EA7F60C31}" destId="{1BDAD3B9-C018-43A2-B03B-78C2DAB05A54}" srcOrd="0" destOrd="0" presId="urn:microsoft.com/office/officeart/2008/layout/LinedList"/>
    <dgm:cxn modelId="{A099CA90-943D-483F-B63E-313886A72178}" srcId="{FB222B46-5FBF-4742-B903-42A46AE74EAC}" destId="{7FA06DF3-4A09-446B-9138-236EA7F60C31}" srcOrd="3" destOrd="0" parTransId="{789FA0A6-1057-41DB-9441-53BD282EFFF0}" sibTransId="{1D6EB4B0-8440-4E5E-B5C2-211F1EE65B7A}"/>
    <dgm:cxn modelId="{DC384108-CDF9-44F9-96BF-78106360CD8E}" srcId="{FB222B46-5FBF-4742-B903-42A46AE74EAC}" destId="{1FDA64E6-C3CC-4805-9AC4-B867827895E7}" srcOrd="2" destOrd="0" parTransId="{3E983B54-DE1B-423E-BA17-0EC4EAB31FFB}" sibTransId="{6798BF7E-16FA-456D-844B-89B97E040C35}"/>
    <dgm:cxn modelId="{EA0EBE7F-D388-4D92-BB57-1C38D4115A42}" type="presOf" srcId="{079A8DBC-B0EB-4420-AE0C-4FEEDB54C58B}" destId="{B198C498-9CEC-4AFE-8673-8FA38F972EB7}" srcOrd="0" destOrd="0" presId="urn:microsoft.com/office/officeart/2008/layout/LinedList"/>
    <dgm:cxn modelId="{99C0ED47-FA99-472A-81E7-69EF73492642}" srcId="{FB222B46-5FBF-4742-B903-42A46AE74EAC}" destId="{8886CFC6-BD79-432C-AE68-9E3CA62759E5}" srcOrd="0" destOrd="0" parTransId="{F80DC204-A7A5-4EB0-BDFA-5F006BEDE7F1}" sibTransId="{391D188D-D8EF-4120-9E2B-AE16A0D14F0C}"/>
    <dgm:cxn modelId="{1A3806B1-08FC-4249-82A0-CF6303E88D4D}" srcId="{FB222B46-5FBF-4742-B903-42A46AE74EAC}" destId="{079A8DBC-B0EB-4420-AE0C-4FEEDB54C58B}" srcOrd="5" destOrd="0" parTransId="{F7EF2368-F632-4525-B3FC-F4ADD74A883F}" sibTransId="{96AC526C-31FD-45B0-AD7F-9F2BB47A07CE}"/>
    <dgm:cxn modelId="{32D5384E-EF50-4332-9BB5-9C03CD313E9A}" type="presOf" srcId="{1FDA64E6-C3CC-4805-9AC4-B867827895E7}" destId="{FDC423EA-2563-4B5F-8DBC-3E7A7E8FF142}" srcOrd="0" destOrd="0" presId="urn:microsoft.com/office/officeart/2008/layout/LinedList"/>
    <dgm:cxn modelId="{F7495F25-6072-405E-A958-592900ED01B9}" type="presOf" srcId="{FB222B46-5FBF-4742-B903-42A46AE74EAC}" destId="{273EC7B1-59B1-48D0-911C-712D73638DC0}" srcOrd="0" destOrd="0" presId="urn:microsoft.com/office/officeart/2008/layout/LinedList"/>
    <dgm:cxn modelId="{7D529D5B-9433-4D3C-AF18-6CA4FE766372}" srcId="{FB222B46-5FBF-4742-B903-42A46AE74EAC}" destId="{654A9140-6A74-4AA5-930F-70C2F11CAC89}" srcOrd="6" destOrd="0" parTransId="{F7CA237D-B2B1-4AE5-B0BB-1AEB271CC7CD}" sibTransId="{AACE13A7-80EB-4B4A-8D12-72C47BE13138}"/>
    <dgm:cxn modelId="{182290C2-2AC8-4915-8A38-9FB872FC38F4}" type="presOf" srcId="{9C60D0C8-E72F-438F-9884-4AB58094F789}" destId="{6FFD0C94-E6DF-438A-9B1B-E4A7A70CECD4}" srcOrd="0" destOrd="0" presId="urn:microsoft.com/office/officeart/2008/layout/LinedList"/>
    <dgm:cxn modelId="{99197F14-B739-4D0C-AD78-150DD15E20C8}" type="presParOf" srcId="{273EC7B1-59B1-48D0-911C-712D73638DC0}" destId="{4445C00B-2253-426B-B435-E461868F3C3A}" srcOrd="0" destOrd="0" presId="urn:microsoft.com/office/officeart/2008/layout/LinedList"/>
    <dgm:cxn modelId="{0CBE6BDC-1D5B-46E8-B004-6E1825CB8C3B}" type="presParOf" srcId="{273EC7B1-59B1-48D0-911C-712D73638DC0}" destId="{FB5AA44D-A5E3-4A03-BC44-9FA2626EAD7C}" srcOrd="1" destOrd="0" presId="urn:microsoft.com/office/officeart/2008/layout/LinedList"/>
    <dgm:cxn modelId="{AC4C43E5-A381-4E4C-BA65-D893E71ADF2C}" type="presParOf" srcId="{FB5AA44D-A5E3-4A03-BC44-9FA2626EAD7C}" destId="{3CBD8337-AF2C-4D71-A538-02AB5DCAEE70}" srcOrd="0" destOrd="0" presId="urn:microsoft.com/office/officeart/2008/layout/LinedList"/>
    <dgm:cxn modelId="{4CED178B-5D58-4F69-B6DC-F80F46D5EBB9}" type="presParOf" srcId="{FB5AA44D-A5E3-4A03-BC44-9FA2626EAD7C}" destId="{4A942B65-EFF7-4120-A3F1-4C92D2F42BBD}" srcOrd="1" destOrd="0" presId="urn:microsoft.com/office/officeart/2008/layout/LinedList"/>
    <dgm:cxn modelId="{9BE79662-C4BE-4D3D-9B8B-4E81C182A1DA}" type="presParOf" srcId="{273EC7B1-59B1-48D0-911C-712D73638DC0}" destId="{C3CBE2FA-A2A0-4D46-A148-187DA3C6DF4B}" srcOrd="2" destOrd="0" presId="urn:microsoft.com/office/officeart/2008/layout/LinedList"/>
    <dgm:cxn modelId="{982C6AFF-FD09-42E0-A8DE-16A95F18C20E}" type="presParOf" srcId="{273EC7B1-59B1-48D0-911C-712D73638DC0}" destId="{0B4A1078-8CE9-42B2-90ED-BE0F1580DBA8}" srcOrd="3" destOrd="0" presId="urn:microsoft.com/office/officeart/2008/layout/LinedList"/>
    <dgm:cxn modelId="{5AF52105-7630-48F3-B949-0DFE1E16DF9C}" type="presParOf" srcId="{0B4A1078-8CE9-42B2-90ED-BE0F1580DBA8}" destId="{41FB1E9F-0C87-40A3-8222-58B07D307551}" srcOrd="0" destOrd="0" presId="urn:microsoft.com/office/officeart/2008/layout/LinedList"/>
    <dgm:cxn modelId="{D0536A58-BF3E-49B7-B2B9-0B0AEEA23748}" type="presParOf" srcId="{0B4A1078-8CE9-42B2-90ED-BE0F1580DBA8}" destId="{A4D96F75-91A5-4F4E-AD50-858EEB276EB3}" srcOrd="1" destOrd="0" presId="urn:microsoft.com/office/officeart/2008/layout/LinedList"/>
    <dgm:cxn modelId="{872015E0-A363-4317-BBC1-C724F08C5B83}" type="presParOf" srcId="{273EC7B1-59B1-48D0-911C-712D73638DC0}" destId="{EC5E2587-E089-4450-9B29-E7188C826D20}" srcOrd="4" destOrd="0" presId="urn:microsoft.com/office/officeart/2008/layout/LinedList"/>
    <dgm:cxn modelId="{410F4659-FFB1-4E76-B9DB-ED5D2A230931}" type="presParOf" srcId="{273EC7B1-59B1-48D0-911C-712D73638DC0}" destId="{9E11D77B-2C65-4FA1-8E7A-9A3E3D746B91}" srcOrd="5" destOrd="0" presId="urn:microsoft.com/office/officeart/2008/layout/LinedList"/>
    <dgm:cxn modelId="{6CE6CEA9-2754-4F71-9C2F-34A717103A45}" type="presParOf" srcId="{9E11D77B-2C65-4FA1-8E7A-9A3E3D746B91}" destId="{FDC423EA-2563-4B5F-8DBC-3E7A7E8FF142}" srcOrd="0" destOrd="0" presId="urn:microsoft.com/office/officeart/2008/layout/LinedList"/>
    <dgm:cxn modelId="{4832B979-7A63-4EBF-AA55-D6B43AA02A2E}" type="presParOf" srcId="{9E11D77B-2C65-4FA1-8E7A-9A3E3D746B91}" destId="{5A24EEEC-5CCA-4B0D-A4ED-6A327F04D6F0}" srcOrd="1" destOrd="0" presId="urn:microsoft.com/office/officeart/2008/layout/LinedList"/>
    <dgm:cxn modelId="{17CF9DA7-7340-4E3B-B184-98D189783785}" type="presParOf" srcId="{273EC7B1-59B1-48D0-911C-712D73638DC0}" destId="{735F0501-7D9C-4FF8-A5E8-6DC76F1069C8}" srcOrd="6" destOrd="0" presId="urn:microsoft.com/office/officeart/2008/layout/LinedList"/>
    <dgm:cxn modelId="{BC750501-545A-4220-9134-9D4B9E08EEC1}" type="presParOf" srcId="{273EC7B1-59B1-48D0-911C-712D73638DC0}" destId="{66854652-B5C4-423F-ADFE-DEF4263F756F}" srcOrd="7" destOrd="0" presId="urn:microsoft.com/office/officeart/2008/layout/LinedList"/>
    <dgm:cxn modelId="{44A2691C-4780-4107-B210-926369481DB7}" type="presParOf" srcId="{66854652-B5C4-423F-ADFE-DEF4263F756F}" destId="{1BDAD3B9-C018-43A2-B03B-78C2DAB05A54}" srcOrd="0" destOrd="0" presId="urn:microsoft.com/office/officeart/2008/layout/LinedList"/>
    <dgm:cxn modelId="{497D30FA-41EB-48E3-AA5E-DBA5C83C51AC}" type="presParOf" srcId="{66854652-B5C4-423F-ADFE-DEF4263F756F}" destId="{7B162B04-AFCC-49B1-AAE7-DFF24A4E9509}" srcOrd="1" destOrd="0" presId="urn:microsoft.com/office/officeart/2008/layout/LinedList"/>
    <dgm:cxn modelId="{E2D303D2-6840-4F10-98C2-731EEBE44EA6}" type="presParOf" srcId="{273EC7B1-59B1-48D0-911C-712D73638DC0}" destId="{FA863714-1E92-4A88-9804-699D10204607}" srcOrd="8" destOrd="0" presId="urn:microsoft.com/office/officeart/2008/layout/LinedList"/>
    <dgm:cxn modelId="{73827EB6-1084-4598-9027-4BACA64A0FC0}" type="presParOf" srcId="{273EC7B1-59B1-48D0-911C-712D73638DC0}" destId="{1AEE6DCA-D7FF-498C-ADA8-AE58B5E54F28}" srcOrd="9" destOrd="0" presId="urn:microsoft.com/office/officeart/2008/layout/LinedList"/>
    <dgm:cxn modelId="{A668F20E-8620-439B-8798-8676E7A8BA6A}" type="presParOf" srcId="{1AEE6DCA-D7FF-498C-ADA8-AE58B5E54F28}" destId="{5F60AB56-37FF-439B-B2BF-42982FBE9863}" srcOrd="0" destOrd="0" presId="urn:microsoft.com/office/officeart/2008/layout/LinedList"/>
    <dgm:cxn modelId="{7B7EE004-A809-475F-8F4E-A5AD9709C1E1}" type="presParOf" srcId="{1AEE6DCA-D7FF-498C-ADA8-AE58B5E54F28}" destId="{5355D8EE-158D-48DE-BB13-6DBA188F01F2}" srcOrd="1" destOrd="0" presId="urn:microsoft.com/office/officeart/2008/layout/LinedList"/>
    <dgm:cxn modelId="{856F295F-3DC6-450B-A411-19FFBAC8EF54}" type="presParOf" srcId="{273EC7B1-59B1-48D0-911C-712D73638DC0}" destId="{C6C7FA66-8C1A-4BC9-827A-AE0DA0378645}" srcOrd="10" destOrd="0" presId="urn:microsoft.com/office/officeart/2008/layout/LinedList"/>
    <dgm:cxn modelId="{AAFE723A-8236-4C92-B6BD-D3715DF5E5E7}" type="presParOf" srcId="{273EC7B1-59B1-48D0-911C-712D73638DC0}" destId="{D6643327-176B-4A2B-B114-3025291ABE0B}" srcOrd="11" destOrd="0" presId="urn:microsoft.com/office/officeart/2008/layout/LinedList"/>
    <dgm:cxn modelId="{35F34277-2533-4A3A-8031-2F09A3044754}" type="presParOf" srcId="{D6643327-176B-4A2B-B114-3025291ABE0B}" destId="{B198C498-9CEC-4AFE-8673-8FA38F972EB7}" srcOrd="0" destOrd="0" presId="urn:microsoft.com/office/officeart/2008/layout/LinedList"/>
    <dgm:cxn modelId="{BF87F7B6-3283-4802-BF50-35A630ABC30C}" type="presParOf" srcId="{D6643327-176B-4A2B-B114-3025291ABE0B}" destId="{115DE93B-70FF-48CA-B84F-CE1C25F7E001}" srcOrd="1" destOrd="0" presId="urn:microsoft.com/office/officeart/2008/layout/LinedList"/>
    <dgm:cxn modelId="{EC72FF77-1345-42AF-8313-F9B9A31376E5}" type="presParOf" srcId="{273EC7B1-59B1-48D0-911C-712D73638DC0}" destId="{EEE68459-97FB-413E-9133-A10E40A34A0D}" srcOrd="12" destOrd="0" presId="urn:microsoft.com/office/officeart/2008/layout/LinedList"/>
    <dgm:cxn modelId="{0E2EF8AC-A54C-4668-A8C7-8A50E1BC91FA}" type="presParOf" srcId="{273EC7B1-59B1-48D0-911C-712D73638DC0}" destId="{1508150D-EE12-4838-B5B2-1ECDA8B60142}" srcOrd="13" destOrd="0" presId="urn:microsoft.com/office/officeart/2008/layout/LinedList"/>
    <dgm:cxn modelId="{FDD99F71-E4D0-4B4B-9D34-883B3CD6DD87}" type="presParOf" srcId="{1508150D-EE12-4838-B5B2-1ECDA8B60142}" destId="{037B02EC-B303-453C-8289-E316200453F3}" srcOrd="0" destOrd="0" presId="urn:microsoft.com/office/officeart/2008/layout/LinedList"/>
    <dgm:cxn modelId="{BF53BFEA-D613-494E-AB3D-4CE7C0E1C53A}" type="presParOf" srcId="{1508150D-EE12-4838-B5B2-1ECDA8B60142}" destId="{CBDA241C-0541-4CA6-8DAF-EE469CE6C07C}" srcOrd="1" destOrd="0" presId="urn:microsoft.com/office/officeart/2008/layout/LinedList"/>
    <dgm:cxn modelId="{02075C06-E86B-4E55-86F4-A167039B653B}" type="presParOf" srcId="{273EC7B1-59B1-48D0-911C-712D73638DC0}" destId="{293BC539-4CFD-4628-90E8-81A0297F8ED2}" srcOrd="14" destOrd="0" presId="urn:microsoft.com/office/officeart/2008/layout/LinedList"/>
    <dgm:cxn modelId="{31DC0E89-5EA7-4DAB-9F33-A8E8BA4FB939}" type="presParOf" srcId="{273EC7B1-59B1-48D0-911C-712D73638DC0}" destId="{657AB4FB-76E7-4F8A-AB6D-5209DB6FC7F5}" srcOrd="15" destOrd="0" presId="urn:microsoft.com/office/officeart/2008/layout/LinedList"/>
    <dgm:cxn modelId="{95AFA81B-6523-46F7-8F1D-8C0128928AB6}" type="presParOf" srcId="{657AB4FB-76E7-4F8A-AB6D-5209DB6FC7F5}" destId="{6FFD0C94-E6DF-438A-9B1B-E4A7A70CECD4}" srcOrd="0" destOrd="0" presId="urn:microsoft.com/office/officeart/2008/layout/LinedList"/>
    <dgm:cxn modelId="{B1244F15-A572-4111-B9FF-5CE573D010C8}" type="presParOf" srcId="{657AB4FB-76E7-4F8A-AB6D-5209DB6FC7F5}" destId="{D2FB5CB8-A721-4B02-94A0-6C0027D78E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9188EA-293D-4D82-A444-E82F4469835A}" type="doc">
      <dgm:prSet loTypeId="urn:microsoft.com/office/officeart/2008/layout/VerticalAccent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2F3BE975-413D-4CCB-97FC-6219FA7304D5}">
      <dgm:prSet phldrT="[Текст]"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-вони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ринково-орієнтовані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використовують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метод,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відмінний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методу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собівартістю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38832A7F-CEB6-416F-ADFD-630EF0AA69E5}" type="parTrans" cxnId="{77D81C46-FBC8-476B-959F-CC08989A2B6E}">
      <dgm:prSet/>
      <dgm:spPr/>
      <dgm:t>
        <a:bodyPr/>
        <a:lstStyle/>
        <a:p>
          <a:endParaRPr lang="ru-RU"/>
        </a:p>
      </dgm:t>
    </dgm:pt>
    <dgm:pt modelId="{749EFBDB-D5C3-4304-B4CD-1F6B4200645F}" type="sibTrans" cxnId="{77D81C46-FBC8-476B-959F-CC08989A2B6E}">
      <dgm:prSet/>
      <dgm:spPr/>
      <dgm:t>
        <a:bodyPr/>
        <a:lstStyle/>
        <a:p>
          <a:endParaRPr lang="ru-RU"/>
        </a:p>
      </dgm:t>
    </dgm:pt>
    <dgm:pt modelId="{72A90180-F14A-4F60-8F82-6B11C685F9EE}">
      <dgm:prSet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власні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концепції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“фактичного” доходу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фінансового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стану;</a:t>
          </a:r>
        </a:p>
      </dgm:t>
    </dgm:pt>
    <dgm:pt modelId="{AA72C361-5A71-41B2-9BCA-5C9615C62EFF}" type="parTrans" cxnId="{9FB45D3E-23D8-426E-B00E-3B04B6308777}">
      <dgm:prSet/>
      <dgm:spPr/>
      <dgm:t>
        <a:bodyPr/>
        <a:lstStyle/>
        <a:p>
          <a:endParaRPr lang="ru-RU"/>
        </a:p>
      </dgm:t>
    </dgm:pt>
    <dgm:pt modelId="{FA566535-C8CD-4584-A4AB-5438E52B4403}" type="sibTrans" cxnId="{9FB45D3E-23D8-426E-B00E-3B04B6308777}">
      <dgm:prSet/>
      <dgm:spPr/>
      <dgm:t>
        <a:bodyPr/>
        <a:lstStyle/>
        <a:p>
          <a:endParaRPr lang="ru-RU"/>
        </a:p>
      </dgm:t>
    </dgm:pt>
    <dgm:pt modelId="{0DECFC73-A0B3-4AF4-8155-0AB2943BF930}">
      <dgm:prSet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 в них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припускається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першочерговим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завданням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максимізація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прибутку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05B50F93-6B2C-40A6-9883-65D5CC78EBAB}" type="parTrans" cxnId="{10F04E95-EABD-4847-BE29-49010DA7EA47}">
      <dgm:prSet/>
      <dgm:spPr/>
      <dgm:t>
        <a:bodyPr/>
        <a:lstStyle/>
        <a:p>
          <a:endParaRPr lang="ru-RU"/>
        </a:p>
      </dgm:t>
    </dgm:pt>
    <dgm:pt modelId="{B206F908-5051-4FA1-9DCB-B53F6C52DB71}" type="sibTrans" cxnId="{10F04E95-EABD-4847-BE29-49010DA7EA47}">
      <dgm:prSet/>
      <dgm:spPr/>
      <dgm:t>
        <a:bodyPr/>
        <a:lstStyle/>
        <a:p>
          <a:endParaRPr lang="ru-RU"/>
        </a:p>
      </dgm:t>
    </dgm:pt>
    <dgm:pt modelId="{E80F90D8-96C7-4C48-914E-04B8EC1B017D}">
      <dgm:prSet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 вони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будуються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базі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дедуктивного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обгрунтування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концептуальної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суворості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2B30CE49-6603-4B01-960A-C94E7105D4A8}" type="parTrans" cxnId="{ED8842EA-DD4B-45D1-BFE2-253BB3DDB9EB}">
      <dgm:prSet/>
      <dgm:spPr/>
      <dgm:t>
        <a:bodyPr/>
        <a:lstStyle/>
        <a:p>
          <a:endParaRPr lang="ru-RU"/>
        </a:p>
      </dgm:t>
    </dgm:pt>
    <dgm:pt modelId="{10848C3A-2AD1-44B5-B7DB-2C4E2B7C66DD}" type="sibTrans" cxnId="{ED8842EA-DD4B-45D1-BFE2-253BB3DDB9EB}">
      <dgm:prSet/>
      <dgm:spPr/>
      <dgm:t>
        <a:bodyPr/>
        <a:lstStyle/>
        <a:p>
          <a:endParaRPr lang="ru-RU"/>
        </a:p>
      </dgm:t>
    </dgm:pt>
    <dgm:pt modelId="{47652D27-24BF-4419-8C58-17B756E148D2}">
      <dgm:prSet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 вони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дотримуються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підходу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корисності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адже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інформаційне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основна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функція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фінансової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звітності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F4B33EC6-CBAA-49AF-B81E-6264680081F7}" type="parTrans" cxnId="{60CCBF64-2963-4B11-BC34-3CC1E2FC4A10}">
      <dgm:prSet/>
      <dgm:spPr/>
      <dgm:t>
        <a:bodyPr/>
        <a:lstStyle/>
        <a:p>
          <a:endParaRPr lang="ru-RU"/>
        </a:p>
      </dgm:t>
    </dgm:pt>
    <dgm:pt modelId="{9A55C93C-90AD-4B4D-8D34-134BED4B816A}" type="sibTrans" cxnId="{60CCBF64-2963-4B11-BC34-3CC1E2FC4A10}">
      <dgm:prSet/>
      <dgm:spPr/>
      <dgm:t>
        <a:bodyPr/>
        <a:lstStyle/>
        <a:p>
          <a:endParaRPr lang="ru-RU"/>
        </a:p>
      </dgm:t>
    </dgm:pt>
    <dgm:pt modelId="{0BCFB8A2-D771-48CD-AB7D-836816CAD6B7}" type="pres">
      <dgm:prSet presAssocID="{E99188EA-293D-4D82-A444-E82F4469835A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uk-UA"/>
        </a:p>
      </dgm:t>
    </dgm:pt>
    <dgm:pt modelId="{36A3EE89-F69D-46B3-A625-42788B40D5E4}" type="pres">
      <dgm:prSet presAssocID="{2F3BE975-413D-4CCB-97FC-6219FA7304D5}" presName="parenttextcomposite" presStyleCnt="0"/>
      <dgm:spPr/>
    </dgm:pt>
    <dgm:pt modelId="{BFC1DD82-458E-45DF-8773-38BD8F901E78}" type="pres">
      <dgm:prSet presAssocID="{2F3BE975-413D-4CCB-97FC-6219FA7304D5}" presName="parenttext" presStyleLbl="revTx" presStyleIdx="0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E03587-0F80-44D3-9133-87A8EFF1EB6C}" type="pres">
      <dgm:prSet presAssocID="{2F3BE975-413D-4CCB-97FC-6219FA7304D5}" presName="parallelogramComposite" presStyleCnt="0"/>
      <dgm:spPr/>
    </dgm:pt>
    <dgm:pt modelId="{93D939D7-9EA4-4752-9333-8A3E0AE05FB3}" type="pres">
      <dgm:prSet presAssocID="{2F3BE975-413D-4CCB-97FC-6219FA7304D5}" presName="parallelogram1" presStyleLbl="alignNode1" presStyleIdx="0" presStyleCnt="35"/>
      <dgm:spPr/>
    </dgm:pt>
    <dgm:pt modelId="{4C17BD83-2143-44A7-BA19-DD536D278B6F}" type="pres">
      <dgm:prSet presAssocID="{2F3BE975-413D-4CCB-97FC-6219FA7304D5}" presName="parallelogram2" presStyleLbl="alignNode1" presStyleIdx="1" presStyleCnt="35"/>
      <dgm:spPr/>
    </dgm:pt>
    <dgm:pt modelId="{02CA4742-1C95-4945-AA82-BFCC13FF4367}" type="pres">
      <dgm:prSet presAssocID="{2F3BE975-413D-4CCB-97FC-6219FA7304D5}" presName="parallelogram3" presStyleLbl="alignNode1" presStyleIdx="2" presStyleCnt="35"/>
      <dgm:spPr/>
    </dgm:pt>
    <dgm:pt modelId="{1715629A-8933-4BB4-A55C-0734A17980B0}" type="pres">
      <dgm:prSet presAssocID="{2F3BE975-413D-4CCB-97FC-6219FA7304D5}" presName="parallelogram4" presStyleLbl="alignNode1" presStyleIdx="3" presStyleCnt="35"/>
      <dgm:spPr/>
    </dgm:pt>
    <dgm:pt modelId="{EF5678A4-4655-4513-97E8-D080E4E9F538}" type="pres">
      <dgm:prSet presAssocID="{2F3BE975-413D-4CCB-97FC-6219FA7304D5}" presName="parallelogram5" presStyleLbl="alignNode1" presStyleIdx="4" presStyleCnt="35"/>
      <dgm:spPr/>
    </dgm:pt>
    <dgm:pt modelId="{88A6B7CA-B5EC-4596-9EF3-2655763AD84A}" type="pres">
      <dgm:prSet presAssocID="{2F3BE975-413D-4CCB-97FC-6219FA7304D5}" presName="parallelogram6" presStyleLbl="alignNode1" presStyleIdx="5" presStyleCnt="35"/>
      <dgm:spPr/>
    </dgm:pt>
    <dgm:pt modelId="{DBDC0F73-57E4-435C-9E04-6568FF94483B}" type="pres">
      <dgm:prSet presAssocID="{2F3BE975-413D-4CCB-97FC-6219FA7304D5}" presName="parallelogram7" presStyleLbl="alignNode1" presStyleIdx="6" presStyleCnt="35"/>
      <dgm:spPr/>
    </dgm:pt>
    <dgm:pt modelId="{07D13C78-A38D-4F04-8DA0-785E2ACAE6E9}" type="pres">
      <dgm:prSet presAssocID="{749EFBDB-D5C3-4304-B4CD-1F6B4200645F}" presName="sibTrans" presStyleCnt="0"/>
      <dgm:spPr/>
    </dgm:pt>
    <dgm:pt modelId="{B9478539-1F91-445A-A8BE-94889C2BF146}" type="pres">
      <dgm:prSet presAssocID="{72A90180-F14A-4F60-8F82-6B11C685F9EE}" presName="parenttextcomposite" presStyleCnt="0"/>
      <dgm:spPr/>
    </dgm:pt>
    <dgm:pt modelId="{4041B589-8DBF-482C-83BC-D1ED3F72831C}" type="pres">
      <dgm:prSet presAssocID="{72A90180-F14A-4F60-8F82-6B11C685F9EE}" presName="parenttext" presStyleLbl="revTx" presStyleIdx="1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20B1FCD-26E8-4443-9E32-43B0514779A9}" type="pres">
      <dgm:prSet presAssocID="{72A90180-F14A-4F60-8F82-6B11C685F9EE}" presName="parallelogramComposite" presStyleCnt="0"/>
      <dgm:spPr/>
    </dgm:pt>
    <dgm:pt modelId="{C309E955-3617-43D4-8DA2-E33E9566FB09}" type="pres">
      <dgm:prSet presAssocID="{72A90180-F14A-4F60-8F82-6B11C685F9EE}" presName="parallelogram1" presStyleLbl="alignNode1" presStyleIdx="7" presStyleCnt="35"/>
      <dgm:spPr/>
    </dgm:pt>
    <dgm:pt modelId="{B4044190-F6A1-48FE-92A4-5EE0EA0EB8CF}" type="pres">
      <dgm:prSet presAssocID="{72A90180-F14A-4F60-8F82-6B11C685F9EE}" presName="parallelogram2" presStyleLbl="alignNode1" presStyleIdx="8" presStyleCnt="35"/>
      <dgm:spPr/>
    </dgm:pt>
    <dgm:pt modelId="{22D0CEEC-3921-4FF7-9FC0-6D97E3AB94B5}" type="pres">
      <dgm:prSet presAssocID="{72A90180-F14A-4F60-8F82-6B11C685F9EE}" presName="parallelogram3" presStyleLbl="alignNode1" presStyleIdx="9" presStyleCnt="35"/>
      <dgm:spPr/>
    </dgm:pt>
    <dgm:pt modelId="{07F478A6-E4D0-404C-B8B1-547BA6FED3CA}" type="pres">
      <dgm:prSet presAssocID="{72A90180-F14A-4F60-8F82-6B11C685F9EE}" presName="parallelogram4" presStyleLbl="alignNode1" presStyleIdx="10" presStyleCnt="35"/>
      <dgm:spPr/>
    </dgm:pt>
    <dgm:pt modelId="{3FB967C3-D33D-43DD-909B-FF311EC48B3F}" type="pres">
      <dgm:prSet presAssocID="{72A90180-F14A-4F60-8F82-6B11C685F9EE}" presName="parallelogram5" presStyleLbl="alignNode1" presStyleIdx="11" presStyleCnt="35"/>
      <dgm:spPr/>
    </dgm:pt>
    <dgm:pt modelId="{D14B4CA3-C9BB-4DDE-A35F-729C02D343A9}" type="pres">
      <dgm:prSet presAssocID="{72A90180-F14A-4F60-8F82-6B11C685F9EE}" presName="parallelogram6" presStyleLbl="alignNode1" presStyleIdx="12" presStyleCnt="35"/>
      <dgm:spPr/>
    </dgm:pt>
    <dgm:pt modelId="{75121BE8-D601-484A-9420-A0ADEB232F47}" type="pres">
      <dgm:prSet presAssocID="{72A90180-F14A-4F60-8F82-6B11C685F9EE}" presName="parallelogram7" presStyleLbl="alignNode1" presStyleIdx="13" presStyleCnt="35"/>
      <dgm:spPr/>
    </dgm:pt>
    <dgm:pt modelId="{58328846-11AB-4FB6-B08F-6D2438C682EA}" type="pres">
      <dgm:prSet presAssocID="{FA566535-C8CD-4584-A4AB-5438E52B4403}" presName="sibTrans" presStyleCnt="0"/>
      <dgm:spPr/>
    </dgm:pt>
    <dgm:pt modelId="{DD67FFD3-8C14-44DE-8286-484AA3EA07E6}" type="pres">
      <dgm:prSet presAssocID="{0DECFC73-A0B3-4AF4-8155-0AB2943BF930}" presName="parenttextcomposite" presStyleCnt="0"/>
      <dgm:spPr/>
    </dgm:pt>
    <dgm:pt modelId="{5C9D00D5-A231-4CF9-BAEB-49B8D17FBAA8}" type="pres">
      <dgm:prSet presAssocID="{0DECFC73-A0B3-4AF4-8155-0AB2943BF930}" presName="parenttext" presStyleLbl="revTx" presStyleIdx="2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9F55A1B-65FF-4745-9B7C-7161DAF4B96A}" type="pres">
      <dgm:prSet presAssocID="{0DECFC73-A0B3-4AF4-8155-0AB2943BF930}" presName="parallelogramComposite" presStyleCnt="0"/>
      <dgm:spPr/>
    </dgm:pt>
    <dgm:pt modelId="{70A17603-BBE4-418C-89DA-E9880C613EE2}" type="pres">
      <dgm:prSet presAssocID="{0DECFC73-A0B3-4AF4-8155-0AB2943BF930}" presName="parallelogram1" presStyleLbl="alignNode1" presStyleIdx="14" presStyleCnt="35"/>
      <dgm:spPr/>
    </dgm:pt>
    <dgm:pt modelId="{A2AAC6E3-6B01-44BB-9DC3-C3C112D2DA79}" type="pres">
      <dgm:prSet presAssocID="{0DECFC73-A0B3-4AF4-8155-0AB2943BF930}" presName="parallelogram2" presStyleLbl="alignNode1" presStyleIdx="15" presStyleCnt="35"/>
      <dgm:spPr/>
    </dgm:pt>
    <dgm:pt modelId="{5A0A0E66-9615-4AD0-BA22-B09BF2C78CFC}" type="pres">
      <dgm:prSet presAssocID="{0DECFC73-A0B3-4AF4-8155-0AB2943BF930}" presName="parallelogram3" presStyleLbl="alignNode1" presStyleIdx="16" presStyleCnt="35"/>
      <dgm:spPr/>
    </dgm:pt>
    <dgm:pt modelId="{B645C211-7F30-4FC2-B097-CD93D832001E}" type="pres">
      <dgm:prSet presAssocID="{0DECFC73-A0B3-4AF4-8155-0AB2943BF930}" presName="parallelogram4" presStyleLbl="alignNode1" presStyleIdx="17" presStyleCnt="35"/>
      <dgm:spPr/>
    </dgm:pt>
    <dgm:pt modelId="{11B5E282-253A-4D5B-92AE-EC0133AE5295}" type="pres">
      <dgm:prSet presAssocID="{0DECFC73-A0B3-4AF4-8155-0AB2943BF930}" presName="parallelogram5" presStyleLbl="alignNode1" presStyleIdx="18" presStyleCnt="35"/>
      <dgm:spPr/>
    </dgm:pt>
    <dgm:pt modelId="{3C00B695-6DAE-4231-BE80-224D6BC5304A}" type="pres">
      <dgm:prSet presAssocID="{0DECFC73-A0B3-4AF4-8155-0AB2943BF930}" presName="parallelogram6" presStyleLbl="alignNode1" presStyleIdx="19" presStyleCnt="35"/>
      <dgm:spPr/>
    </dgm:pt>
    <dgm:pt modelId="{7DC6D956-46D2-4385-BFC4-E4BFB6A373CA}" type="pres">
      <dgm:prSet presAssocID="{0DECFC73-A0B3-4AF4-8155-0AB2943BF930}" presName="parallelogram7" presStyleLbl="alignNode1" presStyleIdx="20" presStyleCnt="35"/>
      <dgm:spPr/>
    </dgm:pt>
    <dgm:pt modelId="{9627E706-21B3-443E-BDC7-490386450081}" type="pres">
      <dgm:prSet presAssocID="{B206F908-5051-4FA1-9DCB-B53F6C52DB71}" presName="sibTrans" presStyleCnt="0"/>
      <dgm:spPr/>
    </dgm:pt>
    <dgm:pt modelId="{01DE85ED-203C-4B0F-A127-3654F990FE64}" type="pres">
      <dgm:prSet presAssocID="{E80F90D8-96C7-4C48-914E-04B8EC1B017D}" presName="parenttextcomposite" presStyleCnt="0"/>
      <dgm:spPr/>
    </dgm:pt>
    <dgm:pt modelId="{3840700A-EDB9-4953-894C-9C2D8A59FA89}" type="pres">
      <dgm:prSet presAssocID="{E80F90D8-96C7-4C48-914E-04B8EC1B017D}" presName="parenttext" presStyleLbl="revTx" presStyleIdx="3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F4DDD60-3775-4411-9BD0-5B80FA7A50A0}" type="pres">
      <dgm:prSet presAssocID="{E80F90D8-96C7-4C48-914E-04B8EC1B017D}" presName="parallelogramComposite" presStyleCnt="0"/>
      <dgm:spPr/>
    </dgm:pt>
    <dgm:pt modelId="{ED86BB99-E354-4D83-89C0-162F9D533C3F}" type="pres">
      <dgm:prSet presAssocID="{E80F90D8-96C7-4C48-914E-04B8EC1B017D}" presName="parallelogram1" presStyleLbl="alignNode1" presStyleIdx="21" presStyleCnt="35"/>
      <dgm:spPr/>
    </dgm:pt>
    <dgm:pt modelId="{680FEDC1-1C3A-434A-BDF5-700227C3B299}" type="pres">
      <dgm:prSet presAssocID="{E80F90D8-96C7-4C48-914E-04B8EC1B017D}" presName="parallelogram2" presStyleLbl="alignNode1" presStyleIdx="22" presStyleCnt="35"/>
      <dgm:spPr/>
    </dgm:pt>
    <dgm:pt modelId="{DAC7F980-2791-495E-B2B5-034CFF41A265}" type="pres">
      <dgm:prSet presAssocID="{E80F90D8-96C7-4C48-914E-04B8EC1B017D}" presName="parallelogram3" presStyleLbl="alignNode1" presStyleIdx="23" presStyleCnt="35"/>
      <dgm:spPr/>
    </dgm:pt>
    <dgm:pt modelId="{841583C2-EDE9-46ED-B56B-BAA8ABD8F7B6}" type="pres">
      <dgm:prSet presAssocID="{E80F90D8-96C7-4C48-914E-04B8EC1B017D}" presName="parallelogram4" presStyleLbl="alignNode1" presStyleIdx="24" presStyleCnt="35"/>
      <dgm:spPr/>
    </dgm:pt>
    <dgm:pt modelId="{2EAC3A3C-2179-4056-B20D-604FEE5A23A8}" type="pres">
      <dgm:prSet presAssocID="{E80F90D8-96C7-4C48-914E-04B8EC1B017D}" presName="parallelogram5" presStyleLbl="alignNode1" presStyleIdx="25" presStyleCnt="35"/>
      <dgm:spPr/>
    </dgm:pt>
    <dgm:pt modelId="{0C2583F6-A96B-43C6-8EEE-EEC9E0914C28}" type="pres">
      <dgm:prSet presAssocID="{E80F90D8-96C7-4C48-914E-04B8EC1B017D}" presName="parallelogram6" presStyleLbl="alignNode1" presStyleIdx="26" presStyleCnt="35"/>
      <dgm:spPr/>
    </dgm:pt>
    <dgm:pt modelId="{4164B824-F8A2-4807-A86E-5C21070E0E66}" type="pres">
      <dgm:prSet presAssocID="{E80F90D8-96C7-4C48-914E-04B8EC1B017D}" presName="parallelogram7" presStyleLbl="alignNode1" presStyleIdx="27" presStyleCnt="35"/>
      <dgm:spPr/>
    </dgm:pt>
    <dgm:pt modelId="{C39D60B1-61C1-4937-94CC-61EBCF385425}" type="pres">
      <dgm:prSet presAssocID="{10848C3A-2AD1-44B5-B7DB-2C4E2B7C66DD}" presName="sibTrans" presStyleCnt="0"/>
      <dgm:spPr/>
    </dgm:pt>
    <dgm:pt modelId="{BCA8EA4D-B878-4485-94BF-556EE24A9229}" type="pres">
      <dgm:prSet presAssocID="{47652D27-24BF-4419-8C58-17B756E148D2}" presName="parenttextcomposite" presStyleCnt="0"/>
      <dgm:spPr/>
    </dgm:pt>
    <dgm:pt modelId="{B13D9D7D-FC41-473A-BC8C-B56BDB6586D4}" type="pres">
      <dgm:prSet presAssocID="{47652D27-24BF-4419-8C58-17B756E148D2}" presName="parenttext" presStyleLbl="revTx" presStyleIdx="4" presStyleCnt="5" custScaleX="96354" custScaleY="12746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714C48A-D106-433B-874F-66125EAC60C5}" type="pres">
      <dgm:prSet presAssocID="{47652D27-24BF-4419-8C58-17B756E148D2}" presName="parallelogramComposite" presStyleCnt="0"/>
      <dgm:spPr/>
    </dgm:pt>
    <dgm:pt modelId="{87E24E44-17EE-494A-AF4A-BD84D58CC0C9}" type="pres">
      <dgm:prSet presAssocID="{47652D27-24BF-4419-8C58-17B756E148D2}" presName="parallelogram1" presStyleLbl="alignNode1" presStyleIdx="28" presStyleCnt="35"/>
      <dgm:spPr/>
    </dgm:pt>
    <dgm:pt modelId="{E7ED2CC4-AD2E-4507-A05F-CF0447C4A18F}" type="pres">
      <dgm:prSet presAssocID="{47652D27-24BF-4419-8C58-17B756E148D2}" presName="parallelogram2" presStyleLbl="alignNode1" presStyleIdx="29" presStyleCnt="35"/>
      <dgm:spPr/>
    </dgm:pt>
    <dgm:pt modelId="{6DEF5B50-EF66-4130-847E-C32C4893280B}" type="pres">
      <dgm:prSet presAssocID="{47652D27-24BF-4419-8C58-17B756E148D2}" presName="parallelogram3" presStyleLbl="alignNode1" presStyleIdx="30" presStyleCnt="35"/>
      <dgm:spPr/>
    </dgm:pt>
    <dgm:pt modelId="{890AB809-1759-4675-BE46-4960F980A0BE}" type="pres">
      <dgm:prSet presAssocID="{47652D27-24BF-4419-8C58-17B756E148D2}" presName="parallelogram4" presStyleLbl="alignNode1" presStyleIdx="31" presStyleCnt="35"/>
      <dgm:spPr/>
    </dgm:pt>
    <dgm:pt modelId="{2D00E285-AA32-46A7-90CF-05C487A0DD37}" type="pres">
      <dgm:prSet presAssocID="{47652D27-24BF-4419-8C58-17B756E148D2}" presName="parallelogram5" presStyleLbl="alignNode1" presStyleIdx="32" presStyleCnt="35"/>
      <dgm:spPr/>
    </dgm:pt>
    <dgm:pt modelId="{D830F56B-3A66-4D04-8B05-4AFCC3A9FC48}" type="pres">
      <dgm:prSet presAssocID="{47652D27-24BF-4419-8C58-17B756E148D2}" presName="parallelogram6" presStyleLbl="alignNode1" presStyleIdx="33" presStyleCnt="35"/>
      <dgm:spPr/>
    </dgm:pt>
    <dgm:pt modelId="{5383F16D-1B1F-45ED-A3C4-FB5B2716ECBD}" type="pres">
      <dgm:prSet presAssocID="{47652D27-24BF-4419-8C58-17B756E148D2}" presName="parallelogram7" presStyleLbl="alignNode1" presStyleIdx="34" presStyleCnt="35"/>
      <dgm:spPr/>
    </dgm:pt>
  </dgm:ptLst>
  <dgm:cxnLst>
    <dgm:cxn modelId="{10F04E95-EABD-4847-BE29-49010DA7EA47}" srcId="{E99188EA-293D-4D82-A444-E82F4469835A}" destId="{0DECFC73-A0B3-4AF4-8155-0AB2943BF930}" srcOrd="2" destOrd="0" parTransId="{05B50F93-6B2C-40A6-9883-65D5CC78EBAB}" sibTransId="{B206F908-5051-4FA1-9DCB-B53F6C52DB71}"/>
    <dgm:cxn modelId="{D944771A-0517-4C16-87DD-4E561FD583DD}" type="presOf" srcId="{E80F90D8-96C7-4C48-914E-04B8EC1B017D}" destId="{3840700A-EDB9-4953-894C-9C2D8A59FA89}" srcOrd="0" destOrd="0" presId="urn:microsoft.com/office/officeart/2008/layout/VerticalAccentList"/>
    <dgm:cxn modelId="{60CCBF64-2963-4B11-BC34-3CC1E2FC4A10}" srcId="{E99188EA-293D-4D82-A444-E82F4469835A}" destId="{47652D27-24BF-4419-8C58-17B756E148D2}" srcOrd="4" destOrd="0" parTransId="{F4B33EC6-CBAA-49AF-B81E-6264680081F7}" sibTransId="{9A55C93C-90AD-4B4D-8D34-134BED4B816A}"/>
    <dgm:cxn modelId="{77D81C46-FBC8-476B-959F-CC08989A2B6E}" srcId="{E99188EA-293D-4D82-A444-E82F4469835A}" destId="{2F3BE975-413D-4CCB-97FC-6219FA7304D5}" srcOrd="0" destOrd="0" parTransId="{38832A7F-CEB6-416F-ADFD-630EF0AA69E5}" sibTransId="{749EFBDB-D5C3-4304-B4CD-1F6B4200645F}"/>
    <dgm:cxn modelId="{1EF9758A-55AE-4C3E-B9C2-CBF24DA9186B}" type="presOf" srcId="{72A90180-F14A-4F60-8F82-6B11C685F9EE}" destId="{4041B589-8DBF-482C-83BC-D1ED3F72831C}" srcOrd="0" destOrd="0" presId="urn:microsoft.com/office/officeart/2008/layout/VerticalAccentList"/>
    <dgm:cxn modelId="{ED8842EA-DD4B-45D1-BFE2-253BB3DDB9EB}" srcId="{E99188EA-293D-4D82-A444-E82F4469835A}" destId="{E80F90D8-96C7-4C48-914E-04B8EC1B017D}" srcOrd="3" destOrd="0" parTransId="{2B30CE49-6603-4B01-960A-C94E7105D4A8}" sibTransId="{10848C3A-2AD1-44B5-B7DB-2C4E2B7C66DD}"/>
    <dgm:cxn modelId="{322D3173-6978-48F9-ABE8-5045A98584F4}" type="presOf" srcId="{0DECFC73-A0B3-4AF4-8155-0AB2943BF930}" destId="{5C9D00D5-A231-4CF9-BAEB-49B8D17FBAA8}" srcOrd="0" destOrd="0" presId="urn:microsoft.com/office/officeart/2008/layout/VerticalAccentList"/>
    <dgm:cxn modelId="{E762A3ED-F05C-49CC-B48B-DAD995CB8545}" type="presOf" srcId="{E99188EA-293D-4D82-A444-E82F4469835A}" destId="{0BCFB8A2-D771-48CD-AB7D-836816CAD6B7}" srcOrd="0" destOrd="0" presId="urn:microsoft.com/office/officeart/2008/layout/VerticalAccentList"/>
    <dgm:cxn modelId="{14C63897-51F5-430A-8E93-3A5317F0A552}" type="presOf" srcId="{47652D27-24BF-4419-8C58-17B756E148D2}" destId="{B13D9D7D-FC41-473A-BC8C-B56BDB6586D4}" srcOrd="0" destOrd="0" presId="urn:microsoft.com/office/officeart/2008/layout/VerticalAccentList"/>
    <dgm:cxn modelId="{9FB45D3E-23D8-426E-B00E-3B04B6308777}" srcId="{E99188EA-293D-4D82-A444-E82F4469835A}" destId="{72A90180-F14A-4F60-8F82-6B11C685F9EE}" srcOrd="1" destOrd="0" parTransId="{AA72C361-5A71-41B2-9BCA-5C9615C62EFF}" sibTransId="{FA566535-C8CD-4584-A4AB-5438E52B4403}"/>
    <dgm:cxn modelId="{C40D6886-F1C8-41AB-9B9B-3B3E6E2801F5}" type="presOf" srcId="{2F3BE975-413D-4CCB-97FC-6219FA7304D5}" destId="{BFC1DD82-458E-45DF-8773-38BD8F901E78}" srcOrd="0" destOrd="0" presId="urn:microsoft.com/office/officeart/2008/layout/VerticalAccentList"/>
    <dgm:cxn modelId="{F871CBF0-6283-40D3-9911-F8A0504266AE}" type="presParOf" srcId="{0BCFB8A2-D771-48CD-AB7D-836816CAD6B7}" destId="{36A3EE89-F69D-46B3-A625-42788B40D5E4}" srcOrd="0" destOrd="0" presId="urn:microsoft.com/office/officeart/2008/layout/VerticalAccentList"/>
    <dgm:cxn modelId="{33A7DB65-5B8B-46ED-A232-4AB3C730FB27}" type="presParOf" srcId="{36A3EE89-F69D-46B3-A625-42788B40D5E4}" destId="{BFC1DD82-458E-45DF-8773-38BD8F901E78}" srcOrd="0" destOrd="0" presId="urn:microsoft.com/office/officeart/2008/layout/VerticalAccentList"/>
    <dgm:cxn modelId="{FF06A024-1FC4-409F-AE1C-DE46F2BBE415}" type="presParOf" srcId="{0BCFB8A2-D771-48CD-AB7D-836816CAD6B7}" destId="{82E03587-0F80-44D3-9133-87A8EFF1EB6C}" srcOrd="1" destOrd="0" presId="urn:microsoft.com/office/officeart/2008/layout/VerticalAccentList"/>
    <dgm:cxn modelId="{560A5322-1CEF-4D3C-B54A-45A66986A48E}" type="presParOf" srcId="{82E03587-0F80-44D3-9133-87A8EFF1EB6C}" destId="{93D939D7-9EA4-4752-9333-8A3E0AE05FB3}" srcOrd="0" destOrd="0" presId="urn:microsoft.com/office/officeart/2008/layout/VerticalAccentList"/>
    <dgm:cxn modelId="{19ECA368-4F29-4AE4-9C57-BEB92D14E589}" type="presParOf" srcId="{82E03587-0F80-44D3-9133-87A8EFF1EB6C}" destId="{4C17BD83-2143-44A7-BA19-DD536D278B6F}" srcOrd="1" destOrd="0" presId="urn:microsoft.com/office/officeart/2008/layout/VerticalAccentList"/>
    <dgm:cxn modelId="{DEB18FF8-102A-483B-931D-6107851137E5}" type="presParOf" srcId="{82E03587-0F80-44D3-9133-87A8EFF1EB6C}" destId="{02CA4742-1C95-4945-AA82-BFCC13FF4367}" srcOrd="2" destOrd="0" presId="urn:microsoft.com/office/officeart/2008/layout/VerticalAccentList"/>
    <dgm:cxn modelId="{77BDABA8-E469-4046-AD98-094DCEA102AE}" type="presParOf" srcId="{82E03587-0F80-44D3-9133-87A8EFF1EB6C}" destId="{1715629A-8933-4BB4-A55C-0734A17980B0}" srcOrd="3" destOrd="0" presId="urn:microsoft.com/office/officeart/2008/layout/VerticalAccentList"/>
    <dgm:cxn modelId="{8669F94D-049A-40EC-9552-CC181D2E0B21}" type="presParOf" srcId="{82E03587-0F80-44D3-9133-87A8EFF1EB6C}" destId="{EF5678A4-4655-4513-97E8-D080E4E9F538}" srcOrd="4" destOrd="0" presId="urn:microsoft.com/office/officeart/2008/layout/VerticalAccentList"/>
    <dgm:cxn modelId="{BF3A60D5-BCA8-4457-98A2-F32DE025FBC1}" type="presParOf" srcId="{82E03587-0F80-44D3-9133-87A8EFF1EB6C}" destId="{88A6B7CA-B5EC-4596-9EF3-2655763AD84A}" srcOrd="5" destOrd="0" presId="urn:microsoft.com/office/officeart/2008/layout/VerticalAccentList"/>
    <dgm:cxn modelId="{E0B179FE-A665-405D-95F9-F2951478816F}" type="presParOf" srcId="{82E03587-0F80-44D3-9133-87A8EFF1EB6C}" destId="{DBDC0F73-57E4-435C-9E04-6568FF94483B}" srcOrd="6" destOrd="0" presId="urn:microsoft.com/office/officeart/2008/layout/VerticalAccentList"/>
    <dgm:cxn modelId="{54E20D79-6BC0-4EDD-B59C-15E5919785F3}" type="presParOf" srcId="{0BCFB8A2-D771-48CD-AB7D-836816CAD6B7}" destId="{07D13C78-A38D-4F04-8DA0-785E2ACAE6E9}" srcOrd="2" destOrd="0" presId="urn:microsoft.com/office/officeart/2008/layout/VerticalAccentList"/>
    <dgm:cxn modelId="{38E314D2-12D6-444B-9D62-D77211DA01BF}" type="presParOf" srcId="{0BCFB8A2-D771-48CD-AB7D-836816CAD6B7}" destId="{B9478539-1F91-445A-A8BE-94889C2BF146}" srcOrd="3" destOrd="0" presId="urn:microsoft.com/office/officeart/2008/layout/VerticalAccentList"/>
    <dgm:cxn modelId="{3AD83396-9B7B-4550-9A84-B95F8B3159F0}" type="presParOf" srcId="{B9478539-1F91-445A-A8BE-94889C2BF146}" destId="{4041B589-8DBF-482C-83BC-D1ED3F72831C}" srcOrd="0" destOrd="0" presId="urn:microsoft.com/office/officeart/2008/layout/VerticalAccentList"/>
    <dgm:cxn modelId="{F75CE38F-0135-4C2D-8EE7-2A0DB1F693FF}" type="presParOf" srcId="{0BCFB8A2-D771-48CD-AB7D-836816CAD6B7}" destId="{220B1FCD-26E8-4443-9E32-43B0514779A9}" srcOrd="4" destOrd="0" presId="urn:microsoft.com/office/officeart/2008/layout/VerticalAccentList"/>
    <dgm:cxn modelId="{EC904780-BDDE-44EB-999A-05C6CBF79BF3}" type="presParOf" srcId="{220B1FCD-26E8-4443-9E32-43B0514779A9}" destId="{C309E955-3617-43D4-8DA2-E33E9566FB09}" srcOrd="0" destOrd="0" presId="urn:microsoft.com/office/officeart/2008/layout/VerticalAccentList"/>
    <dgm:cxn modelId="{4C699FF5-80C6-43B1-9318-ADAA067CF829}" type="presParOf" srcId="{220B1FCD-26E8-4443-9E32-43B0514779A9}" destId="{B4044190-F6A1-48FE-92A4-5EE0EA0EB8CF}" srcOrd="1" destOrd="0" presId="urn:microsoft.com/office/officeart/2008/layout/VerticalAccentList"/>
    <dgm:cxn modelId="{0674C297-EB70-47A5-907F-CCBA0970EC4D}" type="presParOf" srcId="{220B1FCD-26E8-4443-9E32-43B0514779A9}" destId="{22D0CEEC-3921-4FF7-9FC0-6D97E3AB94B5}" srcOrd="2" destOrd="0" presId="urn:microsoft.com/office/officeart/2008/layout/VerticalAccentList"/>
    <dgm:cxn modelId="{4A981034-92B2-4753-BF95-64DB556ECBC4}" type="presParOf" srcId="{220B1FCD-26E8-4443-9E32-43B0514779A9}" destId="{07F478A6-E4D0-404C-B8B1-547BA6FED3CA}" srcOrd="3" destOrd="0" presId="urn:microsoft.com/office/officeart/2008/layout/VerticalAccentList"/>
    <dgm:cxn modelId="{95D478B1-E8F9-408A-8D39-87AC3B90C7F0}" type="presParOf" srcId="{220B1FCD-26E8-4443-9E32-43B0514779A9}" destId="{3FB967C3-D33D-43DD-909B-FF311EC48B3F}" srcOrd="4" destOrd="0" presId="urn:microsoft.com/office/officeart/2008/layout/VerticalAccentList"/>
    <dgm:cxn modelId="{F72B8C2C-91D9-43CF-9D26-EF7F98D672D2}" type="presParOf" srcId="{220B1FCD-26E8-4443-9E32-43B0514779A9}" destId="{D14B4CA3-C9BB-4DDE-A35F-729C02D343A9}" srcOrd="5" destOrd="0" presId="urn:microsoft.com/office/officeart/2008/layout/VerticalAccentList"/>
    <dgm:cxn modelId="{C6235168-AED8-4D83-B1B9-5532F2B28F0F}" type="presParOf" srcId="{220B1FCD-26E8-4443-9E32-43B0514779A9}" destId="{75121BE8-D601-484A-9420-A0ADEB232F47}" srcOrd="6" destOrd="0" presId="urn:microsoft.com/office/officeart/2008/layout/VerticalAccentList"/>
    <dgm:cxn modelId="{59FA7F64-797C-4B9E-A4F4-2FDD29CAB64B}" type="presParOf" srcId="{0BCFB8A2-D771-48CD-AB7D-836816CAD6B7}" destId="{58328846-11AB-4FB6-B08F-6D2438C682EA}" srcOrd="5" destOrd="0" presId="urn:microsoft.com/office/officeart/2008/layout/VerticalAccentList"/>
    <dgm:cxn modelId="{239EAE46-7A95-477B-BB9F-95CFF2B85C8E}" type="presParOf" srcId="{0BCFB8A2-D771-48CD-AB7D-836816CAD6B7}" destId="{DD67FFD3-8C14-44DE-8286-484AA3EA07E6}" srcOrd="6" destOrd="0" presId="urn:microsoft.com/office/officeart/2008/layout/VerticalAccentList"/>
    <dgm:cxn modelId="{AAE18F3C-E482-445A-A6BF-82C9C01D2AEB}" type="presParOf" srcId="{DD67FFD3-8C14-44DE-8286-484AA3EA07E6}" destId="{5C9D00D5-A231-4CF9-BAEB-49B8D17FBAA8}" srcOrd="0" destOrd="0" presId="urn:microsoft.com/office/officeart/2008/layout/VerticalAccentList"/>
    <dgm:cxn modelId="{4C8BDDD8-56C0-4545-872D-B640743D9B1B}" type="presParOf" srcId="{0BCFB8A2-D771-48CD-AB7D-836816CAD6B7}" destId="{E9F55A1B-65FF-4745-9B7C-7161DAF4B96A}" srcOrd="7" destOrd="0" presId="urn:microsoft.com/office/officeart/2008/layout/VerticalAccentList"/>
    <dgm:cxn modelId="{6FD3399D-35B7-491A-8F28-3048E19544E0}" type="presParOf" srcId="{E9F55A1B-65FF-4745-9B7C-7161DAF4B96A}" destId="{70A17603-BBE4-418C-89DA-E9880C613EE2}" srcOrd="0" destOrd="0" presId="urn:microsoft.com/office/officeart/2008/layout/VerticalAccentList"/>
    <dgm:cxn modelId="{65156D43-9B4B-4926-86DD-44A651F593E5}" type="presParOf" srcId="{E9F55A1B-65FF-4745-9B7C-7161DAF4B96A}" destId="{A2AAC6E3-6B01-44BB-9DC3-C3C112D2DA79}" srcOrd="1" destOrd="0" presId="urn:microsoft.com/office/officeart/2008/layout/VerticalAccentList"/>
    <dgm:cxn modelId="{096837D2-6D9C-451B-8C47-B50C54991603}" type="presParOf" srcId="{E9F55A1B-65FF-4745-9B7C-7161DAF4B96A}" destId="{5A0A0E66-9615-4AD0-BA22-B09BF2C78CFC}" srcOrd="2" destOrd="0" presId="urn:microsoft.com/office/officeart/2008/layout/VerticalAccentList"/>
    <dgm:cxn modelId="{BF1E20F0-FEE2-4699-9BEB-EC28A8F9A575}" type="presParOf" srcId="{E9F55A1B-65FF-4745-9B7C-7161DAF4B96A}" destId="{B645C211-7F30-4FC2-B097-CD93D832001E}" srcOrd="3" destOrd="0" presId="urn:microsoft.com/office/officeart/2008/layout/VerticalAccentList"/>
    <dgm:cxn modelId="{149013F8-501B-494E-8751-7561859D3ABB}" type="presParOf" srcId="{E9F55A1B-65FF-4745-9B7C-7161DAF4B96A}" destId="{11B5E282-253A-4D5B-92AE-EC0133AE5295}" srcOrd="4" destOrd="0" presId="urn:microsoft.com/office/officeart/2008/layout/VerticalAccentList"/>
    <dgm:cxn modelId="{F50D90E7-46FC-4FC1-8C2D-FD40C1EA59B2}" type="presParOf" srcId="{E9F55A1B-65FF-4745-9B7C-7161DAF4B96A}" destId="{3C00B695-6DAE-4231-BE80-224D6BC5304A}" srcOrd="5" destOrd="0" presId="urn:microsoft.com/office/officeart/2008/layout/VerticalAccentList"/>
    <dgm:cxn modelId="{8F08319E-0166-4D6E-8C01-386199C45552}" type="presParOf" srcId="{E9F55A1B-65FF-4745-9B7C-7161DAF4B96A}" destId="{7DC6D956-46D2-4385-BFC4-E4BFB6A373CA}" srcOrd="6" destOrd="0" presId="urn:microsoft.com/office/officeart/2008/layout/VerticalAccentList"/>
    <dgm:cxn modelId="{EFCA0ECF-3554-4CD5-894B-CA75D56B5A8D}" type="presParOf" srcId="{0BCFB8A2-D771-48CD-AB7D-836816CAD6B7}" destId="{9627E706-21B3-443E-BDC7-490386450081}" srcOrd="8" destOrd="0" presId="urn:microsoft.com/office/officeart/2008/layout/VerticalAccentList"/>
    <dgm:cxn modelId="{95ADB36E-3605-4DA4-88E9-0A3E00BA22EA}" type="presParOf" srcId="{0BCFB8A2-D771-48CD-AB7D-836816CAD6B7}" destId="{01DE85ED-203C-4B0F-A127-3654F990FE64}" srcOrd="9" destOrd="0" presId="urn:microsoft.com/office/officeart/2008/layout/VerticalAccentList"/>
    <dgm:cxn modelId="{42EA3F8A-9F45-4D55-B283-57BF39E66EC5}" type="presParOf" srcId="{01DE85ED-203C-4B0F-A127-3654F990FE64}" destId="{3840700A-EDB9-4953-894C-9C2D8A59FA89}" srcOrd="0" destOrd="0" presId="urn:microsoft.com/office/officeart/2008/layout/VerticalAccentList"/>
    <dgm:cxn modelId="{CC0A73F9-E40D-4FCD-8ACE-D06528885DB7}" type="presParOf" srcId="{0BCFB8A2-D771-48CD-AB7D-836816CAD6B7}" destId="{5F4DDD60-3775-4411-9BD0-5B80FA7A50A0}" srcOrd="10" destOrd="0" presId="urn:microsoft.com/office/officeart/2008/layout/VerticalAccentList"/>
    <dgm:cxn modelId="{3554DAD9-652B-474B-8F3F-F9315F34C503}" type="presParOf" srcId="{5F4DDD60-3775-4411-9BD0-5B80FA7A50A0}" destId="{ED86BB99-E354-4D83-89C0-162F9D533C3F}" srcOrd="0" destOrd="0" presId="urn:microsoft.com/office/officeart/2008/layout/VerticalAccentList"/>
    <dgm:cxn modelId="{252EE2BB-4A36-414C-A6A7-AFA15FDAED04}" type="presParOf" srcId="{5F4DDD60-3775-4411-9BD0-5B80FA7A50A0}" destId="{680FEDC1-1C3A-434A-BDF5-700227C3B299}" srcOrd="1" destOrd="0" presId="urn:microsoft.com/office/officeart/2008/layout/VerticalAccentList"/>
    <dgm:cxn modelId="{6681217B-0E48-435E-836A-AC1A55DD4726}" type="presParOf" srcId="{5F4DDD60-3775-4411-9BD0-5B80FA7A50A0}" destId="{DAC7F980-2791-495E-B2B5-034CFF41A265}" srcOrd="2" destOrd="0" presId="urn:microsoft.com/office/officeart/2008/layout/VerticalAccentList"/>
    <dgm:cxn modelId="{EFEF7229-7D77-4C41-8781-E0118C7C40C9}" type="presParOf" srcId="{5F4DDD60-3775-4411-9BD0-5B80FA7A50A0}" destId="{841583C2-EDE9-46ED-B56B-BAA8ABD8F7B6}" srcOrd="3" destOrd="0" presId="urn:microsoft.com/office/officeart/2008/layout/VerticalAccentList"/>
    <dgm:cxn modelId="{E4D4CB5D-0CA6-4883-9911-B51BF6BC0B8B}" type="presParOf" srcId="{5F4DDD60-3775-4411-9BD0-5B80FA7A50A0}" destId="{2EAC3A3C-2179-4056-B20D-604FEE5A23A8}" srcOrd="4" destOrd="0" presId="urn:microsoft.com/office/officeart/2008/layout/VerticalAccentList"/>
    <dgm:cxn modelId="{2185ABE0-FD2B-4D2A-BD16-B7048E34E133}" type="presParOf" srcId="{5F4DDD60-3775-4411-9BD0-5B80FA7A50A0}" destId="{0C2583F6-A96B-43C6-8EEE-EEC9E0914C28}" srcOrd="5" destOrd="0" presId="urn:microsoft.com/office/officeart/2008/layout/VerticalAccentList"/>
    <dgm:cxn modelId="{073C6EE1-C835-459D-BC3A-01DFB243B8AC}" type="presParOf" srcId="{5F4DDD60-3775-4411-9BD0-5B80FA7A50A0}" destId="{4164B824-F8A2-4807-A86E-5C21070E0E66}" srcOrd="6" destOrd="0" presId="urn:microsoft.com/office/officeart/2008/layout/VerticalAccentList"/>
    <dgm:cxn modelId="{8F847E21-ED62-44C7-9BCC-F3913E1F6BF0}" type="presParOf" srcId="{0BCFB8A2-D771-48CD-AB7D-836816CAD6B7}" destId="{C39D60B1-61C1-4937-94CC-61EBCF385425}" srcOrd="11" destOrd="0" presId="urn:microsoft.com/office/officeart/2008/layout/VerticalAccentList"/>
    <dgm:cxn modelId="{0E7E3621-EA6B-49C9-9D05-5C5C98AC01E6}" type="presParOf" srcId="{0BCFB8A2-D771-48CD-AB7D-836816CAD6B7}" destId="{BCA8EA4D-B878-4485-94BF-556EE24A9229}" srcOrd="12" destOrd="0" presId="urn:microsoft.com/office/officeart/2008/layout/VerticalAccentList"/>
    <dgm:cxn modelId="{149F4362-FC70-4B83-B9FF-DEE24B322F9A}" type="presParOf" srcId="{BCA8EA4D-B878-4485-94BF-556EE24A9229}" destId="{B13D9D7D-FC41-473A-BC8C-B56BDB6586D4}" srcOrd="0" destOrd="0" presId="urn:microsoft.com/office/officeart/2008/layout/VerticalAccentList"/>
    <dgm:cxn modelId="{5CFE750A-657C-402E-BE1B-2CBED70CB107}" type="presParOf" srcId="{0BCFB8A2-D771-48CD-AB7D-836816CAD6B7}" destId="{3714C48A-D106-433B-874F-66125EAC60C5}" srcOrd="13" destOrd="0" presId="urn:microsoft.com/office/officeart/2008/layout/VerticalAccentList"/>
    <dgm:cxn modelId="{52BB6D4B-6D73-4316-9B18-4BF789F40960}" type="presParOf" srcId="{3714C48A-D106-433B-874F-66125EAC60C5}" destId="{87E24E44-17EE-494A-AF4A-BD84D58CC0C9}" srcOrd="0" destOrd="0" presId="urn:microsoft.com/office/officeart/2008/layout/VerticalAccentList"/>
    <dgm:cxn modelId="{B9256ABD-2910-4B63-8DD2-43EA07C27712}" type="presParOf" srcId="{3714C48A-D106-433B-874F-66125EAC60C5}" destId="{E7ED2CC4-AD2E-4507-A05F-CF0447C4A18F}" srcOrd="1" destOrd="0" presId="urn:microsoft.com/office/officeart/2008/layout/VerticalAccentList"/>
    <dgm:cxn modelId="{948234B1-5F32-43EE-8270-B3E77440A79D}" type="presParOf" srcId="{3714C48A-D106-433B-874F-66125EAC60C5}" destId="{6DEF5B50-EF66-4130-847E-C32C4893280B}" srcOrd="2" destOrd="0" presId="urn:microsoft.com/office/officeart/2008/layout/VerticalAccentList"/>
    <dgm:cxn modelId="{F90387EE-B2EF-4C7F-804C-A5F963624A09}" type="presParOf" srcId="{3714C48A-D106-433B-874F-66125EAC60C5}" destId="{890AB809-1759-4675-BE46-4960F980A0BE}" srcOrd="3" destOrd="0" presId="urn:microsoft.com/office/officeart/2008/layout/VerticalAccentList"/>
    <dgm:cxn modelId="{74F612AC-1459-4108-85CD-6A162E87B359}" type="presParOf" srcId="{3714C48A-D106-433B-874F-66125EAC60C5}" destId="{2D00E285-AA32-46A7-90CF-05C487A0DD37}" srcOrd="4" destOrd="0" presId="urn:microsoft.com/office/officeart/2008/layout/VerticalAccentList"/>
    <dgm:cxn modelId="{3F3886F4-1BBC-4821-9EFC-4C0CF20B9AA8}" type="presParOf" srcId="{3714C48A-D106-433B-874F-66125EAC60C5}" destId="{D830F56B-3A66-4D04-8B05-4AFCC3A9FC48}" srcOrd="5" destOrd="0" presId="urn:microsoft.com/office/officeart/2008/layout/VerticalAccentList"/>
    <dgm:cxn modelId="{851A65FB-9B3D-4430-84BB-871537D4CFB9}" type="presParOf" srcId="{3714C48A-D106-433B-874F-66125EAC60C5}" destId="{5383F16D-1B1F-45ED-A3C4-FB5B2716ECBD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0C1889-C68E-4267-8702-FF3AEFD7F6F1}" type="doc">
      <dgm:prSet loTypeId="urn:microsoft.com/office/officeart/2005/8/layout/bProcess4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64318E86-CE3B-40F3-9414-32D1DEAF2B93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узгодженості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 з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обліковими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правилами, </a:t>
          </a:r>
        </a:p>
      </dgm:t>
    </dgm:pt>
    <dgm:pt modelId="{51B7AC80-FC50-4D48-8F1E-72E60C16FE2E}" type="parTrans" cxnId="{B4429980-1D0E-4E6E-B970-BCBBF628B437}">
      <dgm:prSet/>
      <dgm:spPr/>
      <dgm:t>
        <a:bodyPr/>
        <a:lstStyle/>
        <a:p>
          <a:endParaRPr lang="ru-RU"/>
        </a:p>
      </dgm:t>
    </dgm:pt>
    <dgm:pt modelId="{C02ED700-49F6-4C4B-A165-26215D4B4D75}" type="sibTrans" cxnId="{B4429980-1D0E-4E6E-B970-BCBBF628B437}">
      <dgm:prSet/>
      <dgm:spPr/>
      <dgm:t>
        <a:bodyPr/>
        <a:lstStyle/>
        <a:p>
          <a:endParaRPr lang="ru-RU"/>
        </a:p>
      </dgm:t>
    </dgm:pt>
    <dgm:pt modelId="{D9C65E93-3403-45AF-B054-A664A01CDE93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зрозумілості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правила, </a:t>
          </a:r>
        </a:p>
      </dgm:t>
    </dgm:pt>
    <dgm:pt modelId="{6AA1C83D-2592-4D46-A93A-B2336C33E231}" type="parTrans" cxnId="{97AF2044-8FBD-462D-84C4-305C0097C1B0}">
      <dgm:prSet/>
      <dgm:spPr/>
      <dgm:t>
        <a:bodyPr/>
        <a:lstStyle/>
        <a:p>
          <a:endParaRPr lang="ru-RU"/>
        </a:p>
      </dgm:t>
    </dgm:pt>
    <dgm:pt modelId="{BC8B1895-2D2D-4A3D-A053-6A0EEA10337E}" type="sibTrans" cxnId="{97AF2044-8FBD-462D-84C4-305C0097C1B0}">
      <dgm:prSet/>
      <dgm:spPr/>
      <dgm:t>
        <a:bodyPr/>
        <a:lstStyle/>
        <a:p>
          <a:endParaRPr lang="ru-RU"/>
        </a:p>
      </dgm:t>
    </dgm:pt>
    <dgm:pt modelId="{01525AB5-CF7F-4F7E-8C1A-C45C362A4F62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релевантності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правила,</a:t>
          </a:r>
        </a:p>
      </dgm:t>
    </dgm:pt>
    <dgm:pt modelId="{A0BF08E6-40BE-461D-A846-904E0B0A2DDC}" type="parTrans" cxnId="{E31BD2CC-EBC5-424C-842B-BFEE9CECEC83}">
      <dgm:prSet/>
      <dgm:spPr/>
      <dgm:t>
        <a:bodyPr/>
        <a:lstStyle/>
        <a:p>
          <a:endParaRPr lang="ru-RU"/>
        </a:p>
      </dgm:t>
    </dgm:pt>
    <dgm:pt modelId="{0A65721D-D752-4DC1-9C21-C9B775756FF5}" type="sibTrans" cxnId="{E31BD2CC-EBC5-424C-842B-BFEE9CECEC83}">
      <dgm:prSet/>
      <dgm:spPr/>
      <dgm:t>
        <a:bodyPr/>
        <a:lstStyle/>
        <a:p>
          <a:endParaRPr lang="ru-RU"/>
        </a:p>
      </dgm:t>
    </dgm:pt>
    <dgm:pt modelId="{F686A1FB-C6FE-454C-BFAF-C965ABB71240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нейтральності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правила.</a:t>
          </a:r>
        </a:p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3898C3D3-10BA-4104-9871-18FD18933218}" type="parTrans" cxnId="{CAEF089F-E50C-4B4F-87AF-64835FF22F6F}">
      <dgm:prSet/>
      <dgm:spPr/>
      <dgm:t>
        <a:bodyPr/>
        <a:lstStyle/>
        <a:p>
          <a:endParaRPr lang="ru-RU"/>
        </a:p>
      </dgm:t>
    </dgm:pt>
    <dgm:pt modelId="{1B2B4E6C-E51D-4E08-BB3F-FB85BDA5E27C}" type="sibTrans" cxnId="{CAEF089F-E50C-4B4F-87AF-64835FF22F6F}">
      <dgm:prSet/>
      <dgm:spPr/>
      <dgm:t>
        <a:bodyPr/>
        <a:lstStyle/>
        <a:p>
          <a:endParaRPr lang="ru-RU"/>
        </a:p>
      </dgm:t>
    </dgm:pt>
    <dgm:pt modelId="{7CEC340C-261C-4C81-8E1E-86BED9DA62F5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наслідків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застосування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 для репрезентативно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достовірного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відображення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звітності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документах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,</a:t>
          </a:r>
        </a:p>
      </dgm:t>
    </dgm:pt>
    <dgm:pt modelId="{A31F51F3-E5ED-4AAB-A407-A4D1986BE714}" type="parTrans" cxnId="{FDD6533B-B07F-41CD-B4C4-86B75889ABEB}">
      <dgm:prSet/>
      <dgm:spPr/>
      <dgm:t>
        <a:bodyPr/>
        <a:lstStyle/>
        <a:p>
          <a:endParaRPr lang="ru-RU"/>
        </a:p>
      </dgm:t>
    </dgm:pt>
    <dgm:pt modelId="{B7A9ADDA-F6F5-47C5-A381-D76CA8B5DBA2}" type="sibTrans" cxnId="{FDD6533B-B07F-41CD-B4C4-86B75889ABEB}">
      <dgm:prSet/>
      <dgm:spPr/>
      <dgm:t>
        <a:bodyPr/>
        <a:lstStyle/>
        <a:p>
          <a:endParaRPr lang="ru-RU"/>
        </a:p>
      </dgm:t>
    </dgm:pt>
    <dgm:pt modelId="{D8E2F8C5-B946-4C37-A18A-2E16E8738272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ефективності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застосування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правила,</a:t>
          </a:r>
        </a:p>
      </dgm:t>
    </dgm:pt>
    <dgm:pt modelId="{D1734F74-16EA-4163-9022-62CC82105A04}" type="parTrans" cxnId="{02F66C5B-CC98-4C61-9F3C-3A3B9CA72CD5}">
      <dgm:prSet/>
      <dgm:spPr/>
      <dgm:t>
        <a:bodyPr/>
        <a:lstStyle/>
        <a:p>
          <a:endParaRPr lang="ru-RU"/>
        </a:p>
      </dgm:t>
    </dgm:pt>
    <dgm:pt modelId="{509CBC56-5C2C-4F90-A589-9554CF33FFCF}" type="sibTrans" cxnId="{02F66C5B-CC98-4C61-9F3C-3A3B9CA72CD5}">
      <dgm:prSet/>
      <dgm:spPr/>
      <dgm:t>
        <a:bodyPr/>
        <a:lstStyle/>
        <a:p>
          <a:endParaRPr lang="ru-RU"/>
        </a:p>
      </dgm:t>
    </dgm:pt>
    <dgm:pt modelId="{8EF8C0D6-FDAF-456B-91EB-3A4E949B7DA3}" type="pres">
      <dgm:prSet presAssocID="{5E0C1889-C68E-4267-8702-FF3AEFD7F6F1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uk-UA"/>
        </a:p>
      </dgm:t>
    </dgm:pt>
    <dgm:pt modelId="{117C2E8C-D38B-46F2-8F73-E62D04E92D9B}" type="pres">
      <dgm:prSet presAssocID="{64318E86-CE3B-40F3-9414-32D1DEAF2B93}" presName="compNode" presStyleCnt="0"/>
      <dgm:spPr/>
    </dgm:pt>
    <dgm:pt modelId="{63FE7281-339F-4DBF-A07C-EFF741185BF3}" type="pres">
      <dgm:prSet presAssocID="{64318E86-CE3B-40F3-9414-32D1DEAF2B93}" presName="dummyConnPt" presStyleCnt="0"/>
      <dgm:spPr/>
    </dgm:pt>
    <dgm:pt modelId="{A90A64BB-04CD-41B9-9D10-3E0B6BEADFA7}" type="pres">
      <dgm:prSet presAssocID="{64318E86-CE3B-40F3-9414-32D1DEAF2B9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BF67987-F6C7-4A72-8849-F5BDB9FC7A4E}" type="pres">
      <dgm:prSet presAssocID="{C02ED700-49F6-4C4B-A165-26215D4B4D75}" presName="sibTrans" presStyleLbl="bgSibTrans2D1" presStyleIdx="0" presStyleCnt="5"/>
      <dgm:spPr/>
      <dgm:t>
        <a:bodyPr/>
        <a:lstStyle/>
        <a:p>
          <a:endParaRPr lang="uk-UA"/>
        </a:p>
      </dgm:t>
    </dgm:pt>
    <dgm:pt modelId="{4E85E08F-5E6C-495E-A139-00B5D0D445CA}" type="pres">
      <dgm:prSet presAssocID="{D9C65E93-3403-45AF-B054-A664A01CDE93}" presName="compNode" presStyleCnt="0"/>
      <dgm:spPr/>
    </dgm:pt>
    <dgm:pt modelId="{CB979484-FD2C-4974-BD90-59BADCCB97F6}" type="pres">
      <dgm:prSet presAssocID="{D9C65E93-3403-45AF-B054-A664A01CDE93}" presName="dummyConnPt" presStyleCnt="0"/>
      <dgm:spPr/>
    </dgm:pt>
    <dgm:pt modelId="{D186999A-5BA1-44DC-87A3-D14DE9DCFDEB}" type="pres">
      <dgm:prSet presAssocID="{D9C65E93-3403-45AF-B054-A664A01CDE9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7365FCC-690C-431D-A623-51C8C8010DF5}" type="pres">
      <dgm:prSet presAssocID="{BC8B1895-2D2D-4A3D-A053-6A0EEA10337E}" presName="sibTrans" presStyleLbl="bgSibTrans2D1" presStyleIdx="1" presStyleCnt="5"/>
      <dgm:spPr/>
      <dgm:t>
        <a:bodyPr/>
        <a:lstStyle/>
        <a:p>
          <a:endParaRPr lang="uk-UA"/>
        </a:p>
      </dgm:t>
    </dgm:pt>
    <dgm:pt modelId="{1266B43B-526C-4F85-9BC3-24B4F0ABA09F}" type="pres">
      <dgm:prSet presAssocID="{01525AB5-CF7F-4F7E-8C1A-C45C362A4F62}" presName="compNode" presStyleCnt="0"/>
      <dgm:spPr/>
    </dgm:pt>
    <dgm:pt modelId="{D5CA7709-E54D-4030-A8EF-BD1761DE87DB}" type="pres">
      <dgm:prSet presAssocID="{01525AB5-CF7F-4F7E-8C1A-C45C362A4F62}" presName="dummyConnPt" presStyleCnt="0"/>
      <dgm:spPr/>
    </dgm:pt>
    <dgm:pt modelId="{15A1DA85-C282-4F56-A041-B309F4465CA0}" type="pres">
      <dgm:prSet presAssocID="{01525AB5-CF7F-4F7E-8C1A-C45C362A4F6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B1EB976-6C8D-4AF2-AD4B-878C59AB825E}" type="pres">
      <dgm:prSet presAssocID="{0A65721D-D752-4DC1-9C21-C9B775756FF5}" presName="sibTrans" presStyleLbl="bgSibTrans2D1" presStyleIdx="2" presStyleCnt="5"/>
      <dgm:spPr/>
      <dgm:t>
        <a:bodyPr/>
        <a:lstStyle/>
        <a:p>
          <a:endParaRPr lang="uk-UA"/>
        </a:p>
      </dgm:t>
    </dgm:pt>
    <dgm:pt modelId="{8B60FD2C-25BA-4B26-BB49-5E7794C1F8D5}" type="pres">
      <dgm:prSet presAssocID="{F686A1FB-C6FE-454C-BFAF-C965ABB71240}" presName="compNode" presStyleCnt="0"/>
      <dgm:spPr/>
    </dgm:pt>
    <dgm:pt modelId="{93970D2B-4A95-4D0F-968E-F3A6275C58B0}" type="pres">
      <dgm:prSet presAssocID="{F686A1FB-C6FE-454C-BFAF-C965ABB71240}" presName="dummyConnPt" presStyleCnt="0"/>
      <dgm:spPr/>
    </dgm:pt>
    <dgm:pt modelId="{4EA7E43F-62B2-4C4D-A039-BD5DF61248C2}" type="pres">
      <dgm:prSet presAssocID="{F686A1FB-C6FE-454C-BFAF-C965ABB7124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22EFDF3-0E9E-4ACD-8F1F-F064A47029A5}" type="pres">
      <dgm:prSet presAssocID="{1B2B4E6C-E51D-4E08-BB3F-FB85BDA5E27C}" presName="sibTrans" presStyleLbl="bgSibTrans2D1" presStyleIdx="3" presStyleCnt="5"/>
      <dgm:spPr/>
      <dgm:t>
        <a:bodyPr/>
        <a:lstStyle/>
        <a:p>
          <a:endParaRPr lang="uk-UA"/>
        </a:p>
      </dgm:t>
    </dgm:pt>
    <dgm:pt modelId="{82B60A0E-AF51-457E-9B08-284AA64E3230}" type="pres">
      <dgm:prSet presAssocID="{7CEC340C-261C-4C81-8E1E-86BED9DA62F5}" presName="compNode" presStyleCnt="0"/>
      <dgm:spPr/>
    </dgm:pt>
    <dgm:pt modelId="{0D946661-7A88-4ED5-8739-81D2226361C9}" type="pres">
      <dgm:prSet presAssocID="{7CEC340C-261C-4C81-8E1E-86BED9DA62F5}" presName="dummyConnPt" presStyleCnt="0"/>
      <dgm:spPr/>
    </dgm:pt>
    <dgm:pt modelId="{4B488CB8-1C0E-448F-A77C-0E724C78E6E4}" type="pres">
      <dgm:prSet presAssocID="{7CEC340C-261C-4C81-8E1E-86BED9DA62F5}" presName="node" presStyleLbl="node1" presStyleIdx="4" presStyleCnt="6" custScaleX="111005" custScaleY="1210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3D09BC3-40F2-4B13-8824-0599D9D51EE0}" type="pres">
      <dgm:prSet presAssocID="{B7A9ADDA-F6F5-47C5-A381-D76CA8B5DBA2}" presName="sibTrans" presStyleLbl="bgSibTrans2D1" presStyleIdx="4" presStyleCnt="5"/>
      <dgm:spPr/>
      <dgm:t>
        <a:bodyPr/>
        <a:lstStyle/>
        <a:p>
          <a:endParaRPr lang="uk-UA"/>
        </a:p>
      </dgm:t>
    </dgm:pt>
    <dgm:pt modelId="{E427677B-8902-4E31-82CB-F2FA36849BF8}" type="pres">
      <dgm:prSet presAssocID="{D8E2F8C5-B946-4C37-A18A-2E16E8738272}" presName="compNode" presStyleCnt="0"/>
      <dgm:spPr/>
    </dgm:pt>
    <dgm:pt modelId="{AAEA02EC-1F07-43F8-B74C-14E96FED98ED}" type="pres">
      <dgm:prSet presAssocID="{D8E2F8C5-B946-4C37-A18A-2E16E8738272}" presName="dummyConnPt" presStyleCnt="0"/>
      <dgm:spPr/>
    </dgm:pt>
    <dgm:pt modelId="{CE6AE46B-3027-4A11-B472-7E2EB4DEDD48}" type="pres">
      <dgm:prSet presAssocID="{D8E2F8C5-B946-4C37-A18A-2E16E873827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D38682F-FE06-40CD-89F2-393ECE0B6593}" type="presOf" srcId="{1B2B4E6C-E51D-4E08-BB3F-FB85BDA5E27C}" destId="{722EFDF3-0E9E-4ACD-8F1F-F064A47029A5}" srcOrd="0" destOrd="0" presId="urn:microsoft.com/office/officeart/2005/8/layout/bProcess4"/>
    <dgm:cxn modelId="{B4429980-1D0E-4E6E-B970-BCBBF628B437}" srcId="{5E0C1889-C68E-4267-8702-FF3AEFD7F6F1}" destId="{64318E86-CE3B-40F3-9414-32D1DEAF2B93}" srcOrd="0" destOrd="0" parTransId="{51B7AC80-FC50-4D48-8F1E-72E60C16FE2E}" sibTransId="{C02ED700-49F6-4C4B-A165-26215D4B4D75}"/>
    <dgm:cxn modelId="{38E23D33-F4C7-4AB5-8A3A-C5AA1CA00DEE}" type="presOf" srcId="{7CEC340C-261C-4C81-8E1E-86BED9DA62F5}" destId="{4B488CB8-1C0E-448F-A77C-0E724C78E6E4}" srcOrd="0" destOrd="0" presId="urn:microsoft.com/office/officeart/2005/8/layout/bProcess4"/>
    <dgm:cxn modelId="{106D07FD-3C88-4C10-AE0A-F46260F3A18A}" type="presOf" srcId="{0A65721D-D752-4DC1-9C21-C9B775756FF5}" destId="{FB1EB976-6C8D-4AF2-AD4B-878C59AB825E}" srcOrd="0" destOrd="0" presId="urn:microsoft.com/office/officeart/2005/8/layout/bProcess4"/>
    <dgm:cxn modelId="{E31BD2CC-EBC5-424C-842B-BFEE9CECEC83}" srcId="{5E0C1889-C68E-4267-8702-FF3AEFD7F6F1}" destId="{01525AB5-CF7F-4F7E-8C1A-C45C362A4F62}" srcOrd="2" destOrd="0" parTransId="{A0BF08E6-40BE-461D-A846-904E0B0A2DDC}" sibTransId="{0A65721D-D752-4DC1-9C21-C9B775756FF5}"/>
    <dgm:cxn modelId="{CAEF089F-E50C-4B4F-87AF-64835FF22F6F}" srcId="{5E0C1889-C68E-4267-8702-FF3AEFD7F6F1}" destId="{F686A1FB-C6FE-454C-BFAF-C965ABB71240}" srcOrd="3" destOrd="0" parTransId="{3898C3D3-10BA-4104-9871-18FD18933218}" sibTransId="{1B2B4E6C-E51D-4E08-BB3F-FB85BDA5E27C}"/>
    <dgm:cxn modelId="{F2A3D693-0C4C-4FF5-951B-D1724E0E9DD9}" type="presOf" srcId="{B7A9ADDA-F6F5-47C5-A381-D76CA8B5DBA2}" destId="{23D09BC3-40F2-4B13-8824-0599D9D51EE0}" srcOrd="0" destOrd="0" presId="urn:microsoft.com/office/officeart/2005/8/layout/bProcess4"/>
    <dgm:cxn modelId="{845D6489-88FD-43A8-BB79-43CCAFF5513E}" type="presOf" srcId="{D8E2F8C5-B946-4C37-A18A-2E16E8738272}" destId="{CE6AE46B-3027-4A11-B472-7E2EB4DEDD48}" srcOrd="0" destOrd="0" presId="urn:microsoft.com/office/officeart/2005/8/layout/bProcess4"/>
    <dgm:cxn modelId="{95869535-4FDD-49A8-85AC-19F189CF9171}" type="presOf" srcId="{01525AB5-CF7F-4F7E-8C1A-C45C362A4F62}" destId="{15A1DA85-C282-4F56-A041-B309F4465CA0}" srcOrd="0" destOrd="0" presId="urn:microsoft.com/office/officeart/2005/8/layout/bProcess4"/>
    <dgm:cxn modelId="{9D8B273A-5C91-405B-BC88-EF06642563BC}" type="presOf" srcId="{64318E86-CE3B-40F3-9414-32D1DEAF2B93}" destId="{A90A64BB-04CD-41B9-9D10-3E0B6BEADFA7}" srcOrd="0" destOrd="0" presId="urn:microsoft.com/office/officeart/2005/8/layout/bProcess4"/>
    <dgm:cxn modelId="{97AF2044-8FBD-462D-84C4-305C0097C1B0}" srcId="{5E0C1889-C68E-4267-8702-FF3AEFD7F6F1}" destId="{D9C65E93-3403-45AF-B054-A664A01CDE93}" srcOrd="1" destOrd="0" parTransId="{6AA1C83D-2592-4D46-A93A-B2336C33E231}" sibTransId="{BC8B1895-2D2D-4A3D-A053-6A0EEA10337E}"/>
    <dgm:cxn modelId="{7E380BC0-EF10-47B4-BA18-6011BD0DA136}" type="presOf" srcId="{C02ED700-49F6-4C4B-A165-26215D4B4D75}" destId="{4BF67987-F6C7-4A72-8849-F5BDB9FC7A4E}" srcOrd="0" destOrd="0" presId="urn:microsoft.com/office/officeart/2005/8/layout/bProcess4"/>
    <dgm:cxn modelId="{5AF964D8-601F-4123-B5AD-B0EBA102912B}" type="presOf" srcId="{BC8B1895-2D2D-4A3D-A053-6A0EEA10337E}" destId="{67365FCC-690C-431D-A623-51C8C8010DF5}" srcOrd="0" destOrd="0" presId="urn:microsoft.com/office/officeart/2005/8/layout/bProcess4"/>
    <dgm:cxn modelId="{DFB000ED-FE42-442D-9010-8A3A84A9CC90}" type="presOf" srcId="{5E0C1889-C68E-4267-8702-FF3AEFD7F6F1}" destId="{8EF8C0D6-FDAF-456B-91EB-3A4E949B7DA3}" srcOrd="0" destOrd="0" presId="urn:microsoft.com/office/officeart/2005/8/layout/bProcess4"/>
    <dgm:cxn modelId="{FDD6533B-B07F-41CD-B4C4-86B75889ABEB}" srcId="{5E0C1889-C68E-4267-8702-FF3AEFD7F6F1}" destId="{7CEC340C-261C-4C81-8E1E-86BED9DA62F5}" srcOrd="4" destOrd="0" parTransId="{A31F51F3-E5ED-4AAB-A407-A4D1986BE714}" sibTransId="{B7A9ADDA-F6F5-47C5-A381-D76CA8B5DBA2}"/>
    <dgm:cxn modelId="{E37C1117-6AD7-49CB-B0BF-992B59A3AB4D}" type="presOf" srcId="{D9C65E93-3403-45AF-B054-A664A01CDE93}" destId="{D186999A-5BA1-44DC-87A3-D14DE9DCFDEB}" srcOrd="0" destOrd="0" presId="urn:microsoft.com/office/officeart/2005/8/layout/bProcess4"/>
    <dgm:cxn modelId="{1E18E397-DDC3-4512-A4EF-3A1E770B3021}" type="presOf" srcId="{F686A1FB-C6FE-454C-BFAF-C965ABB71240}" destId="{4EA7E43F-62B2-4C4D-A039-BD5DF61248C2}" srcOrd="0" destOrd="0" presId="urn:microsoft.com/office/officeart/2005/8/layout/bProcess4"/>
    <dgm:cxn modelId="{02F66C5B-CC98-4C61-9F3C-3A3B9CA72CD5}" srcId="{5E0C1889-C68E-4267-8702-FF3AEFD7F6F1}" destId="{D8E2F8C5-B946-4C37-A18A-2E16E8738272}" srcOrd="5" destOrd="0" parTransId="{D1734F74-16EA-4163-9022-62CC82105A04}" sibTransId="{509CBC56-5C2C-4F90-A589-9554CF33FFCF}"/>
    <dgm:cxn modelId="{1B37D398-50BE-4504-85C8-97C9B11B0A76}" type="presParOf" srcId="{8EF8C0D6-FDAF-456B-91EB-3A4E949B7DA3}" destId="{117C2E8C-D38B-46F2-8F73-E62D04E92D9B}" srcOrd="0" destOrd="0" presId="urn:microsoft.com/office/officeart/2005/8/layout/bProcess4"/>
    <dgm:cxn modelId="{CDEB2B84-A014-4639-9EDA-DACECF279598}" type="presParOf" srcId="{117C2E8C-D38B-46F2-8F73-E62D04E92D9B}" destId="{63FE7281-339F-4DBF-A07C-EFF741185BF3}" srcOrd="0" destOrd="0" presId="urn:microsoft.com/office/officeart/2005/8/layout/bProcess4"/>
    <dgm:cxn modelId="{5EB446C6-86AF-446F-88B9-99AF40634885}" type="presParOf" srcId="{117C2E8C-D38B-46F2-8F73-E62D04E92D9B}" destId="{A90A64BB-04CD-41B9-9D10-3E0B6BEADFA7}" srcOrd="1" destOrd="0" presId="urn:microsoft.com/office/officeart/2005/8/layout/bProcess4"/>
    <dgm:cxn modelId="{5CC445D2-72CB-47E7-B4B1-02D90C5F684A}" type="presParOf" srcId="{8EF8C0D6-FDAF-456B-91EB-3A4E949B7DA3}" destId="{4BF67987-F6C7-4A72-8849-F5BDB9FC7A4E}" srcOrd="1" destOrd="0" presId="urn:microsoft.com/office/officeart/2005/8/layout/bProcess4"/>
    <dgm:cxn modelId="{265ADACC-5FB0-498B-A7A2-A4708B1FF04C}" type="presParOf" srcId="{8EF8C0D6-FDAF-456B-91EB-3A4E949B7DA3}" destId="{4E85E08F-5E6C-495E-A139-00B5D0D445CA}" srcOrd="2" destOrd="0" presId="urn:microsoft.com/office/officeart/2005/8/layout/bProcess4"/>
    <dgm:cxn modelId="{AF22F585-13C9-47C2-BD23-FDC6710D9E55}" type="presParOf" srcId="{4E85E08F-5E6C-495E-A139-00B5D0D445CA}" destId="{CB979484-FD2C-4974-BD90-59BADCCB97F6}" srcOrd="0" destOrd="0" presId="urn:microsoft.com/office/officeart/2005/8/layout/bProcess4"/>
    <dgm:cxn modelId="{2B6EB043-8A64-45C2-A0D0-29B28D0D3941}" type="presParOf" srcId="{4E85E08F-5E6C-495E-A139-00B5D0D445CA}" destId="{D186999A-5BA1-44DC-87A3-D14DE9DCFDEB}" srcOrd="1" destOrd="0" presId="urn:microsoft.com/office/officeart/2005/8/layout/bProcess4"/>
    <dgm:cxn modelId="{161137ED-6F34-4F34-A52A-C08BB2A5888D}" type="presParOf" srcId="{8EF8C0D6-FDAF-456B-91EB-3A4E949B7DA3}" destId="{67365FCC-690C-431D-A623-51C8C8010DF5}" srcOrd="3" destOrd="0" presId="urn:microsoft.com/office/officeart/2005/8/layout/bProcess4"/>
    <dgm:cxn modelId="{D044FB9B-CEAB-45D9-8E6A-CF301D10BA49}" type="presParOf" srcId="{8EF8C0D6-FDAF-456B-91EB-3A4E949B7DA3}" destId="{1266B43B-526C-4F85-9BC3-24B4F0ABA09F}" srcOrd="4" destOrd="0" presId="urn:microsoft.com/office/officeart/2005/8/layout/bProcess4"/>
    <dgm:cxn modelId="{2CC7B1FF-EBBA-4266-8CCE-3B99D2CD56E6}" type="presParOf" srcId="{1266B43B-526C-4F85-9BC3-24B4F0ABA09F}" destId="{D5CA7709-E54D-4030-A8EF-BD1761DE87DB}" srcOrd="0" destOrd="0" presId="urn:microsoft.com/office/officeart/2005/8/layout/bProcess4"/>
    <dgm:cxn modelId="{21FC688C-B1B1-4077-82F5-60AD0A10041B}" type="presParOf" srcId="{1266B43B-526C-4F85-9BC3-24B4F0ABA09F}" destId="{15A1DA85-C282-4F56-A041-B309F4465CA0}" srcOrd="1" destOrd="0" presId="urn:microsoft.com/office/officeart/2005/8/layout/bProcess4"/>
    <dgm:cxn modelId="{D9FFE531-0269-422B-99D7-20E620CE78C0}" type="presParOf" srcId="{8EF8C0D6-FDAF-456B-91EB-3A4E949B7DA3}" destId="{FB1EB976-6C8D-4AF2-AD4B-878C59AB825E}" srcOrd="5" destOrd="0" presId="urn:microsoft.com/office/officeart/2005/8/layout/bProcess4"/>
    <dgm:cxn modelId="{B39B2EC4-F9DC-4D16-8440-A0F3BDD8BDAB}" type="presParOf" srcId="{8EF8C0D6-FDAF-456B-91EB-3A4E949B7DA3}" destId="{8B60FD2C-25BA-4B26-BB49-5E7794C1F8D5}" srcOrd="6" destOrd="0" presId="urn:microsoft.com/office/officeart/2005/8/layout/bProcess4"/>
    <dgm:cxn modelId="{BB10A875-FCBC-443A-93F1-B1C1F38DD580}" type="presParOf" srcId="{8B60FD2C-25BA-4B26-BB49-5E7794C1F8D5}" destId="{93970D2B-4A95-4D0F-968E-F3A6275C58B0}" srcOrd="0" destOrd="0" presId="urn:microsoft.com/office/officeart/2005/8/layout/bProcess4"/>
    <dgm:cxn modelId="{869A089F-833C-42B7-A71F-30F770EC6071}" type="presParOf" srcId="{8B60FD2C-25BA-4B26-BB49-5E7794C1F8D5}" destId="{4EA7E43F-62B2-4C4D-A039-BD5DF61248C2}" srcOrd="1" destOrd="0" presId="urn:microsoft.com/office/officeart/2005/8/layout/bProcess4"/>
    <dgm:cxn modelId="{F1EB14BF-B9A0-466F-B6FF-E49C4F76D8D1}" type="presParOf" srcId="{8EF8C0D6-FDAF-456B-91EB-3A4E949B7DA3}" destId="{722EFDF3-0E9E-4ACD-8F1F-F064A47029A5}" srcOrd="7" destOrd="0" presId="urn:microsoft.com/office/officeart/2005/8/layout/bProcess4"/>
    <dgm:cxn modelId="{22BF1FC6-B055-485E-84CB-0EA28F90E8E3}" type="presParOf" srcId="{8EF8C0D6-FDAF-456B-91EB-3A4E949B7DA3}" destId="{82B60A0E-AF51-457E-9B08-284AA64E3230}" srcOrd="8" destOrd="0" presId="urn:microsoft.com/office/officeart/2005/8/layout/bProcess4"/>
    <dgm:cxn modelId="{9D02E30D-73F5-4AE7-B949-D977B8045946}" type="presParOf" srcId="{82B60A0E-AF51-457E-9B08-284AA64E3230}" destId="{0D946661-7A88-4ED5-8739-81D2226361C9}" srcOrd="0" destOrd="0" presId="urn:microsoft.com/office/officeart/2005/8/layout/bProcess4"/>
    <dgm:cxn modelId="{1558340E-1BC0-48DF-AACC-19ED895800A2}" type="presParOf" srcId="{82B60A0E-AF51-457E-9B08-284AA64E3230}" destId="{4B488CB8-1C0E-448F-A77C-0E724C78E6E4}" srcOrd="1" destOrd="0" presId="urn:microsoft.com/office/officeart/2005/8/layout/bProcess4"/>
    <dgm:cxn modelId="{C4250124-A12F-4A67-B69F-ACC271CE03BB}" type="presParOf" srcId="{8EF8C0D6-FDAF-456B-91EB-3A4E949B7DA3}" destId="{23D09BC3-40F2-4B13-8824-0599D9D51EE0}" srcOrd="9" destOrd="0" presId="urn:microsoft.com/office/officeart/2005/8/layout/bProcess4"/>
    <dgm:cxn modelId="{D73B914F-045A-4E8E-80FA-785590CB0E09}" type="presParOf" srcId="{8EF8C0D6-FDAF-456B-91EB-3A4E949B7DA3}" destId="{E427677B-8902-4E31-82CB-F2FA36849BF8}" srcOrd="10" destOrd="0" presId="urn:microsoft.com/office/officeart/2005/8/layout/bProcess4"/>
    <dgm:cxn modelId="{4C2C1129-32B3-48AD-A655-75F88761B3AB}" type="presParOf" srcId="{E427677B-8902-4E31-82CB-F2FA36849BF8}" destId="{AAEA02EC-1F07-43F8-B74C-14E96FED98ED}" srcOrd="0" destOrd="0" presId="urn:microsoft.com/office/officeart/2005/8/layout/bProcess4"/>
    <dgm:cxn modelId="{591B8BB1-6052-455B-BB29-75679C46C418}" type="presParOf" srcId="{E427677B-8902-4E31-82CB-F2FA36849BF8}" destId="{CE6AE46B-3027-4A11-B472-7E2EB4DEDD4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1AF446-E659-43EF-B2FE-74B96B10D40C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B37D16-1661-468C-BD3D-6DAF78DC1155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за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основний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обліковий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закон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встановлювався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фактора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господарюючого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суб’єкта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отримав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виходив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властивостей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і тому став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називатись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u="sng" dirty="0" err="1">
              <a:latin typeface="Times New Roman" pitchFamily="18" charset="0"/>
              <a:cs typeface="Times New Roman" pitchFamily="18" charset="0"/>
            </a:rPr>
            <a:t>економічним</a:t>
          </a:r>
          <a:r>
            <a:rPr lang="ru-RU" sz="1600" b="1" u="sng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67130BE1-3DCE-4971-937E-277969946FA7}" type="parTrans" cxnId="{B4ADF883-BBA9-42E6-9670-A4C8E9C62EEF}">
      <dgm:prSet/>
      <dgm:spPr/>
      <dgm:t>
        <a:bodyPr/>
        <a:lstStyle/>
        <a:p>
          <a:endParaRPr lang="ru-RU"/>
        </a:p>
      </dgm:t>
    </dgm:pt>
    <dgm:pt modelId="{49CB0B16-322B-4A20-9BB7-34BFBC7DAC90}" type="sibTrans" cxnId="{B4ADF883-BBA9-42E6-9670-A4C8E9C62EEF}">
      <dgm:prSet/>
      <dgm:spPr/>
      <dgm:t>
        <a:bodyPr/>
        <a:lstStyle/>
        <a:p>
          <a:endParaRPr lang="ru-RU"/>
        </a:p>
      </dgm:t>
    </dgm:pt>
    <dgm:pt modelId="{C521AB57-B93B-4F22-AB73-D2067CCC79D9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Прихильники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розглядали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облікові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відображали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майновий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стан та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конкретні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точки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прав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фізичних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розглядались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особові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і тому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u="sng" dirty="0" err="1">
              <a:latin typeface="Times New Roman" pitchFamily="18" charset="0"/>
              <a:cs typeface="Times New Roman" pitchFamily="18" charset="0"/>
            </a:rPr>
            <a:t>персоналістичної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На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відміну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них,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прихильники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вважали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решті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решт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обліковуються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матеріальне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і назвали свою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u="sng" dirty="0" err="1">
              <a:latin typeface="Times New Roman" pitchFamily="18" charset="0"/>
              <a:cs typeface="Times New Roman" pitchFamily="18" charset="0"/>
            </a:rPr>
            <a:t>матеріалістичною</a:t>
          </a:r>
          <a:r>
            <a:rPr lang="ru-RU" sz="1400" b="1" u="sng" dirty="0"/>
            <a:t>.</a:t>
          </a:r>
        </a:p>
      </dgm:t>
    </dgm:pt>
    <dgm:pt modelId="{F16E0D98-17ED-43D5-AC3B-C6DF2C4A02EA}" type="parTrans" cxnId="{0DDC8B4A-701B-480F-8586-C5D2D2770993}">
      <dgm:prSet/>
      <dgm:spPr/>
      <dgm:t>
        <a:bodyPr/>
        <a:lstStyle/>
        <a:p>
          <a:endParaRPr lang="ru-RU"/>
        </a:p>
      </dgm:t>
    </dgm:pt>
    <dgm:pt modelId="{10D0E90A-A57D-4B2A-AD7B-F6AB1594F77B}" type="sibTrans" cxnId="{0DDC8B4A-701B-480F-8586-C5D2D2770993}">
      <dgm:prSet/>
      <dgm:spPr/>
      <dgm:t>
        <a:bodyPr/>
        <a:lstStyle/>
        <a:p>
          <a:endParaRPr lang="ru-RU"/>
        </a:p>
      </dgm:t>
    </dgm:pt>
    <dgm:pt modelId="{D8E91129-321B-4455-B92F-56CCC46EFE3E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На думку М.С.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Помазкова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ту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облікову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будувати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підставі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протилежних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точок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Одна з них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виходить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логічної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послідовності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: баланс —&gt;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 друга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відштовхується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звідки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перехід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поняття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—&gt; баланс).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зв’язку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цим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поділяє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матеріалістичні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аналітичного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характеру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синтетичні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балансові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ECA579FC-2FD6-468B-8F07-3D20384BE0FE}" type="parTrans" cxnId="{1186FC9E-7CE3-4AED-98FB-FDBDCFC992BC}">
      <dgm:prSet/>
      <dgm:spPr/>
      <dgm:t>
        <a:bodyPr/>
        <a:lstStyle/>
        <a:p>
          <a:endParaRPr lang="ru-RU"/>
        </a:p>
      </dgm:t>
    </dgm:pt>
    <dgm:pt modelId="{E7368696-B065-41B5-B191-F9685DD58E21}" type="sibTrans" cxnId="{1186FC9E-7CE3-4AED-98FB-FDBDCFC992BC}">
      <dgm:prSet/>
      <dgm:spPr/>
      <dgm:t>
        <a:bodyPr/>
        <a:lstStyle/>
        <a:p>
          <a:endParaRPr lang="ru-RU"/>
        </a:p>
      </dgm:t>
    </dgm:pt>
    <dgm:pt modelId="{65480208-E0C3-4C12-A13E-AB092096EB03}" type="pres">
      <dgm:prSet presAssocID="{C61AF446-E659-43EF-B2FE-74B96B10D40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092D354-C691-4562-8D75-E5E71404AACD}" type="pres">
      <dgm:prSet presAssocID="{C61AF446-E659-43EF-B2FE-74B96B10D40C}" presName="dummyMaxCanvas" presStyleCnt="0">
        <dgm:presLayoutVars/>
      </dgm:prSet>
      <dgm:spPr/>
    </dgm:pt>
    <dgm:pt modelId="{910BB539-C115-48E4-92DE-39A07B470762}" type="pres">
      <dgm:prSet presAssocID="{C61AF446-E659-43EF-B2FE-74B96B10D40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64D64E8-1DA7-47F9-9DE6-F6095D4A8F91}" type="pres">
      <dgm:prSet presAssocID="{C61AF446-E659-43EF-B2FE-74B96B10D40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67E7C91-690B-424D-BA66-B08EADC9D5D3}" type="pres">
      <dgm:prSet presAssocID="{C61AF446-E659-43EF-B2FE-74B96B10D40C}" presName="ThreeNodes_3" presStyleLbl="node1" presStyleIdx="2" presStyleCnt="3" custScaleY="11186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EB7FE3-C300-4E8E-80D9-0C0641A61B39}" type="pres">
      <dgm:prSet presAssocID="{C61AF446-E659-43EF-B2FE-74B96B10D40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8133336-5FC3-43EC-B366-3B80DE5E99F0}" type="pres">
      <dgm:prSet presAssocID="{C61AF446-E659-43EF-B2FE-74B96B10D40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56A54AB-B5D6-440D-8EB8-39A59F23F884}" type="pres">
      <dgm:prSet presAssocID="{C61AF446-E659-43EF-B2FE-74B96B10D40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C96A984-C542-40D7-B149-6B1C8BE0911E}" type="pres">
      <dgm:prSet presAssocID="{C61AF446-E659-43EF-B2FE-74B96B10D40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FAF6B24-4C41-4AA2-9BAE-8691B298294E}" type="pres">
      <dgm:prSet presAssocID="{C61AF446-E659-43EF-B2FE-74B96B10D40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B2E3559-459E-4D06-BCC2-8436BDC31CE6}" type="presOf" srcId="{C521AB57-B93B-4F22-AB73-D2067CCC79D9}" destId="{E64D64E8-1DA7-47F9-9DE6-F6095D4A8F91}" srcOrd="0" destOrd="0" presId="urn:microsoft.com/office/officeart/2005/8/layout/vProcess5"/>
    <dgm:cxn modelId="{CD271619-CC59-4E18-A89B-24D955441F4C}" type="presOf" srcId="{49CB0B16-322B-4A20-9BB7-34BFBC7DAC90}" destId="{74EB7FE3-C300-4E8E-80D9-0C0641A61B39}" srcOrd="0" destOrd="0" presId="urn:microsoft.com/office/officeart/2005/8/layout/vProcess5"/>
    <dgm:cxn modelId="{B4ADF883-BBA9-42E6-9670-A4C8E9C62EEF}" srcId="{C61AF446-E659-43EF-B2FE-74B96B10D40C}" destId="{F8B37D16-1661-468C-BD3D-6DAF78DC1155}" srcOrd="0" destOrd="0" parTransId="{67130BE1-3DCE-4971-937E-277969946FA7}" sibTransId="{49CB0B16-322B-4A20-9BB7-34BFBC7DAC90}"/>
    <dgm:cxn modelId="{6E378244-1B86-4CEF-B7B1-7B168D8FB72E}" type="presOf" srcId="{C521AB57-B93B-4F22-AB73-D2067CCC79D9}" destId="{0C96A984-C542-40D7-B149-6B1C8BE0911E}" srcOrd="1" destOrd="0" presId="urn:microsoft.com/office/officeart/2005/8/layout/vProcess5"/>
    <dgm:cxn modelId="{70033EF2-E82B-4AAE-BA3E-95BE47088FB5}" type="presOf" srcId="{F8B37D16-1661-468C-BD3D-6DAF78DC1155}" destId="{C56A54AB-B5D6-440D-8EB8-39A59F23F884}" srcOrd="1" destOrd="0" presId="urn:microsoft.com/office/officeart/2005/8/layout/vProcess5"/>
    <dgm:cxn modelId="{2AC3BE4B-F233-4C06-BA4D-67BD5BAF67AE}" type="presOf" srcId="{C61AF446-E659-43EF-B2FE-74B96B10D40C}" destId="{65480208-E0C3-4C12-A13E-AB092096EB03}" srcOrd="0" destOrd="0" presId="urn:microsoft.com/office/officeart/2005/8/layout/vProcess5"/>
    <dgm:cxn modelId="{FE8A51EA-ECA2-43E9-A5A7-F5A6D599CD41}" type="presOf" srcId="{10D0E90A-A57D-4B2A-AD7B-F6AB1594F77B}" destId="{08133336-5FC3-43EC-B366-3B80DE5E99F0}" srcOrd="0" destOrd="0" presId="urn:microsoft.com/office/officeart/2005/8/layout/vProcess5"/>
    <dgm:cxn modelId="{1186FC9E-7CE3-4AED-98FB-FDBDCFC992BC}" srcId="{C61AF446-E659-43EF-B2FE-74B96B10D40C}" destId="{D8E91129-321B-4455-B92F-56CCC46EFE3E}" srcOrd="2" destOrd="0" parTransId="{ECA579FC-2FD6-468B-8F07-3D20384BE0FE}" sibTransId="{E7368696-B065-41B5-B191-F9685DD58E21}"/>
    <dgm:cxn modelId="{0DDC8B4A-701B-480F-8586-C5D2D2770993}" srcId="{C61AF446-E659-43EF-B2FE-74B96B10D40C}" destId="{C521AB57-B93B-4F22-AB73-D2067CCC79D9}" srcOrd="1" destOrd="0" parTransId="{F16E0D98-17ED-43D5-AC3B-C6DF2C4A02EA}" sibTransId="{10D0E90A-A57D-4B2A-AD7B-F6AB1594F77B}"/>
    <dgm:cxn modelId="{BC4A97BF-7861-4B5B-B731-1A7D521651FB}" type="presOf" srcId="{D8E91129-321B-4455-B92F-56CCC46EFE3E}" destId="{567E7C91-690B-424D-BA66-B08EADC9D5D3}" srcOrd="0" destOrd="0" presId="urn:microsoft.com/office/officeart/2005/8/layout/vProcess5"/>
    <dgm:cxn modelId="{603A6C10-815C-44ED-A78B-02E989770B8F}" type="presOf" srcId="{F8B37D16-1661-468C-BD3D-6DAF78DC1155}" destId="{910BB539-C115-48E4-92DE-39A07B470762}" srcOrd="0" destOrd="0" presId="urn:microsoft.com/office/officeart/2005/8/layout/vProcess5"/>
    <dgm:cxn modelId="{C997ECE1-AFA4-465D-BDC0-8477B6BBE58D}" type="presOf" srcId="{D8E91129-321B-4455-B92F-56CCC46EFE3E}" destId="{8FAF6B24-4C41-4AA2-9BAE-8691B298294E}" srcOrd="1" destOrd="0" presId="urn:microsoft.com/office/officeart/2005/8/layout/vProcess5"/>
    <dgm:cxn modelId="{9AE431AB-F3D6-4418-A3C9-44A4455F4548}" type="presParOf" srcId="{65480208-E0C3-4C12-A13E-AB092096EB03}" destId="{5092D354-C691-4562-8D75-E5E71404AACD}" srcOrd="0" destOrd="0" presId="urn:microsoft.com/office/officeart/2005/8/layout/vProcess5"/>
    <dgm:cxn modelId="{6A4F2302-BA61-4EFF-9244-7170C25AFB69}" type="presParOf" srcId="{65480208-E0C3-4C12-A13E-AB092096EB03}" destId="{910BB539-C115-48E4-92DE-39A07B470762}" srcOrd="1" destOrd="0" presId="urn:microsoft.com/office/officeart/2005/8/layout/vProcess5"/>
    <dgm:cxn modelId="{15CC813E-73EE-4D6B-B43A-61518E8E0757}" type="presParOf" srcId="{65480208-E0C3-4C12-A13E-AB092096EB03}" destId="{E64D64E8-1DA7-47F9-9DE6-F6095D4A8F91}" srcOrd="2" destOrd="0" presId="urn:microsoft.com/office/officeart/2005/8/layout/vProcess5"/>
    <dgm:cxn modelId="{3CF027AB-38D8-4F9A-BC9E-10E396FDDCFB}" type="presParOf" srcId="{65480208-E0C3-4C12-A13E-AB092096EB03}" destId="{567E7C91-690B-424D-BA66-B08EADC9D5D3}" srcOrd="3" destOrd="0" presId="urn:microsoft.com/office/officeart/2005/8/layout/vProcess5"/>
    <dgm:cxn modelId="{6EE55A25-19E6-4EE6-A13D-E115E89BD870}" type="presParOf" srcId="{65480208-E0C3-4C12-A13E-AB092096EB03}" destId="{74EB7FE3-C300-4E8E-80D9-0C0641A61B39}" srcOrd="4" destOrd="0" presId="urn:microsoft.com/office/officeart/2005/8/layout/vProcess5"/>
    <dgm:cxn modelId="{039A02F6-4FA8-4D26-B848-4748526EF3ED}" type="presParOf" srcId="{65480208-E0C3-4C12-A13E-AB092096EB03}" destId="{08133336-5FC3-43EC-B366-3B80DE5E99F0}" srcOrd="5" destOrd="0" presId="urn:microsoft.com/office/officeart/2005/8/layout/vProcess5"/>
    <dgm:cxn modelId="{05B73E12-FF02-4D12-890A-81872E8AC6D9}" type="presParOf" srcId="{65480208-E0C3-4C12-A13E-AB092096EB03}" destId="{C56A54AB-B5D6-440D-8EB8-39A59F23F884}" srcOrd="6" destOrd="0" presId="urn:microsoft.com/office/officeart/2005/8/layout/vProcess5"/>
    <dgm:cxn modelId="{A03A43D4-3268-48B0-8900-07A08B576983}" type="presParOf" srcId="{65480208-E0C3-4C12-A13E-AB092096EB03}" destId="{0C96A984-C542-40D7-B149-6B1C8BE0911E}" srcOrd="7" destOrd="0" presId="urn:microsoft.com/office/officeart/2005/8/layout/vProcess5"/>
    <dgm:cxn modelId="{7D0D7E49-BBAB-4D32-BFCE-B6FDBC761D63}" type="presParOf" srcId="{65480208-E0C3-4C12-A13E-AB092096EB03}" destId="{8FAF6B24-4C41-4AA2-9BAE-8691B298294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92B7A7-C345-4925-B7B4-5F0F95496607}" type="doc">
      <dgm:prSet loTypeId="urn:microsoft.com/office/officeart/2005/8/layout/radial4" loCatId="relationship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F70C2322-D135-4195-A4C9-EB054AEC6489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виділив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п’ять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найважливіших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напрямків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: </a:t>
          </a:r>
        </a:p>
      </dgm:t>
    </dgm:pt>
    <dgm:pt modelId="{27E413FE-E977-4F8B-AEEC-7DE6FB22761B}" type="parTrans" cxnId="{DEC9D0AD-E143-4675-AE01-F8B9472EDF10}">
      <dgm:prSet/>
      <dgm:spPr/>
      <dgm:t>
        <a:bodyPr/>
        <a:lstStyle/>
        <a:p>
          <a:endParaRPr lang="ru-RU"/>
        </a:p>
      </dgm:t>
    </dgm:pt>
    <dgm:pt modelId="{BDC5FEFC-5672-43CC-AAD9-2686DA2F69D4}" type="sibTrans" cxnId="{DEC9D0AD-E143-4675-AE01-F8B9472EDF10}">
      <dgm:prSet/>
      <dgm:spPr/>
      <dgm:t>
        <a:bodyPr/>
        <a:lstStyle/>
        <a:p>
          <a:endParaRPr lang="ru-RU"/>
        </a:p>
      </dgm:t>
    </dgm:pt>
    <dgm:pt modelId="{810E4286-B6ED-4D6E-A2AF-89BED1BFD3C1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1)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AA871156-17BC-42F0-80FF-C93DFB011625}" type="parTrans" cxnId="{BA8B3AA3-6D07-47F6-AAE6-9D27E24FB8DD}">
      <dgm:prSet/>
      <dgm:spPr/>
      <dgm:t>
        <a:bodyPr/>
        <a:lstStyle/>
        <a:p>
          <a:endParaRPr lang="ru-RU"/>
        </a:p>
      </dgm:t>
    </dgm:pt>
    <dgm:pt modelId="{76DD6566-96FB-4952-A787-BF3E51BBBEEF}" type="sibTrans" cxnId="{BA8B3AA3-6D07-47F6-AAE6-9D27E24FB8DD}">
      <dgm:prSet/>
      <dgm:spPr/>
      <dgm:t>
        <a:bodyPr/>
        <a:lstStyle/>
        <a:p>
          <a:endParaRPr lang="ru-RU"/>
        </a:p>
      </dgm:t>
    </dgm:pt>
    <dgm:pt modelId="{55A8F969-52AF-4B2E-B1B2-9C6C983276F8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2)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купує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продає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товари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AD655A27-7057-4292-8642-A1946AC9B06E}" type="parTrans" cxnId="{55F87047-C644-4EE7-94D8-698A9652E7DB}">
      <dgm:prSet/>
      <dgm:spPr/>
      <dgm:t>
        <a:bodyPr/>
        <a:lstStyle/>
        <a:p>
          <a:endParaRPr lang="ru-RU"/>
        </a:p>
      </dgm:t>
    </dgm:pt>
    <dgm:pt modelId="{666A7598-A6A9-4524-A62E-4B107F240115}" type="sibTrans" cxnId="{55F87047-C644-4EE7-94D8-698A9652E7DB}">
      <dgm:prSet/>
      <dgm:spPr/>
      <dgm:t>
        <a:bodyPr/>
        <a:lstStyle/>
        <a:p>
          <a:endParaRPr lang="ru-RU"/>
        </a:p>
      </dgm:t>
    </dgm:pt>
    <dgm:pt modelId="{306155BF-6B3B-466C-AF85-FA13310F4167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3)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приймає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векселі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по них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9CC04EDF-DEB6-44F1-AC43-E38BFD2F3D17}" type="parTrans" cxnId="{240D5F6B-B795-4ECE-9E56-D0D6E65D724F}">
      <dgm:prSet/>
      <dgm:spPr/>
      <dgm:t>
        <a:bodyPr/>
        <a:lstStyle/>
        <a:p>
          <a:endParaRPr lang="ru-RU"/>
        </a:p>
      </dgm:t>
    </dgm:pt>
    <dgm:pt modelId="{3413A8F2-0872-4828-9CB1-986E05DD82AA}" type="sibTrans" cxnId="{240D5F6B-B795-4ECE-9E56-D0D6E65D724F}">
      <dgm:prSet/>
      <dgm:spPr/>
      <dgm:t>
        <a:bodyPr/>
        <a:lstStyle/>
        <a:p>
          <a:endParaRPr lang="ru-RU"/>
        </a:p>
      </dgm:t>
    </dgm:pt>
    <dgm:pt modelId="{EC548D5C-9C01-41E8-A25E-F109F6B91D67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4)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векселі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сплачує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по них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AA2DFBEA-886D-4ADF-A34A-BF21E67784F3}" type="parTrans" cxnId="{85FA921E-6A8B-4FC8-9C35-FB2D4C12EE27}">
      <dgm:prSet/>
      <dgm:spPr/>
      <dgm:t>
        <a:bodyPr/>
        <a:lstStyle/>
        <a:p>
          <a:endParaRPr lang="ru-RU"/>
        </a:p>
      </dgm:t>
    </dgm:pt>
    <dgm:pt modelId="{F4C4A433-5542-4F29-A8A7-B119B20663B4}" type="sibTrans" cxnId="{85FA921E-6A8B-4FC8-9C35-FB2D4C12EE27}">
      <dgm:prSet/>
      <dgm:spPr/>
      <dgm:t>
        <a:bodyPr/>
        <a:lstStyle/>
        <a:p>
          <a:endParaRPr lang="ru-RU"/>
        </a:p>
      </dgm:t>
    </dgm:pt>
    <dgm:pt modelId="{DB6EE048-FD3F-4E95-800B-D9C777CD056F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5)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прибутки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несе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збитки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операцій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244C3FDD-A325-4462-90F3-CB16B97D3261}" type="parTrans" cxnId="{29B91D6B-0BCC-41EC-A918-97AF1B93B231}">
      <dgm:prSet/>
      <dgm:spPr/>
      <dgm:t>
        <a:bodyPr/>
        <a:lstStyle/>
        <a:p>
          <a:endParaRPr lang="ru-RU"/>
        </a:p>
      </dgm:t>
    </dgm:pt>
    <dgm:pt modelId="{F2C9463D-1DF4-47CB-9FB7-DA887997D99F}" type="sibTrans" cxnId="{29B91D6B-0BCC-41EC-A918-97AF1B93B231}">
      <dgm:prSet/>
      <dgm:spPr/>
      <dgm:t>
        <a:bodyPr/>
        <a:lstStyle/>
        <a:p>
          <a:endParaRPr lang="ru-RU"/>
        </a:p>
      </dgm:t>
    </dgm:pt>
    <dgm:pt modelId="{E82316C5-9FF2-4B00-A72C-B91BD1FDA1F0}" type="pres">
      <dgm:prSet presAssocID="{5792B7A7-C345-4925-B7B4-5F0F9549660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453097B-5478-40AC-BB84-792339419256}" type="pres">
      <dgm:prSet presAssocID="{F70C2322-D135-4195-A4C9-EB054AEC6489}" presName="centerShape" presStyleLbl="node0" presStyleIdx="0" presStyleCnt="1"/>
      <dgm:spPr/>
      <dgm:t>
        <a:bodyPr/>
        <a:lstStyle/>
        <a:p>
          <a:endParaRPr lang="uk-UA"/>
        </a:p>
      </dgm:t>
    </dgm:pt>
    <dgm:pt modelId="{D6401AD2-A325-4076-81EA-4CC37A4F37D7}" type="pres">
      <dgm:prSet presAssocID="{AA871156-17BC-42F0-80FF-C93DFB011625}" presName="parTrans" presStyleLbl="bgSibTrans2D1" presStyleIdx="0" presStyleCnt="5"/>
      <dgm:spPr/>
      <dgm:t>
        <a:bodyPr/>
        <a:lstStyle/>
        <a:p>
          <a:endParaRPr lang="uk-UA"/>
        </a:p>
      </dgm:t>
    </dgm:pt>
    <dgm:pt modelId="{211F24E8-FCD5-4D2D-90A2-BA5909E24585}" type="pres">
      <dgm:prSet presAssocID="{810E4286-B6ED-4D6E-A2AF-89BED1BFD3C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16E7FA-652F-42BF-B939-4E9B57D727C1}" type="pres">
      <dgm:prSet presAssocID="{AD655A27-7057-4292-8642-A1946AC9B06E}" presName="parTrans" presStyleLbl="bgSibTrans2D1" presStyleIdx="1" presStyleCnt="5"/>
      <dgm:spPr/>
      <dgm:t>
        <a:bodyPr/>
        <a:lstStyle/>
        <a:p>
          <a:endParaRPr lang="uk-UA"/>
        </a:p>
      </dgm:t>
    </dgm:pt>
    <dgm:pt modelId="{E62F2FFE-C8C9-4E2D-A14B-6FF069E1C35F}" type="pres">
      <dgm:prSet presAssocID="{55A8F969-52AF-4B2E-B1B2-9C6C983276F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4F15C0C-796C-4A69-BF3A-D08BBEB4FD5B}" type="pres">
      <dgm:prSet presAssocID="{9CC04EDF-DEB6-44F1-AC43-E38BFD2F3D17}" presName="parTrans" presStyleLbl="bgSibTrans2D1" presStyleIdx="2" presStyleCnt="5"/>
      <dgm:spPr/>
      <dgm:t>
        <a:bodyPr/>
        <a:lstStyle/>
        <a:p>
          <a:endParaRPr lang="uk-UA"/>
        </a:p>
      </dgm:t>
    </dgm:pt>
    <dgm:pt modelId="{400F497A-F62E-4356-8813-79B98FD73810}" type="pres">
      <dgm:prSet presAssocID="{306155BF-6B3B-466C-AF85-FA13310F416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F5F2DE8-3857-4C88-AE8B-3FC35E46D3B9}" type="pres">
      <dgm:prSet presAssocID="{AA2DFBEA-886D-4ADF-A34A-BF21E67784F3}" presName="parTrans" presStyleLbl="bgSibTrans2D1" presStyleIdx="3" presStyleCnt="5"/>
      <dgm:spPr/>
      <dgm:t>
        <a:bodyPr/>
        <a:lstStyle/>
        <a:p>
          <a:endParaRPr lang="uk-UA"/>
        </a:p>
      </dgm:t>
    </dgm:pt>
    <dgm:pt modelId="{22F75070-C3C5-42DA-8E06-8EC77A8FB03D}" type="pres">
      <dgm:prSet presAssocID="{EC548D5C-9C01-41E8-A25E-F109F6B91D6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4E76ABB-A089-4E17-9276-BFDE142B1886}" type="pres">
      <dgm:prSet presAssocID="{244C3FDD-A325-4462-90F3-CB16B97D3261}" presName="parTrans" presStyleLbl="bgSibTrans2D1" presStyleIdx="4" presStyleCnt="5"/>
      <dgm:spPr/>
      <dgm:t>
        <a:bodyPr/>
        <a:lstStyle/>
        <a:p>
          <a:endParaRPr lang="uk-UA"/>
        </a:p>
      </dgm:t>
    </dgm:pt>
    <dgm:pt modelId="{641456CA-C4A7-4395-9AC3-5D00985ED095}" type="pres">
      <dgm:prSet presAssocID="{DB6EE048-FD3F-4E95-800B-D9C777CD056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0798C08-5889-4228-A923-E106128ED1EB}" type="presOf" srcId="{810E4286-B6ED-4D6E-A2AF-89BED1BFD3C1}" destId="{211F24E8-FCD5-4D2D-90A2-BA5909E24585}" srcOrd="0" destOrd="0" presId="urn:microsoft.com/office/officeart/2005/8/layout/radial4"/>
    <dgm:cxn modelId="{33FF5555-A329-4676-BAE9-40D3EF8119B5}" type="presOf" srcId="{AD655A27-7057-4292-8642-A1946AC9B06E}" destId="{9316E7FA-652F-42BF-B939-4E9B57D727C1}" srcOrd="0" destOrd="0" presId="urn:microsoft.com/office/officeart/2005/8/layout/radial4"/>
    <dgm:cxn modelId="{186F8442-4F05-4EF6-A4B0-9212C37D80A2}" type="presOf" srcId="{9CC04EDF-DEB6-44F1-AC43-E38BFD2F3D17}" destId="{64F15C0C-796C-4A69-BF3A-D08BBEB4FD5B}" srcOrd="0" destOrd="0" presId="urn:microsoft.com/office/officeart/2005/8/layout/radial4"/>
    <dgm:cxn modelId="{7FD26503-EE7D-4478-8BD9-63ED7A68AA75}" type="presOf" srcId="{5792B7A7-C345-4925-B7B4-5F0F95496607}" destId="{E82316C5-9FF2-4B00-A72C-B91BD1FDA1F0}" srcOrd="0" destOrd="0" presId="urn:microsoft.com/office/officeart/2005/8/layout/radial4"/>
    <dgm:cxn modelId="{4EE3E9F1-FF39-4CDF-BF43-FD0252DA61CF}" type="presOf" srcId="{DB6EE048-FD3F-4E95-800B-D9C777CD056F}" destId="{641456CA-C4A7-4395-9AC3-5D00985ED095}" srcOrd="0" destOrd="0" presId="urn:microsoft.com/office/officeart/2005/8/layout/radial4"/>
    <dgm:cxn modelId="{85FA921E-6A8B-4FC8-9C35-FB2D4C12EE27}" srcId="{F70C2322-D135-4195-A4C9-EB054AEC6489}" destId="{EC548D5C-9C01-41E8-A25E-F109F6B91D67}" srcOrd="3" destOrd="0" parTransId="{AA2DFBEA-886D-4ADF-A34A-BF21E67784F3}" sibTransId="{F4C4A433-5542-4F29-A8A7-B119B20663B4}"/>
    <dgm:cxn modelId="{BA8B3AA3-6D07-47F6-AAE6-9D27E24FB8DD}" srcId="{F70C2322-D135-4195-A4C9-EB054AEC6489}" destId="{810E4286-B6ED-4D6E-A2AF-89BED1BFD3C1}" srcOrd="0" destOrd="0" parTransId="{AA871156-17BC-42F0-80FF-C93DFB011625}" sibTransId="{76DD6566-96FB-4952-A787-BF3E51BBBEEF}"/>
    <dgm:cxn modelId="{2E54E8D6-E1ED-45BD-9DF7-2C355E54E36E}" type="presOf" srcId="{55A8F969-52AF-4B2E-B1B2-9C6C983276F8}" destId="{E62F2FFE-C8C9-4E2D-A14B-6FF069E1C35F}" srcOrd="0" destOrd="0" presId="urn:microsoft.com/office/officeart/2005/8/layout/radial4"/>
    <dgm:cxn modelId="{DD9825B6-55C7-4F07-ADE6-A2657E739334}" type="presOf" srcId="{306155BF-6B3B-466C-AF85-FA13310F4167}" destId="{400F497A-F62E-4356-8813-79B98FD73810}" srcOrd="0" destOrd="0" presId="urn:microsoft.com/office/officeart/2005/8/layout/radial4"/>
    <dgm:cxn modelId="{240D5F6B-B795-4ECE-9E56-D0D6E65D724F}" srcId="{F70C2322-D135-4195-A4C9-EB054AEC6489}" destId="{306155BF-6B3B-466C-AF85-FA13310F4167}" srcOrd="2" destOrd="0" parTransId="{9CC04EDF-DEB6-44F1-AC43-E38BFD2F3D17}" sibTransId="{3413A8F2-0872-4828-9CB1-986E05DD82AA}"/>
    <dgm:cxn modelId="{55F87047-C644-4EE7-94D8-698A9652E7DB}" srcId="{F70C2322-D135-4195-A4C9-EB054AEC6489}" destId="{55A8F969-52AF-4B2E-B1B2-9C6C983276F8}" srcOrd="1" destOrd="0" parTransId="{AD655A27-7057-4292-8642-A1946AC9B06E}" sibTransId="{666A7598-A6A9-4524-A62E-4B107F240115}"/>
    <dgm:cxn modelId="{29B91D6B-0BCC-41EC-A918-97AF1B93B231}" srcId="{F70C2322-D135-4195-A4C9-EB054AEC6489}" destId="{DB6EE048-FD3F-4E95-800B-D9C777CD056F}" srcOrd="4" destOrd="0" parTransId="{244C3FDD-A325-4462-90F3-CB16B97D3261}" sibTransId="{F2C9463D-1DF4-47CB-9FB7-DA887997D99F}"/>
    <dgm:cxn modelId="{DEC9D0AD-E143-4675-AE01-F8B9472EDF10}" srcId="{5792B7A7-C345-4925-B7B4-5F0F95496607}" destId="{F70C2322-D135-4195-A4C9-EB054AEC6489}" srcOrd="0" destOrd="0" parTransId="{27E413FE-E977-4F8B-AEEC-7DE6FB22761B}" sibTransId="{BDC5FEFC-5672-43CC-AAD9-2686DA2F69D4}"/>
    <dgm:cxn modelId="{A9322A17-E090-4EB5-A1C7-6D30BB3BF860}" type="presOf" srcId="{AA871156-17BC-42F0-80FF-C93DFB011625}" destId="{D6401AD2-A325-4076-81EA-4CC37A4F37D7}" srcOrd="0" destOrd="0" presId="urn:microsoft.com/office/officeart/2005/8/layout/radial4"/>
    <dgm:cxn modelId="{2373EE9F-3CCA-458F-8D97-9805C7139A61}" type="presOf" srcId="{244C3FDD-A325-4462-90F3-CB16B97D3261}" destId="{A4E76ABB-A089-4E17-9276-BFDE142B1886}" srcOrd="0" destOrd="0" presId="urn:microsoft.com/office/officeart/2005/8/layout/radial4"/>
    <dgm:cxn modelId="{F383EA21-5C2C-486A-8A2C-9B9C22A140EB}" type="presOf" srcId="{F70C2322-D135-4195-A4C9-EB054AEC6489}" destId="{E453097B-5478-40AC-BB84-792339419256}" srcOrd="0" destOrd="0" presId="urn:microsoft.com/office/officeart/2005/8/layout/radial4"/>
    <dgm:cxn modelId="{33D43C93-48F3-4C9E-9B61-7D47C02C6C7D}" type="presOf" srcId="{AA2DFBEA-886D-4ADF-A34A-BF21E67784F3}" destId="{6F5F2DE8-3857-4C88-AE8B-3FC35E46D3B9}" srcOrd="0" destOrd="0" presId="urn:microsoft.com/office/officeart/2005/8/layout/radial4"/>
    <dgm:cxn modelId="{60C3C6D0-0FF3-4411-963E-44EBBDB447EC}" type="presOf" srcId="{EC548D5C-9C01-41E8-A25E-F109F6B91D67}" destId="{22F75070-C3C5-42DA-8E06-8EC77A8FB03D}" srcOrd="0" destOrd="0" presId="urn:microsoft.com/office/officeart/2005/8/layout/radial4"/>
    <dgm:cxn modelId="{D63E1954-2BE0-40EE-AF9E-F945E6BD6316}" type="presParOf" srcId="{E82316C5-9FF2-4B00-A72C-B91BD1FDA1F0}" destId="{E453097B-5478-40AC-BB84-792339419256}" srcOrd="0" destOrd="0" presId="urn:microsoft.com/office/officeart/2005/8/layout/radial4"/>
    <dgm:cxn modelId="{F2751C34-970D-4AC7-B55F-558FDAB21660}" type="presParOf" srcId="{E82316C5-9FF2-4B00-A72C-B91BD1FDA1F0}" destId="{D6401AD2-A325-4076-81EA-4CC37A4F37D7}" srcOrd="1" destOrd="0" presId="urn:microsoft.com/office/officeart/2005/8/layout/radial4"/>
    <dgm:cxn modelId="{A4A58D97-AEC6-4C8C-AA32-D8F425126A6C}" type="presParOf" srcId="{E82316C5-9FF2-4B00-A72C-B91BD1FDA1F0}" destId="{211F24E8-FCD5-4D2D-90A2-BA5909E24585}" srcOrd="2" destOrd="0" presId="urn:microsoft.com/office/officeart/2005/8/layout/radial4"/>
    <dgm:cxn modelId="{82383498-CEA3-43D2-8618-2F0AF1571119}" type="presParOf" srcId="{E82316C5-9FF2-4B00-A72C-B91BD1FDA1F0}" destId="{9316E7FA-652F-42BF-B939-4E9B57D727C1}" srcOrd="3" destOrd="0" presId="urn:microsoft.com/office/officeart/2005/8/layout/radial4"/>
    <dgm:cxn modelId="{CF8AF018-DDCB-4DA7-BB75-3777F98958AC}" type="presParOf" srcId="{E82316C5-9FF2-4B00-A72C-B91BD1FDA1F0}" destId="{E62F2FFE-C8C9-4E2D-A14B-6FF069E1C35F}" srcOrd="4" destOrd="0" presId="urn:microsoft.com/office/officeart/2005/8/layout/radial4"/>
    <dgm:cxn modelId="{C5F17F02-C8E6-4F75-9254-0EF418F60A8C}" type="presParOf" srcId="{E82316C5-9FF2-4B00-A72C-B91BD1FDA1F0}" destId="{64F15C0C-796C-4A69-BF3A-D08BBEB4FD5B}" srcOrd="5" destOrd="0" presId="urn:microsoft.com/office/officeart/2005/8/layout/radial4"/>
    <dgm:cxn modelId="{B8FE4AB3-1A52-4ACA-9E8E-9C677A479474}" type="presParOf" srcId="{E82316C5-9FF2-4B00-A72C-B91BD1FDA1F0}" destId="{400F497A-F62E-4356-8813-79B98FD73810}" srcOrd="6" destOrd="0" presId="urn:microsoft.com/office/officeart/2005/8/layout/radial4"/>
    <dgm:cxn modelId="{33B4BC7B-68B5-4E17-BDFC-609608B671FC}" type="presParOf" srcId="{E82316C5-9FF2-4B00-A72C-B91BD1FDA1F0}" destId="{6F5F2DE8-3857-4C88-AE8B-3FC35E46D3B9}" srcOrd="7" destOrd="0" presId="urn:microsoft.com/office/officeart/2005/8/layout/radial4"/>
    <dgm:cxn modelId="{EC90E328-7430-4DBD-A636-1212BD7ED75E}" type="presParOf" srcId="{E82316C5-9FF2-4B00-A72C-B91BD1FDA1F0}" destId="{22F75070-C3C5-42DA-8E06-8EC77A8FB03D}" srcOrd="8" destOrd="0" presId="urn:microsoft.com/office/officeart/2005/8/layout/radial4"/>
    <dgm:cxn modelId="{57935FB7-5A59-4368-819A-24F6D24A74FF}" type="presParOf" srcId="{E82316C5-9FF2-4B00-A72C-B91BD1FDA1F0}" destId="{A4E76ABB-A089-4E17-9276-BFDE142B1886}" srcOrd="9" destOrd="0" presId="urn:microsoft.com/office/officeart/2005/8/layout/radial4"/>
    <dgm:cxn modelId="{AD80F448-B40A-4AB9-A6AF-D35CCEF377D7}" type="presParOf" srcId="{E82316C5-9FF2-4B00-A72C-B91BD1FDA1F0}" destId="{641456CA-C4A7-4395-9AC3-5D00985ED095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8864B4E-5C8D-4040-B424-54E246E2872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DC55DE-EA2A-4A2B-89BE-5D95047CEE46}">
      <dgm:prSet phldrT="[Текст]"/>
      <dgm:spPr/>
      <dgm:t>
        <a:bodyPr/>
        <a:lstStyle/>
        <a:p>
          <a:r>
            <a:rPr lang="ru-RU" dirty="0" err="1">
              <a:solidFill>
                <a:schemeClr val="tx1"/>
              </a:solidFill>
            </a:rPr>
            <a:t>Більш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глибоке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питання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ролі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агентів</a:t>
          </a:r>
          <a:r>
            <a:rPr lang="ru-RU" dirty="0">
              <a:solidFill>
                <a:schemeClr val="tx1"/>
              </a:solidFill>
            </a:rPr>
            <a:t> і </a:t>
          </a:r>
          <a:r>
            <a:rPr lang="ru-RU" dirty="0" err="1">
              <a:solidFill>
                <a:schemeClr val="tx1"/>
              </a:solidFill>
            </a:rPr>
            <a:t>кореспондентів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розглянув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видатний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італійський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вчений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представник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тосканської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школи</a:t>
          </a:r>
          <a:r>
            <a:rPr lang="ru-RU" dirty="0">
              <a:solidFill>
                <a:schemeClr val="tx1"/>
              </a:solidFill>
            </a:rPr>
            <a:t> - Франческо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Його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теорія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з’явилась</a:t>
          </a:r>
          <a:r>
            <a:rPr lang="ru-RU" dirty="0">
              <a:solidFill>
                <a:schemeClr val="tx1"/>
              </a:solidFill>
            </a:rPr>
            <a:t> в </a:t>
          </a:r>
          <a:r>
            <a:rPr lang="ru-RU" dirty="0" err="1">
              <a:solidFill>
                <a:schemeClr val="tx1"/>
              </a:solidFill>
            </a:rPr>
            <a:t>середині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XIX </a:t>
          </a:r>
          <a:r>
            <a:rPr lang="ru-RU" dirty="0">
              <a:solidFill>
                <a:schemeClr val="tx1"/>
              </a:solidFill>
            </a:rPr>
            <a:t>ст., </a:t>
          </a:r>
          <a:r>
            <a:rPr lang="ru-RU" dirty="0" err="1">
              <a:solidFill>
                <a:schemeClr val="tx1"/>
              </a:solidFill>
            </a:rPr>
            <a:t>саме</a:t>
          </a:r>
          <a:r>
            <a:rPr lang="ru-RU" dirty="0">
              <a:solidFill>
                <a:schemeClr val="tx1"/>
              </a:solidFill>
            </a:rPr>
            <a:t> в той час, коли в </a:t>
          </a:r>
          <a:r>
            <a:rPr lang="ru-RU" dirty="0" err="1">
              <a:solidFill>
                <a:schemeClr val="tx1"/>
              </a:solidFill>
            </a:rPr>
            <a:t>Західній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Європі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значний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інтерес</a:t>
          </a:r>
          <a:r>
            <a:rPr lang="ru-RU" dirty="0">
              <a:solidFill>
                <a:schemeClr val="tx1"/>
              </a:solidFill>
            </a:rPr>
            <a:t> до себе </a:t>
          </a:r>
          <a:r>
            <a:rPr lang="ru-RU" dirty="0" err="1">
              <a:solidFill>
                <a:schemeClr val="tx1"/>
              </a:solidFill>
            </a:rPr>
            <a:t>викликали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соціалістичні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вчення</a:t>
          </a:r>
          <a:r>
            <a:rPr lang="ru-RU" dirty="0">
              <a:solidFill>
                <a:schemeClr val="tx1"/>
              </a:solidFill>
            </a:rPr>
            <a:t> Р. </a:t>
          </a:r>
          <a:r>
            <a:rPr lang="ru-RU" dirty="0" err="1">
              <a:solidFill>
                <a:schemeClr val="tx1"/>
              </a:solidFill>
            </a:rPr>
            <a:t>Оуена</a:t>
          </a:r>
          <a:r>
            <a:rPr lang="ru-RU" dirty="0">
              <a:solidFill>
                <a:schemeClr val="tx1"/>
              </a:solidFill>
            </a:rPr>
            <a:t>, Сен-</a:t>
          </a:r>
          <a:r>
            <a:rPr lang="ru-RU" dirty="0" err="1">
              <a:solidFill>
                <a:schemeClr val="tx1"/>
              </a:solidFill>
            </a:rPr>
            <a:t>Сімона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Фур’є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Лассаля</a:t>
          </a:r>
          <a:r>
            <a:rPr lang="ru-RU" dirty="0">
              <a:solidFill>
                <a:schemeClr val="tx1"/>
              </a:solidFill>
            </a:rPr>
            <a:t> та </a:t>
          </a:r>
          <a:r>
            <a:rPr lang="ru-RU" dirty="0" err="1">
              <a:solidFill>
                <a:schemeClr val="tx1"/>
              </a:solidFill>
            </a:rPr>
            <a:t>ін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Зрештою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виникненню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теорії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передували </a:t>
          </a:r>
          <a:r>
            <a:rPr lang="ru-RU" dirty="0" err="1">
              <a:solidFill>
                <a:schemeClr val="tx1"/>
              </a:solidFill>
            </a:rPr>
            <a:t>страшні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потрясіння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які</a:t>
          </a:r>
          <a:r>
            <a:rPr lang="ru-RU" dirty="0">
              <a:solidFill>
                <a:schemeClr val="tx1"/>
              </a:solidFill>
            </a:rPr>
            <a:t> пережила </a:t>
          </a:r>
          <a:r>
            <a:rPr lang="ru-RU" dirty="0" err="1">
              <a:solidFill>
                <a:schemeClr val="tx1"/>
              </a:solidFill>
            </a:rPr>
            <a:t>Європа</a:t>
          </a:r>
          <a:r>
            <a:rPr lang="ru-RU" dirty="0">
              <a:solidFill>
                <a:schemeClr val="tx1"/>
              </a:solidFill>
            </a:rPr>
            <a:t> в 1848 р. </a:t>
          </a:r>
          <a:r>
            <a:rPr lang="ru-RU" dirty="0" err="1">
              <a:solidFill>
                <a:schemeClr val="tx1"/>
              </a:solidFill>
            </a:rPr>
            <a:t>Загальний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настрій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політичного</a:t>
          </a:r>
          <a:r>
            <a:rPr lang="ru-RU" dirty="0">
              <a:solidFill>
                <a:schemeClr val="tx1"/>
              </a:solidFill>
            </a:rPr>
            <a:t> та </a:t>
          </a:r>
          <a:r>
            <a:rPr lang="ru-RU" dirty="0" err="1">
              <a:solidFill>
                <a:schemeClr val="tx1"/>
              </a:solidFill>
            </a:rPr>
            <a:t>економічного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життя</a:t>
          </a:r>
          <a:r>
            <a:rPr lang="ru-RU" dirty="0">
              <a:solidFill>
                <a:schemeClr val="tx1"/>
              </a:solidFill>
            </a:rPr>
            <a:t> не </a:t>
          </a:r>
          <a:r>
            <a:rPr lang="ru-RU" dirty="0" err="1">
              <a:solidFill>
                <a:schemeClr val="tx1"/>
              </a:solidFill>
            </a:rPr>
            <a:t>міг</a:t>
          </a:r>
          <a:r>
            <a:rPr lang="ru-RU" dirty="0">
              <a:solidFill>
                <a:schemeClr val="tx1"/>
              </a:solidFill>
            </a:rPr>
            <a:t> не </a:t>
          </a:r>
          <a:r>
            <a:rPr lang="ru-RU" dirty="0" err="1">
              <a:solidFill>
                <a:schemeClr val="tx1"/>
              </a:solidFill>
            </a:rPr>
            <a:t>відбитися</a:t>
          </a:r>
          <a:r>
            <a:rPr lang="ru-RU" dirty="0">
              <a:solidFill>
                <a:schemeClr val="tx1"/>
              </a:solidFill>
            </a:rPr>
            <a:t> на </a:t>
          </a:r>
          <a:r>
            <a:rPr lang="ru-RU" dirty="0" err="1">
              <a:solidFill>
                <a:schemeClr val="tx1"/>
              </a:solidFill>
            </a:rPr>
            <a:t>стані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рахунковедення</a:t>
          </a:r>
          <a:r>
            <a:rPr lang="ru-RU" dirty="0">
              <a:solidFill>
                <a:schemeClr val="tx1"/>
              </a:solidFill>
            </a:rPr>
            <a:t>, яке </a:t>
          </a:r>
          <a:r>
            <a:rPr lang="ru-RU" dirty="0" err="1">
              <a:solidFill>
                <a:schemeClr val="tx1"/>
              </a:solidFill>
            </a:rPr>
            <a:t>тісно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пов’язане</a:t>
          </a:r>
          <a:r>
            <a:rPr lang="ru-RU" dirty="0">
              <a:solidFill>
                <a:schemeClr val="tx1"/>
              </a:solidFill>
            </a:rPr>
            <a:t> з </a:t>
          </a:r>
          <a:r>
            <a:rPr lang="ru-RU" dirty="0" err="1">
              <a:solidFill>
                <a:schemeClr val="tx1"/>
              </a:solidFill>
            </a:rPr>
            <a:t>господарською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діяльністю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людини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Видатна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праця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“І </a:t>
          </a:r>
          <a:r>
            <a:rPr lang="en-US" dirty="0" err="1">
              <a:solidFill>
                <a:schemeClr val="tx1"/>
              </a:solidFill>
            </a:rPr>
            <a:t>eniguecoutisti</a:t>
          </a:r>
          <a:r>
            <a:rPr lang="en-US" dirty="0">
              <a:solidFill>
                <a:schemeClr val="tx1"/>
              </a:solidFill>
            </a:rPr>
            <a:t>”, </a:t>
          </a:r>
          <a:r>
            <a:rPr lang="ru-RU" dirty="0">
              <a:solidFill>
                <a:schemeClr val="tx1"/>
              </a:solidFill>
            </a:rPr>
            <a:t>видана в 1867 р., </a:t>
          </a:r>
          <a:r>
            <a:rPr lang="ru-RU" dirty="0" err="1">
              <a:solidFill>
                <a:schemeClr val="tx1"/>
              </a:solidFill>
            </a:rPr>
            <a:t>представляє</a:t>
          </a:r>
          <a:r>
            <a:rPr lang="ru-RU" dirty="0">
              <a:solidFill>
                <a:schemeClr val="tx1"/>
              </a:solidFill>
            </a:rPr>
            <a:t> собою </a:t>
          </a:r>
          <a:r>
            <a:rPr lang="ru-RU" dirty="0" err="1">
              <a:solidFill>
                <a:schemeClr val="tx1"/>
              </a:solidFill>
            </a:rPr>
            <a:t>полеміку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поглядів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і Е. </a:t>
          </a:r>
          <a:r>
            <a:rPr lang="ru-RU" dirty="0" err="1">
              <a:solidFill>
                <a:schemeClr val="tx1"/>
              </a:solidFill>
            </a:rPr>
            <a:t>Дегранжа</a:t>
          </a:r>
          <a:r>
            <a:rPr lang="ru-RU" dirty="0">
              <a:solidFill>
                <a:schemeClr val="tx1"/>
              </a:solidFill>
            </a:rPr>
            <a:t> та </a:t>
          </a:r>
          <a:r>
            <a:rPr lang="ru-RU" dirty="0" err="1">
              <a:solidFill>
                <a:schemeClr val="tx1"/>
              </a:solidFill>
            </a:rPr>
            <a:t>містить</a:t>
          </a:r>
          <a:r>
            <a:rPr lang="ru-RU" dirty="0">
              <a:solidFill>
                <a:schemeClr val="tx1"/>
              </a:solidFill>
            </a:rPr>
            <a:t> критику </a:t>
          </a:r>
          <a:r>
            <a:rPr lang="ru-RU" dirty="0" err="1">
              <a:solidFill>
                <a:schemeClr val="tx1"/>
              </a:solidFill>
            </a:rPr>
            <a:t>теорії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останнього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Критикуючи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теорію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п’яти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рахунків</a:t>
          </a:r>
          <a:r>
            <a:rPr lang="ru-RU" dirty="0">
              <a:solidFill>
                <a:schemeClr val="tx1"/>
              </a:solidFill>
            </a:rPr>
            <a:t>,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по </a:t>
          </a:r>
          <a:r>
            <a:rPr lang="ru-RU" dirty="0" err="1">
              <a:solidFill>
                <a:schemeClr val="tx1"/>
              </a:solidFill>
            </a:rPr>
            <a:t>суті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заперечував</a:t>
          </a:r>
          <a:r>
            <a:rPr lang="ru-RU" dirty="0">
              <a:solidFill>
                <a:schemeClr val="tx1"/>
              </a:solidFill>
            </a:rPr>
            <a:t> ту </a:t>
          </a:r>
          <a:r>
            <a:rPr lang="ru-RU" dirty="0" err="1">
              <a:solidFill>
                <a:schemeClr val="tx1"/>
              </a:solidFill>
            </a:rPr>
            <a:t>безмежну</a:t>
          </a:r>
          <a:r>
            <a:rPr lang="ru-RU" dirty="0">
              <a:solidFill>
                <a:schemeClr val="tx1"/>
              </a:solidFill>
            </a:rPr>
            <a:t> свободу </a:t>
          </a:r>
          <a:r>
            <a:rPr lang="ru-RU" dirty="0" err="1">
              <a:solidFill>
                <a:schemeClr val="tx1"/>
              </a:solidFill>
            </a:rPr>
            <a:t>дій</a:t>
          </a:r>
          <a:r>
            <a:rPr lang="ru-RU" dirty="0">
              <a:solidFill>
                <a:schemeClr val="tx1"/>
              </a:solidFill>
            </a:rPr>
            <a:t>, яку надавав Е. </a:t>
          </a:r>
          <a:r>
            <a:rPr lang="ru-RU" dirty="0" err="1">
              <a:solidFill>
                <a:schemeClr val="tx1"/>
              </a:solidFill>
            </a:rPr>
            <a:t>Дегранж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власнику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господарства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Подібно</a:t>
          </a:r>
          <a:r>
            <a:rPr lang="ru-RU" dirty="0">
              <a:solidFill>
                <a:schemeClr val="tx1"/>
              </a:solidFill>
            </a:rPr>
            <a:t> до того, як </a:t>
          </a:r>
          <a:r>
            <a:rPr lang="ru-RU" dirty="0" err="1">
              <a:solidFill>
                <a:schemeClr val="tx1"/>
              </a:solidFill>
            </a:rPr>
            <a:t>теорія</a:t>
          </a:r>
          <a:r>
            <a:rPr lang="ru-RU" dirty="0">
              <a:solidFill>
                <a:schemeClr val="tx1"/>
              </a:solidFill>
            </a:rPr>
            <a:t> Е. </a:t>
          </a:r>
          <a:r>
            <a:rPr lang="ru-RU" dirty="0" err="1">
              <a:solidFill>
                <a:schemeClr val="tx1"/>
              </a:solidFill>
            </a:rPr>
            <a:t>Дегранжа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була</a:t>
          </a:r>
          <a:r>
            <a:rPr lang="ru-RU" dirty="0">
              <a:solidFill>
                <a:schemeClr val="tx1"/>
              </a:solidFill>
            </a:rPr>
            <a:t> в </a:t>
          </a:r>
          <a:r>
            <a:rPr lang="ru-RU" dirty="0" err="1">
              <a:solidFill>
                <a:schemeClr val="tx1"/>
              </a:solidFill>
            </a:rPr>
            <a:t>свій</a:t>
          </a:r>
          <a:r>
            <a:rPr lang="ru-RU" dirty="0">
              <a:solidFill>
                <a:schemeClr val="tx1"/>
              </a:solidFill>
            </a:rPr>
            <a:t> час протестом </a:t>
          </a:r>
          <a:r>
            <a:rPr lang="ru-RU" dirty="0" err="1">
              <a:solidFill>
                <a:schemeClr val="tx1"/>
              </a:solidFill>
            </a:rPr>
            <a:t>проти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ускіпливої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регламентації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меркантилізму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теорію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можна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вважати</a:t>
          </a:r>
          <a:r>
            <a:rPr lang="ru-RU" dirty="0">
              <a:solidFill>
                <a:schemeClr val="tx1"/>
              </a:solidFill>
            </a:rPr>
            <a:t> протестом </a:t>
          </a:r>
          <a:r>
            <a:rPr lang="ru-RU" dirty="0" err="1">
              <a:solidFill>
                <a:schemeClr val="tx1"/>
              </a:solidFill>
            </a:rPr>
            <a:t>проти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безмежного</a:t>
          </a:r>
          <a:r>
            <a:rPr lang="ru-RU" dirty="0">
              <a:solidFill>
                <a:schemeClr val="tx1"/>
              </a:solidFill>
            </a:rPr>
            <a:t> абсолютизму </a:t>
          </a:r>
          <a:r>
            <a:rPr lang="ru-RU" dirty="0" err="1">
              <a:solidFill>
                <a:schemeClr val="tx1"/>
              </a:solidFill>
            </a:rPr>
            <a:t>власника</a:t>
          </a:r>
          <a:r>
            <a:rPr lang="ru-RU" dirty="0">
              <a:solidFill>
                <a:schemeClr val="tx1"/>
              </a:solidFill>
            </a:rPr>
            <a:t>.</a:t>
          </a:r>
        </a:p>
      </dgm:t>
    </dgm:pt>
    <dgm:pt modelId="{F4CAFB0E-8DF3-4188-8801-C751E228946B}" type="parTrans" cxnId="{E8EAEE26-8F4B-4D0D-9675-F1C74C1764B7}">
      <dgm:prSet/>
      <dgm:spPr/>
      <dgm:t>
        <a:bodyPr/>
        <a:lstStyle/>
        <a:p>
          <a:endParaRPr lang="ru-RU"/>
        </a:p>
      </dgm:t>
    </dgm:pt>
    <dgm:pt modelId="{D4A1F9FC-A0B7-493A-9A88-B0045DAAA45A}" type="sibTrans" cxnId="{E8EAEE26-8F4B-4D0D-9675-F1C74C1764B7}">
      <dgm:prSet/>
      <dgm:spPr/>
      <dgm:t>
        <a:bodyPr/>
        <a:lstStyle/>
        <a:p>
          <a:endParaRPr lang="ru-RU"/>
        </a:p>
      </dgm:t>
    </dgm:pt>
    <dgm:pt modelId="{176CAAC8-7F08-41E0-BBC2-878CA4653B23}">
      <dgm:prSet/>
      <dgm:spPr/>
      <dgm:t>
        <a:bodyPr/>
        <a:lstStyle/>
        <a:p>
          <a:r>
            <a:rPr lang="ru-RU" dirty="0" err="1">
              <a:solidFill>
                <a:schemeClr val="tx1"/>
              </a:solidFill>
            </a:rPr>
            <a:t>Сутність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теорії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полягає</a:t>
          </a:r>
          <a:r>
            <a:rPr lang="ru-RU" dirty="0">
              <a:solidFill>
                <a:schemeClr val="tx1"/>
              </a:solidFill>
            </a:rPr>
            <a:t> в тому, </a:t>
          </a:r>
          <a:r>
            <a:rPr lang="ru-RU" dirty="0" err="1">
              <a:solidFill>
                <a:schemeClr val="tx1"/>
              </a:solidFill>
            </a:rPr>
            <a:t>що</a:t>
          </a:r>
          <a:r>
            <a:rPr lang="ru-RU" dirty="0">
              <a:solidFill>
                <a:schemeClr val="tx1"/>
              </a:solidFill>
            </a:rPr>
            <a:t> автор </a:t>
          </a:r>
          <a:r>
            <a:rPr lang="ru-RU" dirty="0" err="1">
              <a:solidFill>
                <a:schemeClr val="tx1"/>
              </a:solidFill>
            </a:rPr>
            <a:t>всі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вважав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особовими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відкритими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частково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власнику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частково</a:t>
          </a:r>
          <a:r>
            <a:rPr lang="ru-RU" dirty="0">
              <a:solidFill>
                <a:schemeClr val="tx1"/>
              </a:solidFill>
            </a:rPr>
            <a:t> - агентам і </a:t>
          </a:r>
          <a:r>
            <a:rPr lang="ru-RU" dirty="0" err="1">
              <a:solidFill>
                <a:schemeClr val="tx1"/>
              </a:solidFill>
            </a:rPr>
            <a:t>кореспондентам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Посередником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між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власником</a:t>
          </a:r>
          <a:r>
            <a:rPr lang="ru-RU" dirty="0">
              <a:solidFill>
                <a:schemeClr val="tx1"/>
              </a:solidFill>
            </a:rPr>
            <a:t>, з одного боку, агентами і </a:t>
          </a:r>
          <a:r>
            <a:rPr lang="ru-RU" dirty="0" err="1">
              <a:solidFill>
                <a:schemeClr val="tx1"/>
              </a:solidFill>
            </a:rPr>
            <a:t>кореспондентами</a:t>
          </a:r>
          <a:r>
            <a:rPr lang="ru-RU" dirty="0">
              <a:solidFill>
                <a:schemeClr val="tx1"/>
              </a:solidFill>
            </a:rPr>
            <a:t> - з </a:t>
          </a:r>
          <a:r>
            <a:rPr lang="ru-RU" dirty="0" err="1">
              <a:solidFill>
                <a:schemeClr val="tx1"/>
              </a:solidFill>
            </a:rPr>
            <a:t>іншого</a:t>
          </a:r>
          <a:r>
            <a:rPr lang="ru-RU" dirty="0">
              <a:solidFill>
                <a:schemeClr val="tx1"/>
              </a:solidFill>
            </a:rPr>
            <a:t>, є </a:t>
          </a:r>
          <a:r>
            <a:rPr lang="ru-RU" dirty="0" err="1">
              <a:solidFill>
                <a:schemeClr val="tx1"/>
              </a:solidFill>
            </a:rPr>
            <a:t>адміністратор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якому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також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відкривається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особовий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рахунок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Кожна</a:t>
          </a:r>
          <a:r>
            <a:rPr lang="ru-RU" dirty="0">
              <a:solidFill>
                <a:schemeClr val="tx1"/>
              </a:solidFill>
            </a:rPr>
            <a:t> особа, </a:t>
          </a:r>
          <a:r>
            <a:rPr lang="ru-RU" dirty="0" err="1">
              <a:solidFill>
                <a:schemeClr val="tx1"/>
              </a:solidFill>
            </a:rPr>
            <a:t>незалежно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від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її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відношення</a:t>
          </a:r>
          <a:r>
            <a:rPr lang="ru-RU" dirty="0">
              <a:solidFill>
                <a:schemeClr val="tx1"/>
              </a:solidFill>
            </a:rPr>
            <a:t> до </a:t>
          </a:r>
          <a:r>
            <a:rPr lang="ru-RU" dirty="0" err="1">
              <a:solidFill>
                <a:schemeClr val="tx1"/>
              </a:solidFill>
            </a:rPr>
            <a:t>господарства</a:t>
          </a:r>
          <a:r>
            <a:rPr lang="ru-RU" dirty="0">
              <a:solidFill>
                <a:schemeClr val="tx1"/>
              </a:solidFill>
            </a:rPr>
            <a:t>, є </a:t>
          </a:r>
          <a:r>
            <a:rPr lang="ru-RU" dirty="0" err="1">
              <a:solidFill>
                <a:schemeClr val="tx1"/>
              </a:solidFill>
            </a:rPr>
            <a:t>дебітором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якщо</a:t>
          </a:r>
          <a:r>
            <a:rPr lang="ru-RU" dirty="0">
              <a:solidFill>
                <a:schemeClr val="tx1"/>
              </a:solidFill>
            </a:rPr>
            <a:t> вона </a:t>
          </a:r>
          <a:r>
            <a:rPr lang="ru-RU" dirty="0" err="1">
              <a:solidFill>
                <a:schemeClr val="tx1"/>
              </a:solidFill>
            </a:rPr>
            <a:t>отримує</a:t>
          </a:r>
          <a:r>
            <a:rPr lang="ru-RU" dirty="0">
              <a:solidFill>
                <a:schemeClr val="tx1"/>
              </a:solidFill>
            </a:rPr>
            <a:t> будь-яку </a:t>
          </a:r>
          <a:r>
            <a:rPr lang="ru-RU" dirty="0" err="1">
              <a:solidFill>
                <a:schemeClr val="tx1"/>
              </a:solidFill>
            </a:rPr>
            <a:t>цінність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Операція</a:t>
          </a:r>
          <a:r>
            <a:rPr lang="ru-RU" dirty="0">
              <a:solidFill>
                <a:schemeClr val="tx1"/>
              </a:solidFill>
            </a:rPr>
            <a:t>, за </a:t>
          </a:r>
          <a:r>
            <a:rPr lang="ru-RU" dirty="0" err="1">
              <a:solidFill>
                <a:schemeClr val="tx1"/>
              </a:solidFill>
            </a:rPr>
            <a:t>якою</a:t>
          </a:r>
          <a:r>
            <a:rPr lang="ru-RU" dirty="0">
              <a:solidFill>
                <a:schemeClr val="tx1"/>
              </a:solidFill>
            </a:rPr>
            <a:t> та </a:t>
          </a:r>
          <a:r>
            <a:rPr lang="ru-RU" dirty="0" err="1">
              <a:solidFill>
                <a:schemeClr val="tx1"/>
              </a:solidFill>
            </a:rPr>
            <a:t>або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інша</a:t>
          </a:r>
          <a:r>
            <a:rPr lang="ru-RU" dirty="0">
              <a:solidFill>
                <a:schemeClr val="tx1"/>
              </a:solidFill>
            </a:rPr>
            <a:t> особа </a:t>
          </a:r>
          <a:r>
            <a:rPr lang="ru-RU" dirty="0" err="1">
              <a:solidFill>
                <a:schemeClr val="tx1"/>
              </a:solidFill>
            </a:rPr>
            <a:t>стає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дебітором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записується</a:t>
          </a:r>
          <a:r>
            <a:rPr lang="ru-RU" dirty="0">
              <a:solidFill>
                <a:schemeClr val="tx1"/>
              </a:solidFill>
            </a:rPr>
            <a:t> в дебет </a:t>
          </a:r>
          <a:r>
            <a:rPr lang="ru-RU" dirty="0" err="1">
              <a:solidFill>
                <a:schemeClr val="tx1"/>
              </a:solidFill>
            </a:rPr>
            <a:t>його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особового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рахунку</a:t>
          </a:r>
          <a:r>
            <a:rPr lang="ru-RU" dirty="0">
              <a:solidFill>
                <a:schemeClr val="tx1"/>
              </a:solidFill>
            </a:rPr>
            <a:t>, а </a:t>
          </a:r>
          <a:r>
            <a:rPr lang="ru-RU" dirty="0" err="1">
              <a:solidFill>
                <a:schemeClr val="tx1"/>
              </a:solidFill>
            </a:rPr>
            <a:t>операція</a:t>
          </a:r>
          <a:r>
            <a:rPr lang="ru-RU" dirty="0">
              <a:solidFill>
                <a:schemeClr val="tx1"/>
              </a:solidFill>
            </a:rPr>
            <a:t>, за </a:t>
          </a:r>
          <a:r>
            <a:rPr lang="ru-RU" dirty="0" err="1">
              <a:solidFill>
                <a:schemeClr val="tx1"/>
              </a:solidFill>
            </a:rPr>
            <a:t>якою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ця</a:t>
          </a:r>
          <a:r>
            <a:rPr lang="ru-RU" dirty="0">
              <a:solidFill>
                <a:schemeClr val="tx1"/>
              </a:solidFill>
            </a:rPr>
            <a:t> особа </a:t>
          </a:r>
          <a:r>
            <a:rPr lang="ru-RU" dirty="0" err="1">
              <a:solidFill>
                <a:schemeClr val="tx1"/>
              </a:solidFill>
            </a:rPr>
            <a:t>стає</a:t>
          </a:r>
          <a:r>
            <a:rPr lang="ru-RU" dirty="0">
              <a:solidFill>
                <a:schemeClr val="tx1"/>
              </a:solidFill>
            </a:rPr>
            <a:t> кредитором, - в кредит. </a:t>
          </a:r>
          <a:r>
            <a:rPr lang="ru-RU" dirty="0" err="1">
              <a:solidFill>
                <a:schemeClr val="tx1"/>
              </a:solidFill>
            </a:rPr>
            <a:t>Оскільки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видане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однією</a:t>
          </a:r>
          <a:r>
            <a:rPr lang="ru-RU" dirty="0">
              <a:solidFill>
                <a:schemeClr val="tx1"/>
              </a:solidFill>
            </a:rPr>
            <a:t> особою </a:t>
          </a:r>
          <a:r>
            <a:rPr lang="ru-RU" dirty="0" err="1">
              <a:solidFill>
                <a:schemeClr val="tx1"/>
              </a:solidFill>
            </a:rPr>
            <a:t>завжди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отримується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іншою</a:t>
          </a:r>
          <a:r>
            <a:rPr lang="ru-RU" dirty="0">
              <a:solidFill>
                <a:schemeClr val="tx1"/>
              </a:solidFill>
            </a:rPr>
            <a:t>, то </a:t>
          </a:r>
          <a:r>
            <a:rPr lang="ru-RU" dirty="0" err="1">
              <a:solidFill>
                <a:schemeClr val="tx1"/>
              </a:solidFill>
            </a:rPr>
            <a:t>запис</a:t>
          </a:r>
          <a:r>
            <a:rPr lang="ru-RU" dirty="0">
              <a:solidFill>
                <a:schemeClr val="tx1"/>
              </a:solidFill>
            </a:rPr>
            <a:t> в дебет будь-</a:t>
          </a:r>
          <a:r>
            <a:rPr lang="ru-RU" dirty="0" err="1">
              <a:solidFill>
                <a:schemeClr val="tx1"/>
              </a:solidFill>
            </a:rPr>
            <a:t>якого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завжди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викликає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відповідний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запис</a:t>
          </a:r>
          <a:r>
            <a:rPr lang="ru-RU" dirty="0">
              <a:solidFill>
                <a:schemeClr val="tx1"/>
              </a:solidFill>
            </a:rPr>
            <a:t> в </a:t>
          </a:r>
          <a:r>
            <a:rPr lang="ru-RU" dirty="0" err="1">
              <a:solidFill>
                <a:schemeClr val="tx1"/>
              </a:solidFill>
            </a:rPr>
            <a:t>кредиті</a:t>
          </a:r>
          <a:r>
            <a:rPr lang="ru-RU" dirty="0">
              <a:solidFill>
                <a:schemeClr val="tx1"/>
              </a:solidFill>
            </a:rPr>
            <a:t> будь-</a:t>
          </a:r>
          <a:r>
            <a:rPr lang="ru-RU" dirty="0" err="1">
              <a:solidFill>
                <a:schemeClr val="tx1"/>
              </a:solidFill>
            </a:rPr>
            <a:t>якого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іншого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рахунку</a:t>
          </a:r>
          <a:r>
            <a:rPr lang="ru-RU" dirty="0">
              <a:solidFill>
                <a:schemeClr val="tx1"/>
              </a:solidFill>
            </a:rPr>
            <a:t>. В </a:t>
          </a:r>
          <a:r>
            <a:rPr lang="ru-RU" dirty="0" err="1">
              <a:solidFill>
                <a:schemeClr val="tx1"/>
              </a:solidFill>
            </a:rPr>
            <a:t>цьому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полягає</a:t>
          </a:r>
          <a:r>
            <a:rPr lang="ru-RU" dirty="0">
              <a:solidFill>
                <a:schemeClr val="tx1"/>
              </a:solidFill>
            </a:rPr>
            <a:t> закон </a:t>
          </a:r>
          <a:r>
            <a:rPr lang="ru-RU" dirty="0" err="1">
              <a:solidFill>
                <a:schemeClr val="tx1"/>
              </a:solidFill>
            </a:rPr>
            <a:t>подвійності</a:t>
          </a:r>
          <a:r>
            <a:rPr lang="ru-RU" dirty="0">
              <a:solidFill>
                <a:schemeClr val="tx1"/>
              </a:solidFill>
            </a:rPr>
            <a:t>.</a:t>
          </a:r>
        </a:p>
      </dgm:t>
    </dgm:pt>
    <dgm:pt modelId="{EDBEA9B1-421C-472E-A9FE-9EF2536F1373}" type="parTrans" cxnId="{BD34617F-3EED-47AE-ADE5-E02945C985D4}">
      <dgm:prSet/>
      <dgm:spPr/>
      <dgm:t>
        <a:bodyPr/>
        <a:lstStyle/>
        <a:p>
          <a:endParaRPr lang="ru-RU"/>
        </a:p>
      </dgm:t>
    </dgm:pt>
    <dgm:pt modelId="{A789C09F-14A7-4CFE-9323-DA7907342ADF}" type="sibTrans" cxnId="{BD34617F-3EED-47AE-ADE5-E02945C985D4}">
      <dgm:prSet/>
      <dgm:spPr/>
      <dgm:t>
        <a:bodyPr/>
        <a:lstStyle/>
        <a:p>
          <a:endParaRPr lang="ru-RU"/>
        </a:p>
      </dgm:t>
    </dgm:pt>
    <dgm:pt modelId="{C31DDC0D-6FBF-439C-A2B4-0AF4EAB7ABF1}" type="pres">
      <dgm:prSet presAssocID="{68864B4E-5C8D-4040-B424-54E246E2872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49C03A-C5D5-4206-BAEB-9CC4E37534E6}" type="pres">
      <dgm:prSet presAssocID="{C3DC55DE-EA2A-4A2B-89BE-5D95047CEE4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8D6D412-6FA1-49EA-9AA5-90C586355719}" type="pres">
      <dgm:prSet presAssocID="{D4A1F9FC-A0B7-493A-9A88-B0045DAAA45A}" presName="sibTrans" presStyleCnt="0"/>
      <dgm:spPr/>
    </dgm:pt>
    <dgm:pt modelId="{3B5C85DE-CF10-4697-B4E4-C4339F0EE624}" type="pres">
      <dgm:prSet presAssocID="{176CAAC8-7F08-41E0-BBC2-878CA4653B2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9D96379-17F1-41F7-A6D3-96877378713E}" type="presOf" srcId="{176CAAC8-7F08-41E0-BBC2-878CA4653B23}" destId="{3B5C85DE-CF10-4697-B4E4-C4339F0EE624}" srcOrd="0" destOrd="0" presId="urn:microsoft.com/office/officeart/2005/8/layout/hList6"/>
    <dgm:cxn modelId="{E8EAEE26-8F4B-4D0D-9675-F1C74C1764B7}" srcId="{68864B4E-5C8D-4040-B424-54E246E2872C}" destId="{C3DC55DE-EA2A-4A2B-89BE-5D95047CEE46}" srcOrd="0" destOrd="0" parTransId="{F4CAFB0E-8DF3-4188-8801-C751E228946B}" sibTransId="{D4A1F9FC-A0B7-493A-9A88-B0045DAAA45A}"/>
    <dgm:cxn modelId="{BD34617F-3EED-47AE-ADE5-E02945C985D4}" srcId="{68864B4E-5C8D-4040-B424-54E246E2872C}" destId="{176CAAC8-7F08-41E0-BBC2-878CA4653B23}" srcOrd="1" destOrd="0" parTransId="{EDBEA9B1-421C-472E-A9FE-9EF2536F1373}" sibTransId="{A789C09F-14A7-4CFE-9323-DA7907342ADF}"/>
    <dgm:cxn modelId="{3A931429-C769-44A1-B02D-F596828D06F5}" type="presOf" srcId="{C3DC55DE-EA2A-4A2B-89BE-5D95047CEE46}" destId="{4549C03A-C5D5-4206-BAEB-9CC4E37534E6}" srcOrd="0" destOrd="0" presId="urn:microsoft.com/office/officeart/2005/8/layout/hList6"/>
    <dgm:cxn modelId="{A79B5ECB-92A7-4A36-A00A-2F217EBBE74C}" type="presOf" srcId="{68864B4E-5C8D-4040-B424-54E246E2872C}" destId="{C31DDC0D-6FBF-439C-A2B4-0AF4EAB7ABF1}" srcOrd="0" destOrd="0" presId="urn:microsoft.com/office/officeart/2005/8/layout/hList6"/>
    <dgm:cxn modelId="{FF38F01A-5DCF-434A-B7F2-E4FC3730815A}" type="presParOf" srcId="{C31DDC0D-6FBF-439C-A2B4-0AF4EAB7ABF1}" destId="{4549C03A-C5D5-4206-BAEB-9CC4E37534E6}" srcOrd="0" destOrd="0" presId="urn:microsoft.com/office/officeart/2005/8/layout/hList6"/>
    <dgm:cxn modelId="{DBC62549-6CFF-4ED6-A908-4158A2F27836}" type="presParOf" srcId="{C31DDC0D-6FBF-439C-A2B4-0AF4EAB7ABF1}" destId="{28D6D412-6FA1-49EA-9AA5-90C586355719}" srcOrd="1" destOrd="0" presId="urn:microsoft.com/office/officeart/2005/8/layout/hList6"/>
    <dgm:cxn modelId="{99A657D3-1EFE-413D-B762-57ED4032E0B0}" type="presParOf" srcId="{C31DDC0D-6FBF-439C-A2B4-0AF4EAB7ABF1}" destId="{3B5C85DE-CF10-4697-B4E4-C4339F0EE624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15293B-BB3D-4D60-866B-AAE82878D6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6CAE2E-992F-4E46-915A-E9CC7E437B82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Ціла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епоха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пов’язана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ім’ям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Джузеппе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Народився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1827 р. і у 22-х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річному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вже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займався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питаннями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Основна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вийшла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світ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1873 р.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назвою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“Перший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досвід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логісмографії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”.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автор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узагальнив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попередні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винаходи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області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практики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Разом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зведені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викладені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основи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дослідженнях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виходить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того,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пізнання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сутності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виявити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внутрішні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процеси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виникають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соціальному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організмі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Сутність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таких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внутрішніх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за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постійної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особами,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роботі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Зовнішнім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вираженням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господарюючими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суб’єктами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відбуваються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кожному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Центром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На думку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“Я” кожного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навколо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нього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зосереджуються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інтереси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інтересах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вся робота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E06B7165-2B31-40F2-88A0-44E0CEC192E4}" type="parTrans" cxnId="{6859BE56-6406-4F3F-8BD2-0C86B7848967}">
      <dgm:prSet/>
      <dgm:spPr/>
      <dgm:t>
        <a:bodyPr/>
        <a:lstStyle/>
        <a:p>
          <a:endParaRPr lang="ru-RU"/>
        </a:p>
      </dgm:t>
    </dgm:pt>
    <dgm:pt modelId="{C49C0E47-EFAA-4180-8911-27F545B4B85C}" type="sibTrans" cxnId="{6859BE56-6406-4F3F-8BD2-0C86B7848967}">
      <dgm:prSet/>
      <dgm:spPr/>
      <dgm:t>
        <a:bodyPr/>
        <a:lstStyle/>
        <a:p>
          <a:endParaRPr lang="ru-RU"/>
        </a:p>
      </dgm:t>
    </dgm:pt>
    <dgm:pt modelId="{BD84D828-E386-4D3D-A4C0-1E6E15A7EBC2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створив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логісмографії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”,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систематичного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опису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згідно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проводяться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через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488919CA-02EC-402E-881E-3707D0D1CFE5}" type="parTrans" cxnId="{A538C040-9B61-4339-8410-1417924E8A2E}">
      <dgm:prSet/>
      <dgm:spPr/>
      <dgm:t>
        <a:bodyPr/>
        <a:lstStyle/>
        <a:p>
          <a:endParaRPr lang="ru-RU"/>
        </a:p>
      </dgm:t>
    </dgm:pt>
    <dgm:pt modelId="{E833C043-4206-426A-83D1-29E7AF3B3510}" type="sibTrans" cxnId="{A538C040-9B61-4339-8410-1417924E8A2E}">
      <dgm:prSet/>
      <dgm:spPr/>
      <dgm:t>
        <a:bodyPr/>
        <a:lstStyle/>
        <a:p>
          <a:endParaRPr lang="ru-RU"/>
        </a:p>
      </dgm:t>
    </dgm:pt>
    <dgm:pt modelId="{B626FD8B-1973-4C49-8488-399056DE084A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Контрагентами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охоронцями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касири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завідувачі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складами, магазинами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), 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дебіторами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кредиторами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Отже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протиставляються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відкриває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особистий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загальний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одного боку,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обов’язковими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сторонами в будь-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праву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відповідають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праву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відповідають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протилежні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породжують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думку про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терези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одній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шальці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знаходиться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а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другій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треті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особи. Права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кредит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в дебет; таким чином,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кожна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повинна бути записана в дебет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в кредит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в кредит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в дебет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Таким чином,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одного боку,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створюють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баланс,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економічним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основним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” балансом і за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проводяться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4D364E6D-F4B7-4241-AB60-34BBC2C548CC}" type="parTrans" cxnId="{E8D62ED4-5156-4BA9-B570-6213D36C2099}">
      <dgm:prSet/>
      <dgm:spPr/>
      <dgm:t>
        <a:bodyPr/>
        <a:lstStyle/>
        <a:p>
          <a:endParaRPr lang="ru-RU"/>
        </a:p>
      </dgm:t>
    </dgm:pt>
    <dgm:pt modelId="{7AB1D781-5DD0-4A7E-AF61-BD779392AA96}" type="sibTrans" cxnId="{E8D62ED4-5156-4BA9-B570-6213D36C2099}">
      <dgm:prSet/>
      <dgm:spPr/>
      <dgm:t>
        <a:bodyPr/>
        <a:lstStyle/>
        <a:p>
          <a:endParaRPr lang="ru-RU"/>
        </a:p>
      </dgm:t>
    </dgm:pt>
    <dgm:pt modelId="{531D9188-BF6A-43FB-908C-18DD206F5ADB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поверненням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Дегранжа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Н.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д’Анастасіо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важливе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пом’якшуючим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моментом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те,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розглядав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рівноправні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вступати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юридичні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один з одним.</a:t>
          </a:r>
        </a:p>
      </dgm:t>
    </dgm:pt>
    <dgm:pt modelId="{FC06E198-1E7B-4287-BD58-68960BBBE06F}" type="parTrans" cxnId="{80A92CE2-ECA9-43C0-AD3B-CFE872109701}">
      <dgm:prSet/>
      <dgm:spPr/>
      <dgm:t>
        <a:bodyPr/>
        <a:lstStyle/>
        <a:p>
          <a:endParaRPr lang="ru-RU"/>
        </a:p>
      </dgm:t>
    </dgm:pt>
    <dgm:pt modelId="{D5C81A08-74F4-4E64-A3EE-47CEC0FA8C65}" type="sibTrans" cxnId="{80A92CE2-ECA9-43C0-AD3B-CFE872109701}">
      <dgm:prSet/>
      <dgm:spPr/>
      <dgm:t>
        <a:bodyPr/>
        <a:lstStyle/>
        <a:p>
          <a:endParaRPr lang="ru-RU"/>
        </a:p>
      </dgm:t>
    </dgm:pt>
    <dgm:pt modelId="{2DC18EEF-FF2A-43CB-983A-683F53EDABE8}" type="pres">
      <dgm:prSet presAssocID="{2415293B-BB3D-4D60-866B-AAE82878D6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D110C3F-4157-40D8-9D37-8A7287CED68A}" type="pres">
      <dgm:prSet presAssocID="{F76CAE2E-992F-4E46-915A-E9CC7E437B8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94EE286-A839-4CAC-97E0-345EE94A7D75}" type="pres">
      <dgm:prSet presAssocID="{F76CAE2E-992F-4E46-915A-E9CC7E437B8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62E3DA-83D7-4FAD-A0FC-6F00C7309C5B}" type="pres">
      <dgm:prSet presAssocID="{B626FD8B-1973-4C49-8488-399056DE084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3B23397-8E05-4C40-8DBC-CF51F7096231}" type="pres">
      <dgm:prSet presAssocID="{B626FD8B-1973-4C49-8488-399056DE084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1174F3A-1665-49FB-B563-9D01AB6860FA}" type="presOf" srcId="{531D9188-BF6A-43FB-908C-18DD206F5ADB}" destId="{43B23397-8E05-4C40-8DBC-CF51F7096231}" srcOrd="0" destOrd="0" presId="urn:microsoft.com/office/officeart/2005/8/layout/vList2"/>
    <dgm:cxn modelId="{A81A1AB7-3643-4C6C-B493-0BC795D53996}" type="presOf" srcId="{F76CAE2E-992F-4E46-915A-E9CC7E437B82}" destId="{9D110C3F-4157-40D8-9D37-8A7287CED68A}" srcOrd="0" destOrd="0" presId="urn:microsoft.com/office/officeart/2005/8/layout/vList2"/>
    <dgm:cxn modelId="{80A92CE2-ECA9-43C0-AD3B-CFE872109701}" srcId="{B626FD8B-1973-4C49-8488-399056DE084A}" destId="{531D9188-BF6A-43FB-908C-18DD206F5ADB}" srcOrd="0" destOrd="0" parTransId="{FC06E198-1E7B-4287-BD58-68960BBBE06F}" sibTransId="{D5C81A08-74F4-4E64-A3EE-47CEC0FA8C65}"/>
    <dgm:cxn modelId="{A538C040-9B61-4339-8410-1417924E8A2E}" srcId="{F76CAE2E-992F-4E46-915A-E9CC7E437B82}" destId="{BD84D828-E386-4D3D-A4C0-1E6E15A7EBC2}" srcOrd="0" destOrd="0" parTransId="{488919CA-02EC-402E-881E-3707D0D1CFE5}" sibTransId="{E833C043-4206-426A-83D1-29E7AF3B3510}"/>
    <dgm:cxn modelId="{357BA5B1-0003-477F-AACB-751489ED1E1C}" type="presOf" srcId="{BD84D828-E386-4D3D-A4C0-1E6E15A7EBC2}" destId="{A94EE286-A839-4CAC-97E0-345EE94A7D75}" srcOrd="0" destOrd="0" presId="urn:microsoft.com/office/officeart/2005/8/layout/vList2"/>
    <dgm:cxn modelId="{1A66BEF4-8CCA-433F-8FC8-68C1D7BB2F61}" type="presOf" srcId="{B626FD8B-1973-4C49-8488-399056DE084A}" destId="{1062E3DA-83D7-4FAD-A0FC-6F00C7309C5B}" srcOrd="0" destOrd="0" presId="urn:microsoft.com/office/officeart/2005/8/layout/vList2"/>
    <dgm:cxn modelId="{6859BE56-6406-4F3F-8BD2-0C86B7848967}" srcId="{2415293B-BB3D-4D60-866B-AAE82878D6F5}" destId="{F76CAE2E-992F-4E46-915A-E9CC7E437B82}" srcOrd="0" destOrd="0" parTransId="{E06B7165-2B31-40F2-88A0-44E0CEC192E4}" sibTransId="{C49C0E47-EFAA-4180-8911-27F545B4B85C}"/>
    <dgm:cxn modelId="{456FA126-9400-473B-ADA2-5A5D93940D9E}" type="presOf" srcId="{2415293B-BB3D-4D60-866B-AAE82878D6F5}" destId="{2DC18EEF-FF2A-43CB-983A-683F53EDABE8}" srcOrd="0" destOrd="0" presId="urn:microsoft.com/office/officeart/2005/8/layout/vList2"/>
    <dgm:cxn modelId="{E8D62ED4-5156-4BA9-B570-6213D36C2099}" srcId="{2415293B-BB3D-4D60-866B-AAE82878D6F5}" destId="{B626FD8B-1973-4C49-8488-399056DE084A}" srcOrd="1" destOrd="0" parTransId="{4D364E6D-F4B7-4241-AB60-34BBC2C548CC}" sibTransId="{7AB1D781-5DD0-4A7E-AF61-BD779392AA96}"/>
    <dgm:cxn modelId="{E1907240-43FA-420A-8E6D-A6EAE949D1AA}" type="presParOf" srcId="{2DC18EEF-FF2A-43CB-983A-683F53EDABE8}" destId="{9D110C3F-4157-40D8-9D37-8A7287CED68A}" srcOrd="0" destOrd="0" presId="urn:microsoft.com/office/officeart/2005/8/layout/vList2"/>
    <dgm:cxn modelId="{49B3FAC2-34A2-4951-A3A3-C4CF9AF02043}" type="presParOf" srcId="{2DC18EEF-FF2A-43CB-983A-683F53EDABE8}" destId="{A94EE286-A839-4CAC-97E0-345EE94A7D75}" srcOrd="1" destOrd="0" presId="urn:microsoft.com/office/officeart/2005/8/layout/vList2"/>
    <dgm:cxn modelId="{5B79C36E-1216-4145-A5C0-32578D8FD2FE}" type="presParOf" srcId="{2DC18EEF-FF2A-43CB-983A-683F53EDABE8}" destId="{1062E3DA-83D7-4FAD-A0FC-6F00C7309C5B}" srcOrd="2" destOrd="0" presId="urn:microsoft.com/office/officeart/2005/8/layout/vList2"/>
    <dgm:cxn modelId="{030B6404-D225-4306-BD74-533FCE52528A}" type="presParOf" srcId="{2DC18EEF-FF2A-43CB-983A-683F53EDABE8}" destId="{43B23397-8E05-4C40-8DBC-CF51F709623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BC8C03-4718-45B2-8DC3-C257E6CFD880}" type="doc">
      <dgm:prSet loTypeId="urn:microsoft.com/office/officeart/2008/layout/VerticalAccent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9AB3D28-C76D-4A80-88E7-B2580696EF59}">
      <dgm:prSet phldrT="[Текст]" custT="1"/>
      <dgm:spPr/>
      <dgm:t>
        <a:bodyPr/>
        <a:lstStyle/>
        <a:p>
          <a:r>
            <a:rPr lang="ru-RU" sz="1050" dirty="0">
              <a:latin typeface="Times New Roman" pitchFamily="18" charset="0"/>
              <a:cs typeface="Times New Roman" pitchFamily="18" charset="0"/>
            </a:rPr>
            <a:t>Наведений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вище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короткий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нарис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певною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очевидністю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свідчить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значний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вплив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політичних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поглядів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еволюцію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думки.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Дегранжа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до Ф.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Марчі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розвився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всієї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сукупності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зовнішніх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умов;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меркантилізм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викликав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Дегранжа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ранній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західноєвропейський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соціалізм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Марчі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996B024-9FC1-4BD7-AFA1-690214C05772}" type="parTrans" cxnId="{FBC91037-407C-4B09-B149-DBA1BA9870BE}">
      <dgm:prSet/>
      <dgm:spPr/>
      <dgm:t>
        <a:bodyPr/>
        <a:lstStyle/>
        <a:p>
          <a:endParaRPr lang="ru-RU"/>
        </a:p>
      </dgm:t>
    </dgm:pt>
    <dgm:pt modelId="{CBCB953D-0BB7-4569-BC30-0C0BF839FB3D}" type="sibTrans" cxnId="{FBC91037-407C-4B09-B149-DBA1BA9870BE}">
      <dgm:prSet/>
      <dgm:spPr/>
      <dgm:t>
        <a:bodyPr/>
        <a:lstStyle/>
        <a:p>
          <a:endParaRPr lang="ru-RU"/>
        </a:p>
      </dgm:t>
    </dgm:pt>
    <dgm:pt modelId="{454F87D5-E662-4032-B7DF-C2520B4601F0}">
      <dgm:prSet phldrT="[Текст]" custT="1"/>
      <dgm:spPr/>
      <dgm:t>
        <a:bodyPr/>
        <a:lstStyle/>
        <a:p>
          <a:r>
            <a:rPr lang="ru-RU" sz="1050" dirty="0">
              <a:latin typeface="Times New Roman" pitchFamily="18" charset="0"/>
              <a:cs typeface="Times New Roman" pitchFamily="18" charset="0"/>
            </a:rPr>
            <a:t>Як же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вирішувалось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подвійності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теоріях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?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Кожна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господарська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операція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розглядалась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акт,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одночасно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суб’єкт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акт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містить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і право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словами: особа,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зобов’язана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особі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дала, а особа,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дала,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отримувати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актів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неодмінно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слід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відобразити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того,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хто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того,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хто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річ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яку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дають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і причину,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якою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породжує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відображається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персоніфікується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людей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переносяться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уособлює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якусь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персону, особу.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винен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іншому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віддає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отримати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отримав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дебетується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а той,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видав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кредитується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припустимо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придбано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цукор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готівку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означає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Цукор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Цукру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винен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(дебет)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Касі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(кредит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).</a:t>
          </a:r>
        </a:p>
      </dgm:t>
    </dgm:pt>
    <dgm:pt modelId="{D7D42A4D-3C85-45D0-8462-4802A40DD0B1}" type="parTrans" cxnId="{61BD7191-F701-4655-806A-79432750FD89}">
      <dgm:prSet/>
      <dgm:spPr/>
      <dgm:t>
        <a:bodyPr/>
        <a:lstStyle/>
        <a:p>
          <a:endParaRPr lang="ru-RU"/>
        </a:p>
      </dgm:t>
    </dgm:pt>
    <dgm:pt modelId="{3F771436-A8CE-4A04-8941-88B6FB0D4B5B}" type="sibTrans" cxnId="{61BD7191-F701-4655-806A-79432750FD89}">
      <dgm:prSet/>
      <dgm:spPr/>
      <dgm:t>
        <a:bodyPr/>
        <a:lstStyle/>
        <a:p>
          <a:endParaRPr lang="ru-RU"/>
        </a:p>
      </dgm:t>
    </dgm:pt>
    <dgm:pt modelId="{855886EB-B526-46F0-9CCD-182F436B3112}">
      <dgm:prSet phldrT="[Текст]" custT="1"/>
      <dgm:spPr/>
      <dgm:t>
        <a:bodyPr/>
        <a:lstStyle/>
        <a:p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Процес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розумівся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авторами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де: 1)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розглядались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Касира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Товарів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відповідальної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товари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Прибутків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збитків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2)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розумівся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спосіб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відображення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стягуються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3)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визначались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підзвітних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суб’єктів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F395919F-7C06-4467-8B33-B0C9768754A7}" type="parTrans" cxnId="{819B3959-F312-4AC1-9166-B005D5438D52}">
      <dgm:prSet/>
      <dgm:spPr/>
      <dgm:t>
        <a:bodyPr/>
        <a:lstStyle/>
        <a:p>
          <a:endParaRPr lang="ru-RU"/>
        </a:p>
      </dgm:t>
    </dgm:pt>
    <dgm:pt modelId="{CDC72CC3-BAA7-4A54-AB1D-7AE9110EB1E8}" type="sibTrans" cxnId="{819B3959-F312-4AC1-9166-B005D5438D52}">
      <dgm:prSet/>
      <dgm:spPr/>
      <dgm:t>
        <a:bodyPr/>
        <a:lstStyle/>
        <a:p>
          <a:endParaRPr lang="ru-RU"/>
        </a:p>
      </dgm:t>
    </dgm:pt>
    <dgm:pt modelId="{791C3CFB-DDFD-442B-8EF1-F6E2F54FA4F7}">
      <dgm:prSet phldrT="[Текст]" custT="1"/>
      <dgm:spPr/>
      <dgm:t>
        <a:bodyPr/>
        <a:lstStyle/>
        <a:p>
          <a:r>
            <a:rPr lang="ru-RU" sz="1050" dirty="0" err="1">
              <a:latin typeface="Times New Roman" pitchFamily="18" charset="0"/>
              <a:cs typeface="Times New Roman" pitchFamily="18" charset="0"/>
            </a:rPr>
            <a:t>Така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обгрунтування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принципу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подвійності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на думку І.В.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Малишева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здатись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наївною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Але в той час вона мала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велике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чинила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вплив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наступні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захищають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безмежне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приватної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автор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першої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друкованої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Л.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Пачолі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(1494)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захищав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право торгового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купця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представник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Дегранж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виступив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1795 р.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захисник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буржуазії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0C57ED1-9701-4EC4-B6D1-AD1C11EC2887}" type="parTrans" cxnId="{0FA88E9B-4103-4DD2-A913-2D946164A747}">
      <dgm:prSet/>
      <dgm:spPr/>
      <dgm:t>
        <a:bodyPr/>
        <a:lstStyle/>
        <a:p>
          <a:endParaRPr lang="ru-RU"/>
        </a:p>
      </dgm:t>
    </dgm:pt>
    <dgm:pt modelId="{6E0D6F71-A6CE-40E9-A2A6-DD7EF8AA30FC}" type="sibTrans" cxnId="{0FA88E9B-4103-4DD2-A913-2D946164A747}">
      <dgm:prSet/>
      <dgm:spPr/>
      <dgm:t>
        <a:bodyPr/>
        <a:lstStyle/>
        <a:p>
          <a:endParaRPr lang="ru-RU"/>
        </a:p>
      </dgm:t>
    </dgm:pt>
    <dgm:pt modelId="{B4AFA801-E8B8-44CD-88FF-DB20770D779C}">
      <dgm:prSet phldrT="[Текст]" custT="1"/>
      <dgm:spPr/>
      <dgm:t>
        <a:bodyPr/>
        <a:lstStyle/>
        <a:p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Сучасний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представлений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персоналістичними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теоріями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грунтуються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тезисі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предметом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особи (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зайняті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процесах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),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права,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відповідальність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погляди,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інтереси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До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складу належать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податкова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етична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біхевіористична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психологічна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9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614137F1-80BD-4E75-BBC0-DE36A337D816}" type="parTrans" cxnId="{DA0985ED-BA36-4FB8-929F-36D283F2056E}">
      <dgm:prSet/>
      <dgm:spPr/>
      <dgm:t>
        <a:bodyPr/>
        <a:lstStyle/>
        <a:p>
          <a:endParaRPr lang="ru-RU"/>
        </a:p>
      </dgm:t>
    </dgm:pt>
    <dgm:pt modelId="{861FFCB1-9002-4BE7-AD02-019496805F77}" type="sibTrans" cxnId="{DA0985ED-BA36-4FB8-929F-36D283F2056E}">
      <dgm:prSet/>
      <dgm:spPr/>
      <dgm:t>
        <a:bodyPr/>
        <a:lstStyle/>
        <a:p>
          <a:endParaRPr lang="ru-RU"/>
        </a:p>
      </dgm:t>
    </dgm:pt>
    <dgm:pt modelId="{231D1B05-5261-4642-B134-2A8F45522EEE}" type="pres">
      <dgm:prSet presAssocID="{A0BC8C03-4718-45B2-8DC3-C257E6CFD880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uk-UA"/>
        </a:p>
      </dgm:t>
    </dgm:pt>
    <dgm:pt modelId="{3D14D81B-DF83-4910-BF89-033B664FC888}" type="pres">
      <dgm:prSet presAssocID="{59AB3D28-C76D-4A80-88E7-B2580696EF59}" presName="parenttextcomposite" presStyleCnt="0"/>
      <dgm:spPr/>
    </dgm:pt>
    <dgm:pt modelId="{8E5CB95D-241C-475A-9670-2368B491A27F}" type="pres">
      <dgm:prSet presAssocID="{59AB3D28-C76D-4A80-88E7-B2580696EF59}" presName="parenttext" presStyleLbl="revTx" presStyleIdx="0" presStyleCnt="5" custScaleX="96226" custScaleY="181486" custLinFactNeighborX="-274" custLinFactNeighborY="-2104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21E9088-CCA8-43CC-A5F0-8C199CC2ACD3}" type="pres">
      <dgm:prSet presAssocID="{59AB3D28-C76D-4A80-88E7-B2580696EF59}" presName="parallelogramComposite" presStyleCnt="0"/>
      <dgm:spPr/>
    </dgm:pt>
    <dgm:pt modelId="{9DB6D57B-8CA3-4BFE-ABBD-1B800ED2DC88}" type="pres">
      <dgm:prSet presAssocID="{59AB3D28-C76D-4A80-88E7-B2580696EF59}" presName="parallelogram1" presStyleLbl="alignNode1" presStyleIdx="0" presStyleCnt="35"/>
      <dgm:spPr/>
    </dgm:pt>
    <dgm:pt modelId="{FCC5508A-C69B-4296-B219-CF5B4992AACD}" type="pres">
      <dgm:prSet presAssocID="{59AB3D28-C76D-4A80-88E7-B2580696EF59}" presName="parallelogram2" presStyleLbl="alignNode1" presStyleIdx="1" presStyleCnt="35"/>
      <dgm:spPr/>
    </dgm:pt>
    <dgm:pt modelId="{A69C0BB9-022A-4E45-AD5A-3229BE16E77A}" type="pres">
      <dgm:prSet presAssocID="{59AB3D28-C76D-4A80-88E7-B2580696EF59}" presName="parallelogram3" presStyleLbl="alignNode1" presStyleIdx="2" presStyleCnt="35"/>
      <dgm:spPr/>
    </dgm:pt>
    <dgm:pt modelId="{7BD8FB47-2E54-4722-B569-6B9B205269EA}" type="pres">
      <dgm:prSet presAssocID="{59AB3D28-C76D-4A80-88E7-B2580696EF59}" presName="parallelogram4" presStyleLbl="alignNode1" presStyleIdx="3" presStyleCnt="35"/>
      <dgm:spPr/>
    </dgm:pt>
    <dgm:pt modelId="{DC27DD0F-6AB7-4CC5-881D-B8AE068A6C94}" type="pres">
      <dgm:prSet presAssocID="{59AB3D28-C76D-4A80-88E7-B2580696EF59}" presName="parallelogram5" presStyleLbl="alignNode1" presStyleIdx="4" presStyleCnt="35"/>
      <dgm:spPr/>
    </dgm:pt>
    <dgm:pt modelId="{2E21C2EF-21EA-48F8-BB16-1FBED9CEDDA1}" type="pres">
      <dgm:prSet presAssocID="{59AB3D28-C76D-4A80-88E7-B2580696EF59}" presName="parallelogram6" presStyleLbl="alignNode1" presStyleIdx="5" presStyleCnt="35"/>
      <dgm:spPr/>
    </dgm:pt>
    <dgm:pt modelId="{716C649A-DC2D-41DE-A465-7D4BD8E7C8DA}" type="pres">
      <dgm:prSet presAssocID="{59AB3D28-C76D-4A80-88E7-B2580696EF59}" presName="parallelogram7" presStyleLbl="alignNode1" presStyleIdx="6" presStyleCnt="35"/>
      <dgm:spPr/>
    </dgm:pt>
    <dgm:pt modelId="{51B80344-017E-42C0-8683-48056CF94BE7}" type="pres">
      <dgm:prSet presAssocID="{CBCB953D-0BB7-4569-BC30-0C0BF839FB3D}" presName="sibTrans" presStyleCnt="0"/>
      <dgm:spPr/>
    </dgm:pt>
    <dgm:pt modelId="{EDDCB07E-BCE2-4775-AF42-649546E961A2}" type="pres">
      <dgm:prSet presAssocID="{454F87D5-E662-4032-B7DF-C2520B4601F0}" presName="parenttextcomposite" presStyleCnt="0"/>
      <dgm:spPr/>
    </dgm:pt>
    <dgm:pt modelId="{B0EAAE2C-DAAC-4333-8AD2-2CD6BFFD9341}" type="pres">
      <dgm:prSet presAssocID="{454F87D5-E662-4032-B7DF-C2520B4601F0}" presName="parenttext" presStyleLbl="revTx" presStyleIdx="1" presStyleCnt="5" custScaleX="98057" custScaleY="21290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B0CD61D-47A1-43D9-A7B1-FE3C3592C5B3}" type="pres">
      <dgm:prSet presAssocID="{454F87D5-E662-4032-B7DF-C2520B4601F0}" presName="parallelogramComposite" presStyleCnt="0"/>
      <dgm:spPr/>
    </dgm:pt>
    <dgm:pt modelId="{82765AB3-EF0F-4378-989E-660F7EB8380A}" type="pres">
      <dgm:prSet presAssocID="{454F87D5-E662-4032-B7DF-C2520B4601F0}" presName="parallelogram1" presStyleLbl="alignNode1" presStyleIdx="7" presStyleCnt="35" custLinFactNeighborX="-9340" custLinFactNeighborY="94919"/>
      <dgm:spPr/>
    </dgm:pt>
    <dgm:pt modelId="{8C62C4CB-8826-4484-B688-E231753F1586}" type="pres">
      <dgm:prSet presAssocID="{454F87D5-E662-4032-B7DF-C2520B4601F0}" presName="parallelogram2" presStyleLbl="alignNode1" presStyleIdx="8" presStyleCnt="35" custLinFactNeighborX="-13175" custLinFactNeighborY="94919"/>
      <dgm:spPr/>
    </dgm:pt>
    <dgm:pt modelId="{77ADD56A-20AB-4190-B116-AC15EE191656}" type="pres">
      <dgm:prSet presAssocID="{454F87D5-E662-4032-B7DF-C2520B4601F0}" presName="parallelogram3" presStyleLbl="alignNode1" presStyleIdx="9" presStyleCnt="35" custLinFactNeighborX="-17011" custLinFactNeighborY="94919"/>
      <dgm:spPr/>
    </dgm:pt>
    <dgm:pt modelId="{86EE6A5E-FBE0-49D2-986B-300F24B1857F}" type="pres">
      <dgm:prSet presAssocID="{454F87D5-E662-4032-B7DF-C2520B4601F0}" presName="parallelogram4" presStyleLbl="alignNode1" presStyleIdx="10" presStyleCnt="35" custLinFactNeighborX="-20846" custLinFactNeighborY="94919"/>
      <dgm:spPr/>
    </dgm:pt>
    <dgm:pt modelId="{33F8C0A7-4239-49C0-AB20-8C14FBDBA379}" type="pres">
      <dgm:prSet presAssocID="{454F87D5-E662-4032-B7DF-C2520B4601F0}" presName="parallelogram5" presStyleLbl="alignNode1" presStyleIdx="11" presStyleCnt="35" custLinFactNeighborX="-17395" custLinFactNeighborY="94919"/>
      <dgm:spPr/>
    </dgm:pt>
    <dgm:pt modelId="{DB2CD5BF-555D-4293-94D9-56F7D5EC7694}" type="pres">
      <dgm:prSet presAssocID="{454F87D5-E662-4032-B7DF-C2520B4601F0}" presName="parallelogram6" presStyleLbl="alignNode1" presStyleIdx="12" presStyleCnt="35" custLinFactNeighborX="-21230" custLinFactNeighborY="94919"/>
      <dgm:spPr/>
    </dgm:pt>
    <dgm:pt modelId="{5B580C98-D794-4844-A783-2A37435AD555}" type="pres">
      <dgm:prSet presAssocID="{454F87D5-E662-4032-B7DF-C2520B4601F0}" presName="parallelogram7" presStyleLbl="alignNode1" presStyleIdx="13" presStyleCnt="35" custLinFactNeighborX="-17780" custLinFactNeighborY="94919"/>
      <dgm:spPr/>
    </dgm:pt>
    <dgm:pt modelId="{97D3E867-9C6A-44E4-9ECF-E15A445ED918}" type="pres">
      <dgm:prSet presAssocID="{3F771436-A8CE-4A04-8941-88B6FB0D4B5B}" presName="sibTrans" presStyleCnt="0"/>
      <dgm:spPr/>
    </dgm:pt>
    <dgm:pt modelId="{37884157-6056-4914-ADD5-FE26A6F3590B}" type="pres">
      <dgm:prSet presAssocID="{855886EB-B526-46F0-9CCD-182F436B3112}" presName="parenttextcomposite" presStyleCnt="0"/>
      <dgm:spPr/>
    </dgm:pt>
    <dgm:pt modelId="{9B59763E-3D93-4C9B-BEAC-7BCE18C6B850}" type="pres">
      <dgm:prSet presAssocID="{855886EB-B526-46F0-9CCD-182F436B3112}" presName="parenttext" presStyleLbl="revTx" presStyleIdx="2" presStyleCnt="5" custScaleX="100111" custScaleY="123758" custLinFactNeighborX="-274" custLinFactNeighborY="-1037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A42B565-0D58-4B8B-A113-4E3C46B6E9A2}" type="pres">
      <dgm:prSet presAssocID="{855886EB-B526-46F0-9CCD-182F436B3112}" presName="parallelogramComposite" presStyleCnt="0"/>
      <dgm:spPr/>
    </dgm:pt>
    <dgm:pt modelId="{971B26A3-8203-4788-8E77-333FB13722BA}" type="pres">
      <dgm:prSet presAssocID="{855886EB-B526-46F0-9CCD-182F436B3112}" presName="parallelogram1" presStyleLbl="alignNode1" presStyleIdx="14" presStyleCnt="35"/>
      <dgm:spPr/>
    </dgm:pt>
    <dgm:pt modelId="{863C28B8-E8CA-40F1-A3E5-DB06FEEB6B33}" type="pres">
      <dgm:prSet presAssocID="{855886EB-B526-46F0-9CCD-182F436B3112}" presName="parallelogram2" presStyleLbl="alignNode1" presStyleIdx="15" presStyleCnt="35"/>
      <dgm:spPr/>
    </dgm:pt>
    <dgm:pt modelId="{1D3A42EF-41F1-4BEF-A12E-EC3F9563B724}" type="pres">
      <dgm:prSet presAssocID="{855886EB-B526-46F0-9CCD-182F436B3112}" presName="parallelogram3" presStyleLbl="alignNode1" presStyleIdx="16" presStyleCnt="35"/>
      <dgm:spPr/>
    </dgm:pt>
    <dgm:pt modelId="{6DD390E2-91B7-44ED-9863-A69AE3A02BAC}" type="pres">
      <dgm:prSet presAssocID="{855886EB-B526-46F0-9CCD-182F436B3112}" presName="parallelogram4" presStyleLbl="alignNode1" presStyleIdx="17" presStyleCnt="35"/>
      <dgm:spPr/>
    </dgm:pt>
    <dgm:pt modelId="{5E69C4B0-ED8F-4C23-8219-724700EC4881}" type="pres">
      <dgm:prSet presAssocID="{855886EB-B526-46F0-9CCD-182F436B3112}" presName="parallelogram5" presStyleLbl="alignNode1" presStyleIdx="18" presStyleCnt="35"/>
      <dgm:spPr/>
    </dgm:pt>
    <dgm:pt modelId="{396F8CA4-5761-4D8C-A564-C6F8B5658C84}" type="pres">
      <dgm:prSet presAssocID="{855886EB-B526-46F0-9CCD-182F436B3112}" presName="parallelogram6" presStyleLbl="alignNode1" presStyleIdx="19" presStyleCnt="35"/>
      <dgm:spPr/>
    </dgm:pt>
    <dgm:pt modelId="{007A250C-8969-47C4-8404-48FEC48CD563}" type="pres">
      <dgm:prSet presAssocID="{855886EB-B526-46F0-9CCD-182F436B3112}" presName="parallelogram7" presStyleLbl="alignNode1" presStyleIdx="20" presStyleCnt="35"/>
      <dgm:spPr/>
    </dgm:pt>
    <dgm:pt modelId="{3BE8EB62-5696-4792-891D-EEA899D8FA8D}" type="pres">
      <dgm:prSet presAssocID="{CDC72CC3-BAA7-4A54-AB1D-7AE9110EB1E8}" presName="sibTrans" presStyleCnt="0"/>
      <dgm:spPr/>
    </dgm:pt>
    <dgm:pt modelId="{40B7D8F6-152D-4C0A-8084-ADF184F303C4}" type="pres">
      <dgm:prSet presAssocID="{791C3CFB-DDFD-442B-8EF1-F6E2F54FA4F7}" presName="parenttextcomposite" presStyleCnt="0"/>
      <dgm:spPr/>
    </dgm:pt>
    <dgm:pt modelId="{09988741-A901-494A-948E-758FCD9F66BC}" type="pres">
      <dgm:prSet presAssocID="{791C3CFB-DDFD-442B-8EF1-F6E2F54FA4F7}" presName="parenttext" presStyleLbl="revTx" presStyleIdx="3" presStyleCnt="5" custLinFactNeighborX="-274" custLinFactNeighborY="-1589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D750F99-2AEF-4CF6-90E0-A1625CA6515A}" type="pres">
      <dgm:prSet presAssocID="{791C3CFB-DDFD-442B-8EF1-F6E2F54FA4F7}" presName="parallelogramComposite" presStyleCnt="0"/>
      <dgm:spPr/>
    </dgm:pt>
    <dgm:pt modelId="{4C66A737-88ED-4D6E-85AA-921ED3FC2A5B}" type="pres">
      <dgm:prSet presAssocID="{791C3CFB-DDFD-442B-8EF1-F6E2F54FA4F7}" presName="parallelogram1" presStyleLbl="alignNode1" presStyleIdx="21" presStyleCnt="35"/>
      <dgm:spPr/>
    </dgm:pt>
    <dgm:pt modelId="{A5CEA77F-F294-4EE1-BA4F-E93A8A28D61E}" type="pres">
      <dgm:prSet presAssocID="{791C3CFB-DDFD-442B-8EF1-F6E2F54FA4F7}" presName="parallelogram2" presStyleLbl="alignNode1" presStyleIdx="22" presStyleCnt="35"/>
      <dgm:spPr/>
    </dgm:pt>
    <dgm:pt modelId="{48012FC5-D336-4E25-8B86-542BDE99B9AF}" type="pres">
      <dgm:prSet presAssocID="{791C3CFB-DDFD-442B-8EF1-F6E2F54FA4F7}" presName="parallelogram3" presStyleLbl="alignNode1" presStyleIdx="23" presStyleCnt="35"/>
      <dgm:spPr/>
    </dgm:pt>
    <dgm:pt modelId="{93D86E92-C950-4863-933A-D02425B1B57D}" type="pres">
      <dgm:prSet presAssocID="{791C3CFB-DDFD-442B-8EF1-F6E2F54FA4F7}" presName="parallelogram4" presStyleLbl="alignNode1" presStyleIdx="24" presStyleCnt="35"/>
      <dgm:spPr/>
    </dgm:pt>
    <dgm:pt modelId="{18964F1C-0C35-4184-A349-FF3BB7CB8EF1}" type="pres">
      <dgm:prSet presAssocID="{791C3CFB-DDFD-442B-8EF1-F6E2F54FA4F7}" presName="parallelogram5" presStyleLbl="alignNode1" presStyleIdx="25" presStyleCnt="35"/>
      <dgm:spPr/>
    </dgm:pt>
    <dgm:pt modelId="{FF92287B-A31A-4257-8E54-B307E142C0A4}" type="pres">
      <dgm:prSet presAssocID="{791C3CFB-DDFD-442B-8EF1-F6E2F54FA4F7}" presName="parallelogram6" presStyleLbl="alignNode1" presStyleIdx="26" presStyleCnt="35"/>
      <dgm:spPr/>
    </dgm:pt>
    <dgm:pt modelId="{F50085C2-1539-42A2-9C97-72D571DCB9A4}" type="pres">
      <dgm:prSet presAssocID="{791C3CFB-DDFD-442B-8EF1-F6E2F54FA4F7}" presName="parallelogram7" presStyleLbl="alignNode1" presStyleIdx="27" presStyleCnt="35"/>
      <dgm:spPr/>
    </dgm:pt>
    <dgm:pt modelId="{929C5D6B-A316-4CF6-A960-7D0CC8BA0085}" type="pres">
      <dgm:prSet presAssocID="{6E0D6F71-A6CE-40E9-A2A6-DD7EF8AA30FC}" presName="sibTrans" presStyleCnt="0"/>
      <dgm:spPr/>
    </dgm:pt>
    <dgm:pt modelId="{CAF19BAF-1C87-4314-964F-A01AB6CDDD40}" type="pres">
      <dgm:prSet presAssocID="{B4AFA801-E8B8-44CD-88FF-DB20770D779C}" presName="parenttextcomposite" presStyleCnt="0"/>
      <dgm:spPr/>
    </dgm:pt>
    <dgm:pt modelId="{00FCCC57-4561-4114-AFC6-3BD9B0CC4C6B}" type="pres">
      <dgm:prSet presAssocID="{B4AFA801-E8B8-44CD-88FF-DB20770D779C}" presName="parenttext" presStyleLbl="revTx" presStyleIdx="4" presStyleCnt="5" custLinFactNeighborX="697" custLinFactNeighborY="-3210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C344841-D62C-4A36-A3F0-E31AE09C2663}" type="pres">
      <dgm:prSet presAssocID="{B4AFA801-E8B8-44CD-88FF-DB20770D779C}" presName="parallelogramComposite" presStyleCnt="0"/>
      <dgm:spPr/>
    </dgm:pt>
    <dgm:pt modelId="{5FC97270-9543-4AF9-8B68-3205FAA9F60E}" type="pres">
      <dgm:prSet presAssocID="{B4AFA801-E8B8-44CD-88FF-DB20770D779C}" presName="parallelogram1" presStyleLbl="alignNode1" presStyleIdx="28" presStyleCnt="35"/>
      <dgm:spPr/>
    </dgm:pt>
    <dgm:pt modelId="{C71C9980-5C70-4758-A5F4-759F4054C100}" type="pres">
      <dgm:prSet presAssocID="{B4AFA801-E8B8-44CD-88FF-DB20770D779C}" presName="parallelogram2" presStyleLbl="alignNode1" presStyleIdx="29" presStyleCnt="35"/>
      <dgm:spPr/>
    </dgm:pt>
    <dgm:pt modelId="{938C2C63-2842-4728-810C-8821B7A56166}" type="pres">
      <dgm:prSet presAssocID="{B4AFA801-E8B8-44CD-88FF-DB20770D779C}" presName="parallelogram3" presStyleLbl="alignNode1" presStyleIdx="30" presStyleCnt="35"/>
      <dgm:spPr/>
    </dgm:pt>
    <dgm:pt modelId="{25A5D3C8-8936-4B8F-BB74-E983EB72EDAF}" type="pres">
      <dgm:prSet presAssocID="{B4AFA801-E8B8-44CD-88FF-DB20770D779C}" presName="parallelogram4" presStyleLbl="alignNode1" presStyleIdx="31" presStyleCnt="35"/>
      <dgm:spPr/>
    </dgm:pt>
    <dgm:pt modelId="{98CEDFDB-F041-42D2-BFA9-F8BFB3E63763}" type="pres">
      <dgm:prSet presAssocID="{B4AFA801-E8B8-44CD-88FF-DB20770D779C}" presName="parallelogram5" presStyleLbl="alignNode1" presStyleIdx="32" presStyleCnt="35"/>
      <dgm:spPr/>
    </dgm:pt>
    <dgm:pt modelId="{4A208243-2ADA-4B5A-8424-C879EDB82FF4}" type="pres">
      <dgm:prSet presAssocID="{B4AFA801-E8B8-44CD-88FF-DB20770D779C}" presName="parallelogram6" presStyleLbl="alignNode1" presStyleIdx="33" presStyleCnt="35"/>
      <dgm:spPr/>
    </dgm:pt>
    <dgm:pt modelId="{9AB95401-3814-4E90-AE44-3CA0197CE36E}" type="pres">
      <dgm:prSet presAssocID="{B4AFA801-E8B8-44CD-88FF-DB20770D779C}" presName="parallelogram7" presStyleLbl="alignNode1" presStyleIdx="34" presStyleCnt="35"/>
      <dgm:spPr/>
    </dgm:pt>
  </dgm:ptLst>
  <dgm:cxnLst>
    <dgm:cxn modelId="{FBC91037-407C-4B09-B149-DBA1BA9870BE}" srcId="{A0BC8C03-4718-45B2-8DC3-C257E6CFD880}" destId="{59AB3D28-C76D-4A80-88E7-B2580696EF59}" srcOrd="0" destOrd="0" parTransId="{2996B024-9FC1-4BD7-AFA1-690214C05772}" sibTransId="{CBCB953D-0BB7-4569-BC30-0C0BF839FB3D}"/>
    <dgm:cxn modelId="{2605C996-F44D-4365-A1FF-B0FCEB83B512}" type="presOf" srcId="{454F87D5-E662-4032-B7DF-C2520B4601F0}" destId="{B0EAAE2C-DAAC-4333-8AD2-2CD6BFFD9341}" srcOrd="0" destOrd="0" presId="urn:microsoft.com/office/officeart/2008/layout/VerticalAccentList"/>
    <dgm:cxn modelId="{B59D8A02-C228-4A4D-9661-B6D0C2E38915}" type="presOf" srcId="{791C3CFB-DDFD-442B-8EF1-F6E2F54FA4F7}" destId="{09988741-A901-494A-948E-758FCD9F66BC}" srcOrd="0" destOrd="0" presId="urn:microsoft.com/office/officeart/2008/layout/VerticalAccentList"/>
    <dgm:cxn modelId="{DA0985ED-BA36-4FB8-929F-36D283F2056E}" srcId="{A0BC8C03-4718-45B2-8DC3-C257E6CFD880}" destId="{B4AFA801-E8B8-44CD-88FF-DB20770D779C}" srcOrd="4" destOrd="0" parTransId="{614137F1-80BD-4E75-BBC0-DE36A337D816}" sibTransId="{861FFCB1-9002-4BE7-AD02-019496805F77}"/>
    <dgm:cxn modelId="{0BA4C24F-3240-4FA0-92E3-8F5C9A19D8F1}" type="presOf" srcId="{59AB3D28-C76D-4A80-88E7-B2580696EF59}" destId="{8E5CB95D-241C-475A-9670-2368B491A27F}" srcOrd="0" destOrd="0" presId="urn:microsoft.com/office/officeart/2008/layout/VerticalAccentList"/>
    <dgm:cxn modelId="{0FA88E9B-4103-4DD2-A913-2D946164A747}" srcId="{A0BC8C03-4718-45B2-8DC3-C257E6CFD880}" destId="{791C3CFB-DDFD-442B-8EF1-F6E2F54FA4F7}" srcOrd="3" destOrd="0" parTransId="{C0C57ED1-9701-4EC4-B6D1-AD1C11EC2887}" sibTransId="{6E0D6F71-A6CE-40E9-A2A6-DD7EF8AA30FC}"/>
    <dgm:cxn modelId="{CBEC0D8B-F4C0-4E4A-B1E1-77FC52E415F2}" type="presOf" srcId="{B4AFA801-E8B8-44CD-88FF-DB20770D779C}" destId="{00FCCC57-4561-4114-AFC6-3BD9B0CC4C6B}" srcOrd="0" destOrd="0" presId="urn:microsoft.com/office/officeart/2008/layout/VerticalAccentList"/>
    <dgm:cxn modelId="{61BD7191-F701-4655-806A-79432750FD89}" srcId="{A0BC8C03-4718-45B2-8DC3-C257E6CFD880}" destId="{454F87D5-E662-4032-B7DF-C2520B4601F0}" srcOrd="1" destOrd="0" parTransId="{D7D42A4D-3C85-45D0-8462-4802A40DD0B1}" sibTransId="{3F771436-A8CE-4A04-8941-88B6FB0D4B5B}"/>
    <dgm:cxn modelId="{819B3959-F312-4AC1-9166-B005D5438D52}" srcId="{A0BC8C03-4718-45B2-8DC3-C257E6CFD880}" destId="{855886EB-B526-46F0-9CCD-182F436B3112}" srcOrd="2" destOrd="0" parTransId="{F395919F-7C06-4467-8B33-B0C9768754A7}" sibTransId="{CDC72CC3-BAA7-4A54-AB1D-7AE9110EB1E8}"/>
    <dgm:cxn modelId="{47612F5D-89D5-45BE-ABDB-78E4DD1F9171}" type="presOf" srcId="{855886EB-B526-46F0-9CCD-182F436B3112}" destId="{9B59763E-3D93-4C9B-BEAC-7BCE18C6B850}" srcOrd="0" destOrd="0" presId="urn:microsoft.com/office/officeart/2008/layout/VerticalAccentList"/>
    <dgm:cxn modelId="{25AEF355-ED5F-4ADB-BF09-7A80E91D5511}" type="presOf" srcId="{A0BC8C03-4718-45B2-8DC3-C257E6CFD880}" destId="{231D1B05-5261-4642-B134-2A8F45522EEE}" srcOrd="0" destOrd="0" presId="urn:microsoft.com/office/officeart/2008/layout/VerticalAccentList"/>
    <dgm:cxn modelId="{4E1BDE31-2FF4-4A34-A0ED-AD861CCB6117}" type="presParOf" srcId="{231D1B05-5261-4642-B134-2A8F45522EEE}" destId="{3D14D81B-DF83-4910-BF89-033B664FC888}" srcOrd="0" destOrd="0" presId="urn:microsoft.com/office/officeart/2008/layout/VerticalAccentList"/>
    <dgm:cxn modelId="{8BFDB339-3C3F-4729-B34E-8DC2A98A0C95}" type="presParOf" srcId="{3D14D81B-DF83-4910-BF89-033B664FC888}" destId="{8E5CB95D-241C-475A-9670-2368B491A27F}" srcOrd="0" destOrd="0" presId="urn:microsoft.com/office/officeart/2008/layout/VerticalAccentList"/>
    <dgm:cxn modelId="{401297A8-B267-4309-8B46-D3249DEFF502}" type="presParOf" srcId="{231D1B05-5261-4642-B134-2A8F45522EEE}" destId="{321E9088-CCA8-43CC-A5F0-8C199CC2ACD3}" srcOrd="1" destOrd="0" presId="urn:microsoft.com/office/officeart/2008/layout/VerticalAccentList"/>
    <dgm:cxn modelId="{B7527CAF-6152-4CB1-82E6-B932248413E0}" type="presParOf" srcId="{321E9088-CCA8-43CC-A5F0-8C199CC2ACD3}" destId="{9DB6D57B-8CA3-4BFE-ABBD-1B800ED2DC88}" srcOrd="0" destOrd="0" presId="urn:microsoft.com/office/officeart/2008/layout/VerticalAccentList"/>
    <dgm:cxn modelId="{40706B9A-B6B6-4992-A9E2-3F492549E247}" type="presParOf" srcId="{321E9088-CCA8-43CC-A5F0-8C199CC2ACD3}" destId="{FCC5508A-C69B-4296-B219-CF5B4992AACD}" srcOrd="1" destOrd="0" presId="urn:microsoft.com/office/officeart/2008/layout/VerticalAccentList"/>
    <dgm:cxn modelId="{98B72CB0-6F0C-4C82-99CA-85600A03C655}" type="presParOf" srcId="{321E9088-CCA8-43CC-A5F0-8C199CC2ACD3}" destId="{A69C0BB9-022A-4E45-AD5A-3229BE16E77A}" srcOrd="2" destOrd="0" presId="urn:microsoft.com/office/officeart/2008/layout/VerticalAccentList"/>
    <dgm:cxn modelId="{CC7C2559-A69D-4778-B365-B7E5A126091B}" type="presParOf" srcId="{321E9088-CCA8-43CC-A5F0-8C199CC2ACD3}" destId="{7BD8FB47-2E54-4722-B569-6B9B205269EA}" srcOrd="3" destOrd="0" presId="urn:microsoft.com/office/officeart/2008/layout/VerticalAccentList"/>
    <dgm:cxn modelId="{6EED4643-1342-4E8F-BCB6-6E31D5A501F2}" type="presParOf" srcId="{321E9088-CCA8-43CC-A5F0-8C199CC2ACD3}" destId="{DC27DD0F-6AB7-4CC5-881D-B8AE068A6C94}" srcOrd="4" destOrd="0" presId="urn:microsoft.com/office/officeart/2008/layout/VerticalAccentList"/>
    <dgm:cxn modelId="{EA10A0F0-9377-490E-952E-9972E08F8891}" type="presParOf" srcId="{321E9088-CCA8-43CC-A5F0-8C199CC2ACD3}" destId="{2E21C2EF-21EA-48F8-BB16-1FBED9CEDDA1}" srcOrd="5" destOrd="0" presId="urn:microsoft.com/office/officeart/2008/layout/VerticalAccentList"/>
    <dgm:cxn modelId="{348B27FA-0FA2-42F5-840B-505FBE7138FA}" type="presParOf" srcId="{321E9088-CCA8-43CC-A5F0-8C199CC2ACD3}" destId="{716C649A-DC2D-41DE-A465-7D4BD8E7C8DA}" srcOrd="6" destOrd="0" presId="urn:microsoft.com/office/officeart/2008/layout/VerticalAccentList"/>
    <dgm:cxn modelId="{194E3567-7554-4098-BE8A-A691716AAE0E}" type="presParOf" srcId="{231D1B05-5261-4642-B134-2A8F45522EEE}" destId="{51B80344-017E-42C0-8683-48056CF94BE7}" srcOrd="2" destOrd="0" presId="urn:microsoft.com/office/officeart/2008/layout/VerticalAccentList"/>
    <dgm:cxn modelId="{626EDA6B-292A-499B-B7FC-1B8CE349EC93}" type="presParOf" srcId="{231D1B05-5261-4642-B134-2A8F45522EEE}" destId="{EDDCB07E-BCE2-4775-AF42-649546E961A2}" srcOrd="3" destOrd="0" presId="urn:microsoft.com/office/officeart/2008/layout/VerticalAccentList"/>
    <dgm:cxn modelId="{6ABF3CC4-E399-48B0-8497-A8629E035EDA}" type="presParOf" srcId="{EDDCB07E-BCE2-4775-AF42-649546E961A2}" destId="{B0EAAE2C-DAAC-4333-8AD2-2CD6BFFD9341}" srcOrd="0" destOrd="0" presId="urn:microsoft.com/office/officeart/2008/layout/VerticalAccentList"/>
    <dgm:cxn modelId="{E9654480-8ED0-4ABE-8024-2D0B9BB13E41}" type="presParOf" srcId="{231D1B05-5261-4642-B134-2A8F45522EEE}" destId="{5B0CD61D-47A1-43D9-A7B1-FE3C3592C5B3}" srcOrd="4" destOrd="0" presId="urn:microsoft.com/office/officeart/2008/layout/VerticalAccentList"/>
    <dgm:cxn modelId="{572F0CDD-7995-4D76-A485-877CBD9FA3B7}" type="presParOf" srcId="{5B0CD61D-47A1-43D9-A7B1-FE3C3592C5B3}" destId="{82765AB3-EF0F-4378-989E-660F7EB8380A}" srcOrd="0" destOrd="0" presId="urn:microsoft.com/office/officeart/2008/layout/VerticalAccentList"/>
    <dgm:cxn modelId="{310776CD-C86C-4B0D-BC0E-41AD43380FEF}" type="presParOf" srcId="{5B0CD61D-47A1-43D9-A7B1-FE3C3592C5B3}" destId="{8C62C4CB-8826-4484-B688-E231753F1586}" srcOrd="1" destOrd="0" presId="urn:microsoft.com/office/officeart/2008/layout/VerticalAccentList"/>
    <dgm:cxn modelId="{6179041B-50BF-468F-9F8A-7635F94578D0}" type="presParOf" srcId="{5B0CD61D-47A1-43D9-A7B1-FE3C3592C5B3}" destId="{77ADD56A-20AB-4190-B116-AC15EE191656}" srcOrd="2" destOrd="0" presId="urn:microsoft.com/office/officeart/2008/layout/VerticalAccentList"/>
    <dgm:cxn modelId="{91CAB45D-963B-45A7-835E-590E10E60743}" type="presParOf" srcId="{5B0CD61D-47A1-43D9-A7B1-FE3C3592C5B3}" destId="{86EE6A5E-FBE0-49D2-986B-300F24B1857F}" srcOrd="3" destOrd="0" presId="urn:microsoft.com/office/officeart/2008/layout/VerticalAccentList"/>
    <dgm:cxn modelId="{9BC71358-4272-45D6-9FBF-4355A3776297}" type="presParOf" srcId="{5B0CD61D-47A1-43D9-A7B1-FE3C3592C5B3}" destId="{33F8C0A7-4239-49C0-AB20-8C14FBDBA379}" srcOrd="4" destOrd="0" presId="urn:microsoft.com/office/officeart/2008/layout/VerticalAccentList"/>
    <dgm:cxn modelId="{BE7980BF-3CBC-4B0D-9390-0B8D4A5A6208}" type="presParOf" srcId="{5B0CD61D-47A1-43D9-A7B1-FE3C3592C5B3}" destId="{DB2CD5BF-555D-4293-94D9-56F7D5EC7694}" srcOrd="5" destOrd="0" presId="urn:microsoft.com/office/officeart/2008/layout/VerticalAccentList"/>
    <dgm:cxn modelId="{652E6E14-DC76-41E6-AD4C-1795CB109914}" type="presParOf" srcId="{5B0CD61D-47A1-43D9-A7B1-FE3C3592C5B3}" destId="{5B580C98-D794-4844-A783-2A37435AD555}" srcOrd="6" destOrd="0" presId="urn:microsoft.com/office/officeart/2008/layout/VerticalAccentList"/>
    <dgm:cxn modelId="{C6F564AB-01BB-46CC-ABBF-CE599E8C5E32}" type="presParOf" srcId="{231D1B05-5261-4642-B134-2A8F45522EEE}" destId="{97D3E867-9C6A-44E4-9ECF-E15A445ED918}" srcOrd="5" destOrd="0" presId="urn:microsoft.com/office/officeart/2008/layout/VerticalAccentList"/>
    <dgm:cxn modelId="{947027CD-CFD1-4D9E-A91E-113657DFCBDF}" type="presParOf" srcId="{231D1B05-5261-4642-B134-2A8F45522EEE}" destId="{37884157-6056-4914-ADD5-FE26A6F3590B}" srcOrd="6" destOrd="0" presId="urn:microsoft.com/office/officeart/2008/layout/VerticalAccentList"/>
    <dgm:cxn modelId="{0FA37D8B-0E07-4934-AFAB-B398A9575EAA}" type="presParOf" srcId="{37884157-6056-4914-ADD5-FE26A6F3590B}" destId="{9B59763E-3D93-4C9B-BEAC-7BCE18C6B850}" srcOrd="0" destOrd="0" presId="urn:microsoft.com/office/officeart/2008/layout/VerticalAccentList"/>
    <dgm:cxn modelId="{7D4BE1AB-6BB5-418D-9598-3F6279C2A2C6}" type="presParOf" srcId="{231D1B05-5261-4642-B134-2A8F45522EEE}" destId="{1A42B565-0D58-4B8B-A113-4E3C46B6E9A2}" srcOrd="7" destOrd="0" presId="urn:microsoft.com/office/officeart/2008/layout/VerticalAccentList"/>
    <dgm:cxn modelId="{0920E343-1B9C-421C-8489-AAF5C39F1C30}" type="presParOf" srcId="{1A42B565-0D58-4B8B-A113-4E3C46B6E9A2}" destId="{971B26A3-8203-4788-8E77-333FB13722BA}" srcOrd="0" destOrd="0" presId="urn:microsoft.com/office/officeart/2008/layout/VerticalAccentList"/>
    <dgm:cxn modelId="{3083FF9C-57EA-4EFB-84AC-AFB86B458A2F}" type="presParOf" srcId="{1A42B565-0D58-4B8B-A113-4E3C46B6E9A2}" destId="{863C28B8-E8CA-40F1-A3E5-DB06FEEB6B33}" srcOrd="1" destOrd="0" presId="urn:microsoft.com/office/officeart/2008/layout/VerticalAccentList"/>
    <dgm:cxn modelId="{69573120-FDB7-4D73-B0B2-546117FA2DC7}" type="presParOf" srcId="{1A42B565-0D58-4B8B-A113-4E3C46B6E9A2}" destId="{1D3A42EF-41F1-4BEF-A12E-EC3F9563B724}" srcOrd="2" destOrd="0" presId="urn:microsoft.com/office/officeart/2008/layout/VerticalAccentList"/>
    <dgm:cxn modelId="{A5B61598-F52C-417F-A26A-4140D9B10A80}" type="presParOf" srcId="{1A42B565-0D58-4B8B-A113-4E3C46B6E9A2}" destId="{6DD390E2-91B7-44ED-9863-A69AE3A02BAC}" srcOrd="3" destOrd="0" presId="urn:microsoft.com/office/officeart/2008/layout/VerticalAccentList"/>
    <dgm:cxn modelId="{ABAEBD12-42E0-486D-8FD5-37A0F13798E9}" type="presParOf" srcId="{1A42B565-0D58-4B8B-A113-4E3C46B6E9A2}" destId="{5E69C4B0-ED8F-4C23-8219-724700EC4881}" srcOrd="4" destOrd="0" presId="urn:microsoft.com/office/officeart/2008/layout/VerticalAccentList"/>
    <dgm:cxn modelId="{66CACEB3-2EB0-43F8-8C98-E3CCDF0A45E1}" type="presParOf" srcId="{1A42B565-0D58-4B8B-A113-4E3C46B6E9A2}" destId="{396F8CA4-5761-4D8C-A564-C6F8B5658C84}" srcOrd="5" destOrd="0" presId="urn:microsoft.com/office/officeart/2008/layout/VerticalAccentList"/>
    <dgm:cxn modelId="{52AAF4E7-9D12-4913-AC4B-410F1FE1A645}" type="presParOf" srcId="{1A42B565-0D58-4B8B-A113-4E3C46B6E9A2}" destId="{007A250C-8969-47C4-8404-48FEC48CD563}" srcOrd="6" destOrd="0" presId="urn:microsoft.com/office/officeart/2008/layout/VerticalAccentList"/>
    <dgm:cxn modelId="{9FC8403B-4240-496A-B6C8-C70819E54034}" type="presParOf" srcId="{231D1B05-5261-4642-B134-2A8F45522EEE}" destId="{3BE8EB62-5696-4792-891D-EEA899D8FA8D}" srcOrd="8" destOrd="0" presId="urn:microsoft.com/office/officeart/2008/layout/VerticalAccentList"/>
    <dgm:cxn modelId="{0842DDC2-3158-4D8C-9C1E-07736B37D5BF}" type="presParOf" srcId="{231D1B05-5261-4642-B134-2A8F45522EEE}" destId="{40B7D8F6-152D-4C0A-8084-ADF184F303C4}" srcOrd="9" destOrd="0" presId="urn:microsoft.com/office/officeart/2008/layout/VerticalAccentList"/>
    <dgm:cxn modelId="{CD937B96-6FF1-4173-998F-877B7326679F}" type="presParOf" srcId="{40B7D8F6-152D-4C0A-8084-ADF184F303C4}" destId="{09988741-A901-494A-948E-758FCD9F66BC}" srcOrd="0" destOrd="0" presId="urn:microsoft.com/office/officeart/2008/layout/VerticalAccentList"/>
    <dgm:cxn modelId="{0878128A-B05B-4658-9178-BB83B15CF8E0}" type="presParOf" srcId="{231D1B05-5261-4642-B134-2A8F45522EEE}" destId="{0D750F99-2AEF-4CF6-90E0-A1625CA6515A}" srcOrd="10" destOrd="0" presId="urn:microsoft.com/office/officeart/2008/layout/VerticalAccentList"/>
    <dgm:cxn modelId="{634D33FA-D420-4A79-8C1F-891201B8FCDE}" type="presParOf" srcId="{0D750F99-2AEF-4CF6-90E0-A1625CA6515A}" destId="{4C66A737-88ED-4D6E-85AA-921ED3FC2A5B}" srcOrd="0" destOrd="0" presId="urn:microsoft.com/office/officeart/2008/layout/VerticalAccentList"/>
    <dgm:cxn modelId="{52009FBE-2CBF-4C62-A10E-DFABFAAEED2F}" type="presParOf" srcId="{0D750F99-2AEF-4CF6-90E0-A1625CA6515A}" destId="{A5CEA77F-F294-4EE1-BA4F-E93A8A28D61E}" srcOrd="1" destOrd="0" presId="urn:microsoft.com/office/officeart/2008/layout/VerticalAccentList"/>
    <dgm:cxn modelId="{B4E2F347-F51B-47E0-BF5B-B1577A7D1C5C}" type="presParOf" srcId="{0D750F99-2AEF-4CF6-90E0-A1625CA6515A}" destId="{48012FC5-D336-4E25-8B86-542BDE99B9AF}" srcOrd="2" destOrd="0" presId="urn:microsoft.com/office/officeart/2008/layout/VerticalAccentList"/>
    <dgm:cxn modelId="{315D9D4D-5DCA-48D6-B9AE-2E944CA1C66F}" type="presParOf" srcId="{0D750F99-2AEF-4CF6-90E0-A1625CA6515A}" destId="{93D86E92-C950-4863-933A-D02425B1B57D}" srcOrd="3" destOrd="0" presId="urn:microsoft.com/office/officeart/2008/layout/VerticalAccentList"/>
    <dgm:cxn modelId="{9C51C03E-1A90-4B64-AE76-3ECC4D329C11}" type="presParOf" srcId="{0D750F99-2AEF-4CF6-90E0-A1625CA6515A}" destId="{18964F1C-0C35-4184-A349-FF3BB7CB8EF1}" srcOrd="4" destOrd="0" presId="urn:microsoft.com/office/officeart/2008/layout/VerticalAccentList"/>
    <dgm:cxn modelId="{604E7ADD-9F75-4AE5-BCFE-FDDCFC0CE35E}" type="presParOf" srcId="{0D750F99-2AEF-4CF6-90E0-A1625CA6515A}" destId="{FF92287B-A31A-4257-8E54-B307E142C0A4}" srcOrd="5" destOrd="0" presId="urn:microsoft.com/office/officeart/2008/layout/VerticalAccentList"/>
    <dgm:cxn modelId="{4B5328EB-BC9A-46C2-83C0-3FBFC809271F}" type="presParOf" srcId="{0D750F99-2AEF-4CF6-90E0-A1625CA6515A}" destId="{F50085C2-1539-42A2-9C97-72D571DCB9A4}" srcOrd="6" destOrd="0" presId="urn:microsoft.com/office/officeart/2008/layout/VerticalAccentList"/>
    <dgm:cxn modelId="{1F309C56-8859-4137-A4C3-2E063501821E}" type="presParOf" srcId="{231D1B05-5261-4642-B134-2A8F45522EEE}" destId="{929C5D6B-A316-4CF6-A960-7D0CC8BA0085}" srcOrd="11" destOrd="0" presId="urn:microsoft.com/office/officeart/2008/layout/VerticalAccentList"/>
    <dgm:cxn modelId="{C1269890-F0B7-426E-AAFD-5144909AB906}" type="presParOf" srcId="{231D1B05-5261-4642-B134-2A8F45522EEE}" destId="{CAF19BAF-1C87-4314-964F-A01AB6CDDD40}" srcOrd="12" destOrd="0" presId="urn:microsoft.com/office/officeart/2008/layout/VerticalAccentList"/>
    <dgm:cxn modelId="{DDFD6CBE-17CF-433F-A7A4-A371EB23B67E}" type="presParOf" srcId="{CAF19BAF-1C87-4314-964F-A01AB6CDDD40}" destId="{00FCCC57-4561-4114-AFC6-3BD9B0CC4C6B}" srcOrd="0" destOrd="0" presId="urn:microsoft.com/office/officeart/2008/layout/VerticalAccentList"/>
    <dgm:cxn modelId="{458A9880-9C7B-43F6-8586-6AF89310A59E}" type="presParOf" srcId="{231D1B05-5261-4642-B134-2A8F45522EEE}" destId="{3C344841-D62C-4A36-A3F0-E31AE09C2663}" srcOrd="13" destOrd="0" presId="urn:microsoft.com/office/officeart/2008/layout/VerticalAccentList"/>
    <dgm:cxn modelId="{B82A8C9C-4172-4DAA-ABC9-1705AE359D60}" type="presParOf" srcId="{3C344841-D62C-4A36-A3F0-E31AE09C2663}" destId="{5FC97270-9543-4AF9-8B68-3205FAA9F60E}" srcOrd="0" destOrd="0" presId="urn:microsoft.com/office/officeart/2008/layout/VerticalAccentList"/>
    <dgm:cxn modelId="{C15C7D27-2141-4102-B22D-BCD2F333C07B}" type="presParOf" srcId="{3C344841-D62C-4A36-A3F0-E31AE09C2663}" destId="{C71C9980-5C70-4758-A5F4-759F4054C100}" srcOrd="1" destOrd="0" presId="urn:microsoft.com/office/officeart/2008/layout/VerticalAccentList"/>
    <dgm:cxn modelId="{E96B6D10-E45D-4941-9238-9743C3B63A78}" type="presParOf" srcId="{3C344841-D62C-4A36-A3F0-E31AE09C2663}" destId="{938C2C63-2842-4728-810C-8821B7A56166}" srcOrd="2" destOrd="0" presId="urn:microsoft.com/office/officeart/2008/layout/VerticalAccentList"/>
    <dgm:cxn modelId="{5EA783EA-5308-4E09-853D-4327E3590414}" type="presParOf" srcId="{3C344841-D62C-4A36-A3F0-E31AE09C2663}" destId="{25A5D3C8-8936-4B8F-BB74-E983EB72EDAF}" srcOrd="3" destOrd="0" presId="urn:microsoft.com/office/officeart/2008/layout/VerticalAccentList"/>
    <dgm:cxn modelId="{DDFD7BFC-9542-4A42-825E-1BCEEB98396B}" type="presParOf" srcId="{3C344841-D62C-4A36-A3F0-E31AE09C2663}" destId="{98CEDFDB-F041-42D2-BFA9-F8BFB3E63763}" srcOrd="4" destOrd="0" presId="urn:microsoft.com/office/officeart/2008/layout/VerticalAccentList"/>
    <dgm:cxn modelId="{1C522DC8-7CFC-4A51-BD3B-380E0D04E9BD}" type="presParOf" srcId="{3C344841-D62C-4A36-A3F0-E31AE09C2663}" destId="{4A208243-2ADA-4B5A-8424-C879EDB82FF4}" srcOrd="5" destOrd="0" presId="urn:microsoft.com/office/officeart/2008/layout/VerticalAccentList"/>
    <dgm:cxn modelId="{59D7E451-B28D-41A2-A91E-90A25C269A7E}" type="presParOf" srcId="{3C344841-D62C-4A36-A3F0-E31AE09C2663}" destId="{9AB95401-3814-4E90-AE44-3CA0197CE36E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40C3DCD-2DF0-4B24-BE31-DA3C57801F45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7784" y="620688"/>
            <a:ext cx="6264696" cy="3384376"/>
          </a:xfrm>
        </p:spPr>
        <p:txBody>
          <a:bodyPr/>
          <a:lstStyle/>
          <a:p>
            <a:pPr algn="ctr"/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4. </a:t>
            </a:r>
            <a:b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бухгалтерського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46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нутый угол 3"/>
          <p:cNvSpPr/>
          <p:nvPr/>
        </p:nvSpPr>
        <p:spPr>
          <a:xfrm>
            <a:off x="323528" y="332656"/>
            <a:ext cx="7704856" cy="6192688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Докорінною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вимогою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узгодженість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епістемологією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предмет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природа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словами,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епістемологія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таких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“Як ми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зможемо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знати,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знаємо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?”,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“Як ми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відрізняємо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віри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?”,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“Як ми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відрізняємо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правду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брехні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?”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епістемологічні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емпіризм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раціоналізм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той час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емпірики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стверджують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підкріплені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раціоналісти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володіємо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знаннями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залежать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такими,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логіки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математичні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7400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850" y="188913"/>
            <a:ext cx="7372350" cy="626745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собою систему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узгоджених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тверджень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107504" y="1052736"/>
            <a:ext cx="7992888" cy="1224136"/>
          </a:xfrm>
          <a:prstGeom prst="round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з’ясувальне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помилково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доказу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поділені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апостеріорні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130455" y="2420888"/>
            <a:ext cx="7992888" cy="1368152"/>
          </a:xfrm>
          <a:prstGeom prst="round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Апріорні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одних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умовиводів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“2 + 2 = 4”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Вони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відомі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основа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науках, таких, як математика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Прямоугольник с одним скругленным углом 6"/>
          <p:cNvSpPr/>
          <p:nvPr/>
        </p:nvSpPr>
        <p:spPr>
          <a:xfrm>
            <a:off x="107503" y="4077072"/>
            <a:ext cx="8136905" cy="2448272"/>
          </a:xfrm>
          <a:prstGeom prst="round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Апостеріорні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червоний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“стоп”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Микола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одружений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вкладається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слова,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подальшої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співставлення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фактами.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синтетичними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емпіричними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основа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емпіричних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науках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7668344" y="2132856"/>
            <a:ext cx="45499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7754446" y="3700769"/>
            <a:ext cx="432048" cy="6354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270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992888" cy="6741368"/>
          </a:xfrm>
        </p:spPr>
        <p:txBody>
          <a:bodyPr/>
          <a:lstStyle/>
          <a:p>
            <a:pPr marL="0" indent="0" algn="ctr">
              <a:buNone/>
            </a:pPr>
            <a:r>
              <a:rPr lang="ru-RU" sz="1600" b="1" u="sng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ctr">
              <a:buNone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класифікувати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методом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обгрунтування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цілями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за методом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обгрунтування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побудові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(табл. 4.2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r">
              <a:buNone/>
            </a:pPr>
            <a:r>
              <a:rPr lang="ru-RU" sz="1400" b="1" i="1" dirty="0" err="1">
                <a:latin typeface="Times New Roman" pitchFamily="18" charset="0"/>
                <a:cs typeface="Times New Roman" pitchFamily="18" charset="0"/>
              </a:rPr>
              <a:t>Таблиця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 4.2</a:t>
            </a:r>
          </a:p>
          <a:p>
            <a:pPr marL="0" indent="0" algn="ctr">
              <a:buNone/>
            </a:pP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2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081212" y="4020344"/>
          <a:ext cx="3990975" cy="25400"/>
        </p:xfrm>
        <a:graphic>
          <a:graphicData uri="http://schemas.openxmlformats.org/drawingml/2006/table">
            <a:tbl>
              <a:tblPr/>
              <a:tblGrid>
                <a:gridCol w="39909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081213" y="402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873259"/>
              </p:ext>
            </p:extLst>
          </p:nvPr>
        </p:nvGraphicFramePr>
        <p:xfrm>
          <a:off x="251520" y="2060848"/>
          <a:ext cx="7776864" cy="4451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61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06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223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Підхід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Суть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0531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Дедуктивний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дедуктивному підході обгрунтованими вважаються доведення, які неможливо підтвердити посиланням і спростувати висновок таким чином, щоб не прийти до протиріччя. Дедуктивній підхід включає в себе: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446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визначення цілей бухгалтерської звітності;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1290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вибір “постулатів” бухгалтерського обліку;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446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виведення облікових “принципів”;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1290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розробку “методичних прийомів” бухгалтерського обліку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52681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Індуктивний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Індукція - це метод обгрунтування, згідно з яким загальний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закон чи принцип виводиться з одиничних явищ, що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спостерігаються, рух думки від окремого до загального.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Індуктивний підхід включає: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446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запис всіх спостережень;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-5143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їх аналіз і класифікацію для виявлення зв’язків, що повторюються (“подібності”, “схожості”);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-5143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індуктивний висновок узагальнень і принципів бухгалтерського обліку спостережень, які відображають зв’язки, що повторюються;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1290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перевірку узагальнень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9237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Прагматичний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Метою даного підходу може бути вирішення проблеми, яке є “придатним для роботи”, і не обов’язково оптимальним, тобто таким, яке було б визнане корисним, незалежно від того, чи було воно перевірено на відповідність певній гіпотезі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487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Етичний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Етичний підхід робить наголос на концепціях правдивості, справедливості. Цей підхід обмежений стосовно теорії бухгалтерського обліку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9237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Поведінський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uk-UA" sz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біхевіористичний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Цей підхід орієнтований на сприйняття і реакцію на облікову інформацію окремих осіб і груп. Він важливий з погляду на те, що метою бухгалтерського обліку часто називають забезпечення інформацією процесу прийняття рішення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7726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Комунікаційний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Цей підхід, як і поведінський, підкреслює таку функцію бухгалтерського обліку, як інформаційне забезпечення. Його мета - визначити, чи сприймає користувач облікову інформацію так, як це було передбачено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651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7300664" cy="6267096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u="sng" dirty="0">
                <a:latin typeface="Times New Roman" pitchFamily="18" charset="0"/>
                <a:cs typeface="Times New Roman" pitchFamily="18" charset="0"/>
              </a:rPr>
              <a:t>Нормативна (</a:t>
            </a:r>
            <a:r>
              <a:rPr lang="uk-UA" b="1" i="1" u="sng" dirty="0" err="1">
                <a:latin typeface="Times New Roman" pitchFamily="18" charset="0"/>
                <a:cs typeface="Times New Roman" pitchFamily="18" charset="0"/>
              </a:rPr>
              <a:t>пропонуюча</a:t>
            </a:r>
            <a:r>
              <a:rPr lang="uk-UA" b="1" i="1" u="sng" dirty="0">
                <a:latin typeface="Times New Roman" pitchFamily="18" charset="0"/>
                <a:cs typeface="Times New Roman" pitchFamily="18" charset="0"/>
              </a:rPr>
              <a:t>) і позитивна (описова) теорії</a:t>
            </a:r>
            <a:r>
              <a:rPr lang="uk-UA" i="1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268760"/>
            <a:ext cx="7560840" cy="511256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Дедуктивні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грунтуються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індуктивні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на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апостеріорних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синтаксичних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емпіричних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Розбіжності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апріорними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апостеріорними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судженнями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традиційні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філософські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дискусії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природу і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раціоналізм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противагу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емпіризму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будь-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дисципліні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чисто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наук, таких, як математика і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логіка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обидва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Жодна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обходитися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2231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251520" y="260648"/>
            <a:ext cx="7704856" cy="6336704"/>
          </a:xfrm>
          <a:prstGeom prst="snip1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але межа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ними не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очевидна.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Шредер говорить,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і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використовувалися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настільки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контекстах,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втратили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будь-яку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ясність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Баттерворс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Гіббінс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Кінг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аналогічну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точку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стверджують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різниця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нормативною і позитивною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інколи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малопомітна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часто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інтерпретуються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словами,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вихідна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є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нормативною,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позитивною, але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способу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кваліфікації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неокласичної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віднесе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'”,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спираючись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максимізувати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доведіть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маржинальні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маржинального доходу”. Але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Фрідман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позитивною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(для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передбачити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реакцію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ринку.</a:t>
            </a:r>
          </a:p>
        </p:txBody>
      </p:sp>
    </p:spTree>
    <p:extLst>
      <p:ext uri="{BB962C8B-B14F-4D97-AF65-F5344CB8AC3E}">
        <p14:creationId xmlns:p14="http://schemas.microsoft.com/office/powerpoint/2010/main" val="2254405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260648"/>
            <a:ext cx="7632848" cy="252028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Чамберс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підкреслює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наводить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приклад: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вірне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гази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рідини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розширюються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нагріванні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пониженні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тиску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вірно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те,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всілякий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підвищувати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температуру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понижувати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тиск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газів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рідин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Перше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друге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Логічно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практично вони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еквівалентні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описове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пропонуючим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шляхом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викладення</a:t>
            </a:r>
            <a:r>
              <a:rPr lang="ru-RU" dirty="0"/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3356992"/>
            <a:ext cx="7632848" cy="302433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Насправді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позитивними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нормативними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спостерігаються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аналогії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відзначають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Баттерворс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Гіббінс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Кінг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два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дедуктивну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логіку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апріорних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Гаффікін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доводить,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загальній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пропонуючій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окремій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описовій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стадіях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філософські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156176" y="2663700"/>
            <a:ext cx="864096" cy="76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695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Блок-схема: документ 3"/>
          <p:cNvSpPr/>
          <p:nvPr/>
        </p:nvSpPr>
        <p:spPr>
          <a:xfrm>
            <a:off x="330959" y="188640"/>
            <a:ext cx="7632848" cy="1944216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Прихильники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нормативістами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відштовхуються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пояснюватися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підтверджуватися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Некритичний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емпірист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дійсності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практично з тих же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варіанти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них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документ 4"/>
          <p:cNvSpPr/>
          <p:nvPr/>
        </p:nvSpPr>
        <p:spPr>
          <a:xfrm>
            <a:off x="225238" y="2852936"/>
            <a:ext cx="7738569" cy="3837543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Розбіжності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перевірити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емпірично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того, в той час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займаються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попередженням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спостерігається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справу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типу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засіб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мета”,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вихідні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поставленої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моделлю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X, а Ви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бажаєте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робіть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А”.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проблема тут в тому,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спростувати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робимо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А, але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В),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спростовує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взагалі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знаємо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достатньо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адекватно модель X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характеризувала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Штриховая стрелка вправо 5"/>
          <p:cNvSpPr/>
          <p:nvPr/>
        </p:nvSpPr>
        <p:spPr>
          <a:xfrm rot="5400000">
            <a:off x="3563888" y="2276872"/>
            <a:ext cx="583495" cy="57606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162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850" y="188913"/>
            <a:ext cx="7372350" cy="6267450"/>
          </a:xfrm>
        </p:spPr>
        <p:txBody>
          <a:bodyPr/>
          <a:lstStyle/>
          <a:p>
            <a:pPr algn="ctr"/>
            <a:r>
              <a:rPr lang="ru-RU" b="1" u="sng" dirty="0" err="1">
                <a:latin typeface="Times New Roman" pitchFamily="18" charset="0"/>
                <a:cs typeface="Times New Roman" pitchFamily="18" charset="0"/>
              </a:rPr>
              <a:t>Нормативний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u="sng" dirty="0" err="1">
                <a:latin typeface="Times New Roman" pitchFamily="18" charset="0"/>
                <a:cs typeface="Times New Roman" pitchFamily="18" charset="0"/>
              </a:rPr>
              <a:t>позитивний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latin typeface="Times New Roman" pitchFamily="18" charset="0"/>
                <a:cs typeface="Times New Roman" pitchFamily="18" charset="0"/>
              </a:rPr>
              <a:t>бухгалтерський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історичної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точки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теоретичне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набуло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суттєвих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частині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8208912" cy="41044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Хендерсон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Пейрсон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Браун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пропонуючої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(1955-1970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описової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1970 р.).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роки позитивна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привертає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верховну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парадигму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розділі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подано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приділена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7167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7704856" cy="626469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пропонуючої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нормативної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особливо в 60-і роки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XX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ст., часто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золотим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сторіччям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апріорного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методологія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поповнилася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Е.О.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Едварда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П. Белла,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Маттесича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Бедфорда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Американської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Чамберса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Ю.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Ідзірі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Стерлінга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Чамберс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закликав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методологічного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жорсткості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доводив,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єдина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методологія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досліджувались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Чамберсом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Стерлінгом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Маттесичем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свідчать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авторами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філософії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науки.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нормативними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60-і роки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безперервний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сучасною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continiously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contemporary accounting,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СоСоА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заміщення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replacement price accounting, RP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собівартістю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історичною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коригуванням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купівельною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price-level adjusted historical cost accounting or current purchasing power accounting, CPP),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вибуття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deprival value accounting),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оснований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value to the business)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приведеною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present value accounting, PVA).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current cost accounting),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популярним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70-і - на початку 80-их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різновидом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RPA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спирався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концепцію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5072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79388" y="260350"/>
            <a:ext cx="7776988" cy="6196013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безперервний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сучасною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заміщення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ряд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спілних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рис:</a:t>
            </a: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021326818"/>
              </p:ext>
            </p:extLst>
          </p:nvPr>
        </p:nvGraphicFramePr>
        <p:xfrm>
          <a:off x="395536" y="980728"/>
          <a:ext cx="7368480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815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06928"/>
            <a:ext cx="8064896" cy="6051072"/>
          </a:xfrm>
        </p:spPr>
        <p:txBody>
          <a:bodyPr/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аналітичного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характеру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5. 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Балансові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5678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нутый угол 3"/>
          <p:cNvSpPr/>
          <p:nvPr/>
        </p:nvSpPr>
        <p:spPr>
          <a:xfrm>
            <a:off x="539552" y="620688"/>
            <a:ext cx="7488832" cy="5760640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логічно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несуперечливо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мети.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основному за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оціночні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дехто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незадоволення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межах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загальноприйнятої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Різноманітні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виходять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виступали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очікував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керівництвом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практики,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розчаровані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критикувалося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благоустрою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Намагаючись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Моузес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концептуальна основа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основою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методологією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структуризованого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нормативного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проведено 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методу</a:t>
            </a:r>
          </a:p>
        </p:txBody>
      </p:sp>
    </p:spTree>
    <p:extLst>
      <p:ext uri="{BB962C8B-B14F-4D97-AF65-F5344CB8AC3E}">
        <p14:creationId xmlns:p14="http://schemas.microsoft.com/office/powerpoint/2010/main" val="2008596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323528" y="188640"/>
            <a:ext cx="7776864" cy="1080120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цією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Моузес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сформульовану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БРАС 2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2) і БРАС 6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6),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нормативного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713674"/>
              </p:ext>
            </p:extLst>
          </p:nvPr>
        </p:nvGraphicFramePr>
        <p:xfrm>
          <a:off x="0" y="1556792"/>
          <a:ext cx="8614792" cy="5059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88622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920880" cy="6552728"/>
          </a:xfrm>
        </p:spPr>
        <p:txBody>
          <a:bodyPr>
            <a:normAutofit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Моузес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чином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проводитись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по кожному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напрямків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метою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узгодженості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наведення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свідчень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неузгоджені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перешкоджають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сприйняттю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користувачем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цілісності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звітів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Метою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зрозумілості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тестування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репрезентативної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користувачів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характеру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інтерпретації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spcBef>
                <a:spcPts val="0"/>
              </a:spcBef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718445"/>
              </p:ext>
            </p:extLst>
          </p:nvPr>
        </p:nvGraphicFramePr>
        <p:xfrm>
          <a:off x="335384" y="1987064"/>
          <a:ext cx="7776864" cy="2738080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35613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155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7137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Автор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Облікові теорії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7109">
                <a:tc>
                  <a:txBody>
                    <a:bodyPr/>
                    <a:lstStyle/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 </a:t>
                      </a:r>
                      <a:r>
                        <a:rPr lang="ru-RU" sz="1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алаган</a:t>
                      </a: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А.М.</a:t>
                      </a: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Учебник счетоведения. - М. “Общее счетоведение”. Ч. I, 1916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15900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с* балансова мінова</a:t>
                      </a:r>
                      <a:endParaRPr lang="ru-RU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=6 юридична =6 економічна О теорія Л. </a:t>
                      </a:r>
                      <a:r>
                        <a:rPr lang="uk-UA" sz="1200" i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Гомберга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9444">
                <a:tc>
                  <a:txBody>
                    <a:bodyPr/>
                    <a:lstStyle/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Гальперин Я. М. Учебник </a:t>
                      </a:r>
                      <a:r>
                        <a:rPr lang="ru-RU" sz="1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балансоведения</a:t>
                      </a: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(методы учета на основе баланса) Часть I. Изд. Практического Счетоводного Института им. Г. Зиновьева. Тифлис, 1926.-288 с.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&lt;=&gt; схоластична &lt;=&gt; </a:t>
                      </a:r>
                      <a:r>
                        <a:rPr lang="uk-UA" sz="1200" i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персоналістична</a:t>
                      </a: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=&gt; мінова</a:t>
                      </a:r>
                      <a:endParaRPr lang="ru-RU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=&gt; школа рахунків господарських явищ &lt;=&gt; двох рядів =&gt; позитивна </a:t>
                      </a:r>
                      <a:r>
                        <a:rPr lang="uk-UA" sz="1200" i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</a:t>
                      </a: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школа балансу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3200">
                <a:tc>
                  <a:txBody>
                    <a:bodyPr/>
                    <a:lstStyle/>
                    <a:p>
                      <a:pPr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Гуляев А.И.</a:t>
                      </a:r>
                    </a:p>
                    <a:p>
                      <a:pPr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Начала коммерческого счетоводства. 1913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 економічна =&gt; правова ^ балансова =&gt; математична &lt;=&gt; філософська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1190">
                <a:tc>
                  <a:txBody>
                    <a:bodyPr/>
                    <a:lstStyle/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Маздоров</a:t>
                      </a: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В.А.</a:t>
                      </a: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развития бухгалтерского учета в СССР (1917-1972 гг.). М., “Финансы”, 1972. - 320 с.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15900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uk-UA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15900" indent="-215900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uk-UA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15900" indent="-215900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=&gt; правова мінова</a:t>
                      </a:r>
                      <a:endParaRPr lang="ru-RU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=6 теорія двох рядів або математична о логічна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1712" y="1313275"/>
            <a:ext cx="701378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Таблиця 4.3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Облікові теорії та школи В працях різних авторів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6620" y="4725144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поверховий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переконує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основу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погляд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конкретного автора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практично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неможливо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класифікувати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полегшить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світових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2881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599515"/>
              </p:ext>
            </p:extLst>
          </p:nvPr>
        </p:nvGraphicFramePr>
        <p:xfrm>
          <a:off x="439688" y="404665"/>
          <a:ext cx="7228656" cy="2864718"/>
        </p:xfrm>
        <a:graphic>
          <a:graphicData uri="http://schemas.openxmlformats.org/drawingml/2006/table">
            <a:tbl>
              <a:tblPr/>
              <a:tblGrid>
                <a:gridCol w="72286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8647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М.С. Помазков наводить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наступну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класифікацію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облікових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теорій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базисом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якої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виступають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основні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фактори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господарства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господарюючий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суб’єкт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об’єкт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господарської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діяльності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(схема 4.1)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2049" name="Рисунок 2" descr="Описание: C:\Users\USER\AppData\Local\Temp\FineReader12.00\media\image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7056784" cy="389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" y="2681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44" y="5975701"/>
            <a:ext cx="6984776" cy="49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4478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Блок-схема: внутренняя память 3"/>
          <p:cNvSpPr/>
          <p:nvPr/>
        </p:nvSpPr>
        <p:spPr>
          <a:xfrm>
            <a:off x="179512" y="260648"/>
            <a:ext cx="7920880" cy="6336704"/>
          </a:xfrm>
          <a:prstGeom prst="flowChartInternalStorag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XVIII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 початок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переворотом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винаходи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Джеймса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Харгрівса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(1764 р.),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Річарда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Аркрайта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(1732-1792), С.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Кромптона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(1753-1827)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Едмунд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Картрайта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(1743-1823),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радикально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сприяли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швидкому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зростанню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супроводжувалось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торгових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піднесення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темпу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могло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вплинути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збільшився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вони стали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складнішими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порівняно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попередньою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епохою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привернуло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управлінців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обліковців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прослідковувалась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давно, але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практично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неможливо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той час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той час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користувалась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наука.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одиничного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згадувались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829121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468429"/>
              </p:ext>
            </p:extLst>
          </p:nvPr>
        </p:nvGraphicFramePr>
        <p:xfrm>
          <a:off x="395536" y="188640"/>
          <a:ext cx="7632848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18660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4.2. </a:t>
            </a:r>
            <a:r>
              <a:rPr lang="ru-RU" dirty="0" err="1"/>
              <a:t>Юридичний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облікових</a:t>
            </a:r>
            <a:r>
              <a:rPr lang="ru-RU" dirty="0"/>
              <a:t> </a:t>
            </a:r>
            <a:r>
              <a:rPr lang="ru-RU" dirty="0" err="1"/>
              <a:t>теорій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1988840"/>
            <a:ext cx="7056784" cy="43924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називали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викладені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першій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друкованій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Трактаті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записи” Луки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Пачолі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 думку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італійського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вченого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послідовників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видачі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за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суттю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право того,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видає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існуючих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14558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Блок-схема: документ 7"/>
          <p:cNvSpPr/>
          <p:nvPr/>
        </p:nvSpPr>
        <p:spPr>
          <a:xfrm>
            <a:off x="0" y="0"/>
            <a:ext cx="9144000" cy="213285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подальшому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розвинута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членами.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виявлені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права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змінюються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попередні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відображенні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вважалась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реєстрація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прав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випливають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них.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обліковій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науці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фактор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кожного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Воля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господарюючого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є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джерелом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імпульсом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той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Таким чином, воля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приводить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весь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але,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отримавши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поштовх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продовжує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підкоряючись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законам,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управляють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Блок-схема: карточка 8"/>
          <p:cNvSpPr/>
          <p:nvPr/>
        </p:nvSpPr>
        <p:spPr>
          <a:xfrm>
            <a:off x="-12545" y="4581128"/>
            <a:ext cx="9144000" cy="2276872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вчені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О.М. Галаган,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країною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зародився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вважали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Францію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(таких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Італію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працях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відомого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французького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вченого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зустрічаються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думки,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могли бути основою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юридичного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книзі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вийшла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1795 р.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назвою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tenue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livres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rendue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fasile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”, E.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вивів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юридичного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Вважаючи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найголовнішою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діючою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особою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дійшов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висновку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то і записи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книгах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здійснюватись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0" name="Блок-схема: перфолента 9"/>
          <p:cNvSpPr/>
          <p:nvPr/>
        </p:nvSpPr>
        <p:spPr>
          <a:xfrm>
            <a:off x="89756" y="1871789"/>
            <a:ext cx="9054244" cy="2736304"/>
          </a:xfrm>
          <a:prstGeom prst="flowChartPunchedTap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Але для того,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поштовх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того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воля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господарюючого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повинна бути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вільною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своєму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виборі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жодні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примуси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передумови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ззовні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обмежувати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таких умов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господарюючий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активним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фактором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роль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початок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тих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принцип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24735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104443"/>
              </p:ext>
            </p:extLst>
          </p:nvPr>
        </p:nvGraphicFramePr>
        <p:xfrm>
          <a:off x="0" y="13887"/>
          <a:ext cx="9073008" cy="4135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Выноска со стрелкой вверх 6"/>
          <p:cNvSpPr/>
          <p:nvPr/>
        </p:nvSpPr>
        <p:spPr>
          <a:xfrm>
            <a:off x="0" y="4365104"/>
            <a:ext cx="8964488" cy="2492896"/>
          </a:xfrm>
          <a:prstGeom prst="up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власнику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відкривати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Головній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книзі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Каси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векселів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Виданих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векселів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Цікавим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є той факт,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проф. Я.В. Соколов, на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М.С.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Помазкова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переклав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третій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четвертий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. В дебет кожного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записується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в кредит - те,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видає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; але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видача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супроводжується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отриманням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запис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в дебет будь-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в кредит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дебетування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Головної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книги повинна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дорівнювати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тієї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ж книги.</a:t>
            </a:r>
          </a:p>
        </p:txBody>
      </p:sp>
    </p:spTree>
    <p:extLst>
      <p:ext uri="{BB962C8B-B14F-4D97-AF65-F5344CB8AC3E}">
        <p14:creationId xmlns:p14="http://schemas.microsoft.com/office/powerpoint/2010/main" val="27310677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Блок-схема: карточка 4"/>
          <p:cNvSpPr/>
          <p:nvPr/>
        </p:nvSpPr>
        <p:spPr>
          <a:xfrm>
            <a:off x="11298" y="146"/>
            <a:ext cx="9117958" cy="2348734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незрозумілими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є правила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дебетування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 1910 р.,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французький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Батардон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зауважив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частині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вгадав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ідею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Е.П.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Леоте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розглядати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як особу, яка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вкладає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і як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збиток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З точки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Батардона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Каси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Векселів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виданих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капіталіста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 тому повинен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дебетуватися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суму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покриті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підприємцем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кредитуватися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суму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належного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підприємцю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Блок-схема: карточка 5"/>
          <p:cNvSpPr/>
          <p:nvPr/>
        </p:nvSpPr>
        <p:spPr>
          <a:xfrm>
            <a:off x="-24083" y="2492896"/>
            <a:ext cx="9168083" cy="1728192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яка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кількістю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отримала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назву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чіткою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пояснювала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дебетування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мала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значний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недолік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недолік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виправлений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Лемуаном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1834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додав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запропонованих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Дегранжем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шостий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Лемуана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прихильниками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Депланк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(1840),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Жакло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(1826),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Тремері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(1813)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Блок-схема: карточка 6"/>
          <p:cNvSpPr/>
          <p:nvPr/>
        </p:nvSpPr>
        <p:spPr>
          <a:xfrm>
            <a:off x="-24083" y="4509120"/>
            <a:ext cx="9153339" cy="2348880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Тут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згадати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французьких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описували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персоналістичної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Першим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міркування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француз Г.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Жиродо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вийшла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1745 р. і особливо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третьому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(1749 р.)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викладена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подвійного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Головної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книги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відкриваються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дебетуватись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кредитуватись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6177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1472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4.1.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104486"/>
            <a:ext cx="8424936" cy="334885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Е.С.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Хендріксен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і М.Ф. Ван Бреда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як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узгоджену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гіпотетичних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концептуальних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прагматичних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орієнтирів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систематизувати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логічно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взаємопов’язані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основою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орієнтирів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практики.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520311"/>
            <a:ext cx="8352928" cy="158417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Обліковою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міркувань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яка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сукупності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пояснює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принципово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обгрунтовує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закон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подвійності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метод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подвійного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54247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Блок-схема: карточка 3"/>
          <p:cNvSpPr/>
          <p:nvPr/>
        </p:nvSpPr>
        <p:spPr>
          <a:xfrm>
            <a:off x="0" y="116632"/>
            <a:ext cx="9144000" cy="6741368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працювали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проблемою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особливо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Іполіта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Ваньє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(1870).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Вцілому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прихильником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але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розвивав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ідею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персоніфікації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вніс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поправки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подальший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Ваньє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поділив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три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комерсанта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благ,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є в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торгового обороту); </a:t>
            </a:r>
          </a:p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кореспондентів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вперше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вивів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вестись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особи, а не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Тому дебет кожного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активом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кредит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пасивом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Пояснюючи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суть кожного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Ваньє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агента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 агента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доручено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видавати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дебетування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векселі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себе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ажіо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збитки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кредитором,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доставляє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готівку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комерційні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векселі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перекази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приносить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ажіо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подібного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14938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0" y="16737"/>
            <a:ext cx="9144000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завершеної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працях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італійських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вчених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Дж.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Белліні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Борначіні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Ф.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Марчі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Мондіні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Дж.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Равенна,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Розатті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Капля 4"/>
          <p:cNvSpPr/>
          <p:nvPr/>
        </p:nvSpPr>
        <p:spPr>
          <a:xfrm>
            <a:off x="-3448" y="1384889"/>
            <a:ext cx="9144000" cy="252028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фактором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висловлено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італійцем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Ніколо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1803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26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перекладу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італійську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вийшла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Венеції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висловив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думку про те, яке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торгова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обов’язково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тому вона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повинна буги проведена по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справу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цінностями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то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них повинна бути записана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одну і ту ж суму.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17567"/>
            <a:ext cx="8210488" cy="1749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-3448" y="5934670"/>
            <a:ext cx="91405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Таким чином, за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вченням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викликає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подвійний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четвертний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запис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тому система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правильніше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повинна бути названа не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подвійною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а четвертною.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8571" y="4096207"/>
            <a:ext cx="8957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придбання</a:t>
            </a:r>
            <a:r>
              <a:rPr lang="ru-RU" dirty="0"/>
              <a:t> товару за </a:t>
            </a:r>
            <a:r>
              <a:rPr lang="ru-RU" dirty="0" err="1"/>
              <a:t>готівку</a:t>
            </a:r>
            <a:r>
              <a:rPr lang="ru-RU" dirty="0"/>
              <a:t> повинно бути проведено </a:t>
            </a:r>
            <a:r>
              <a:rPr lang="ru-RU" dirty="0" err="1"/>
              <a:t>записами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424998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225026"/>
              </p:ext>
            </p:extLst>
          </p:nvPr>
        </p:nvGraphicFramePr>
        <p:xfrm>
          <a:off x="107504" y="260648"/>
          <a:ext cx="8928992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68528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107504" y="116632"/>
            <a:ext cx="8928992" cy="2520280"/>
          </a:xfrm>
          <a:prstGeom prst="down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Посередництво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адміністраторів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графічно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виражається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адміністратора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аналогічно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тому, як Н.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проводив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адміністратора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закривається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практично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адміністратора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ведеться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але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увазі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543175" y="3570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640492"/>
              </p:ext>
            </p:extLst>
          </p:nvPr>
        </p:nvGraphicFramePr>
        <p:xfrm>
          <a:off x="3119437" y="2708920"/>
          <a:ext cx="2905125" cy="1965960"/>
        </p:xfrm>
        <a:graphic>
          <a:graphicData uri="http://schemas.openxmlformats.org/drawingml/2006/table">
            <a:tbl>
              <a:tblPr firstRow="1" firstCol="1" bandRow="1"/>
              <a:tblGrid>
                <a:gridCol w="8807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6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12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46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1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Franklin Gothic Heavy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75030" algn="l"/>
                        </a:tabLst>
                      </a:pPr>
                      <a:r>
                        <a:rPr lang="uk-UA" sz="14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Book Antiqua"/>
                          <a:cs typeface="Times New Roman"/>
                        </a:rPr>
                        <a:t>/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	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Franklin Gothic Heavy"/>
                          <a:cs typeface="Times New Roman"/>
                        </a:rPr>
                        <a:t>Адмініс-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Агенти 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Власник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■/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Franklin Gothic Heavy"/>
                          <a:cs typeface="Times New Roman"/>
                        </a:rPr>
                        <a:t>г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тратор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кореспонденти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674418"/>
              </p:ext>
            </p:extLst>
          </p:nvPr>
        </p:nvGraphicFramePr>
        <p:xfrm>
          <a:off x="1043608" y="3503613"/>
          <a:ext cx="6408712" cy="1852761"/>
        </p:xfrm>
        <a:graphic>
          <a:graphicData uri="http://schemas.openxmlformats.org/drawingml/2006/table">
            <a:tbl>
              <a:tblPr/>
              <a:tblGrid>
                <a:gridCol w="64087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8527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690688" y="3503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7995" y="5733256"/>
            <a:ext cx="8532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Схема 4.2.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Графічне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Марчі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0878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909985"/>
              </p:ext>
            </p:extLst>
          </p:nvPr>
        </p:nvGraphicFramePr>
        <p:xfrm>
          <a:off x="107504" y="116632"/>
          <a:ext cx="8928992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2215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107504" y="116632"/>
            <a:ext cx="9036496" cy="1872208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Цікавим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моментом є те,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Дж.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дослідженнях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розглядав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розкладів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представляють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собою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книги.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факт є великим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досягненням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логісмографії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останнього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синтетичний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Пачолі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розміщував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Зошиті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пішов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виділивши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колективні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приватні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але вся система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взаємопов’язаною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книги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відірвані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Головної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книги.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Дж.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першим,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обгрунтував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собою подальше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розчленування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балансу.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107504" y="2420888"/>
            <a:ext cx="8856984" cy="4320480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Прихильником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популяризатором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Дж.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італійський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Джузеппе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Россі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L’Ente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economico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administrativo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” (1882)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Дж.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Россі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розглядає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життєдіяльність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певними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законами. В кожному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на думку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вченого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адміністративні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Економічними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називав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виробництвом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розподілом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споживанням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благ;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з’ясовується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як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правах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зобов’язаннях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і,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адміністративними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обіг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всередині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різного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роду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виконанні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вона не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відносилась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участь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зводиться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до того,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винятку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правам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органа. Таким чином,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подвійність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Але,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три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адміністративні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), 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них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подвійністю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участь в них, то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Дж.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Россі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виводить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закон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формулюється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як закон “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подвійної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потрійності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2606571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123671"/>
              </p:ext>
            </p:extLst>
          </p:nvPr>
        </p:nvGraphicFramePr>
        <p:xfrm>
          <a:off x="0" y="116632"/>
          <a:ext cx="8244408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49762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17064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4.3.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облікових</a:t>
            </a:r>
            <a:r>
              <a:rPr lang="ru-RU" dirty="0"/>
              <a:t> </a:t>
            </a:r>
            <a:r>
              <a:rPr lang="ru-RU" dirty="0" err="1"/>
              <a:t>теорій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929940"/>
              </p:ext>
            </p:extLst>
          </p:nvPr>
        </p:nvGraphicFramePr>
        <p:xfrm>
          <a:off x="179512" y="1268760"/>
          <a:ext cx="8640960" cy="5589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63163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48664"/>
              </p:ext>
            </p:extLst>
          </p:nvPr>
        </p:nvGraphicFramePr>
        <p:xfrm>
          <a:off x="457200" y="188640"/>
          <a:ext cx="7571184" cy="6267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16496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927814"/>
              </p:ext>
            </p:extLst>
          </p:nvPr>
        </p:nvGraphicFramePr>
        <p:xfrm>
          <a:off x="323528" y="188640"/>
          <a:ext cx="8712968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6188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287613" y="188640"/>
            <a:ext cx="8064896" cy="2808312"/>
          </a:xfrm>
          <a:prstGeom prst="foldedCorner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практикою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розумне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тому,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практично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роблять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збираються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бухгалтери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словами, перегляд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обумовлені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прагненням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сформулювати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базу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реальне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того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доходу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вплинути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зацікавлених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Загнутый угол 4"/>
          <p:cNvSpPr/>
          <p:nvPr/>
        </p:nvSpPr>
        <p:spPr>
          <a:xfrm>
            <a:off x="293618" y="3429000"/>
            <a:ext cx="8064896" cy="2952328"/>
          </a:xfrm>
          <a:prstGeom prst="foldedCorner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практики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розкривається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Р.Чамберсом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чином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практики.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Навряд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будемо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критеріям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той час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виключає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протиріччя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гарантує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надійність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обгрунтованість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висновків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клієнтам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2419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0069426"/>
              </p:ext>
            </p:extLst>
          </p:nvPr>
        </p:nvGraphicFramePr>
        <p:xfrm>
          <a:off x="251520" y="69273"/>
          <a:ext cx="7992888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8836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348232"/>
              </p:ext>
            </p:extLst>
          </p:nvPr>
        </p:nvGraphicFramePr>
        <p:xfrm>
          <a:off x="251520" y="0"/>
          <a:ext cx="864096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20557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7239000" cy="14127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4.4.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аналітичного</a:t>
            </a:r>
            <a:r>
              <a:rPr lang="ru-RU" dirty="0"/>
              <a:t> характеру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7427168" cy="5258984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Мінова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3140381"/>
              </p:ext>
            </p:extLst>
          </p:nvPr>
        </p:nvGraphicFramePr>
        <p:xfrm>
          <a:off x="0" y="1700808"/>
          <a:ext cx="896448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37437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960391"/>
              </p:ext>
            </p:extLst>
          </p:nvPr>
        </p:nvGraphicFramePr>
        <p:xfrm>
          <a:off x="179512" y="116632"/>
          <a:ext cx="8784976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4965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нутый угол 3"/>
          <p:cNvSpPr/>
          <p:nvPr/>
        </p:nvSpPr>
        <p:spPr>
          <a:xfrm>
            <a:off x="251520" y="260648"/>
            <a:ext cx="8568952" cy="6597352"/>
          </a:xfrm>
          <a:prstGeom prst="foldedCorne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u="sng" dirty="0" err="1">
                <a:latin typeface="Times New Roman" pitchFamily="18" charset="0"/>
                <a:cs typeface="Times New Roman" pitchFamily="18" charset="0"/>
              </a:rPr>
              <a:t>Логічна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М.С. Помазков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філософська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запропонована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Гомбергом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полягала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розглядались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і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об’єкт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Автор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наук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раціональності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тому Л.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Гомберг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науку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називав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економологією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економологія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наука,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феномени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підкоряючи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правилам.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особиста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робота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економістів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феноменів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випливають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таких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набувають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підкоряються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закону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причинності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вимагають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причинно-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наслідкової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філософською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причинна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Так,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мало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в той же час є причиною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випливало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розглянутого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думку Л.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Гомберга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початковий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представлений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записом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капіталіст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кредит,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дебет. В кожному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пункти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початковий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причина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кінцевий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38366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Капля 3"/>
          <p:cNvSpPr/>
          <p:nvPr/>
        </p:nvSpPr>
        <p:spPr>
          <a:xfrm>
            <a:off x="251520" y="188640"/>
            <a:ext cx="8352928" cy="6552728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точки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причини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думку Л.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Гомберга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лежить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Вона 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рахунковеденням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останнього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збір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однорідних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розрізі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віднесення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причиною,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свою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таким чином,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однорідні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відбуваються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відповідними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цінностями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записи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порядку: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причина,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реєструється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кредиту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реєструють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дебету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порядок Л.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Гомберг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сформулював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чином: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кредит -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вибуття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початок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причину, і дебет -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знаходиться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пунктів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причини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двічі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підсумки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кредиту і дебету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дорівнюють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сальдо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балансується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Таким чином, закон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подвійності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філософською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логічною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єдність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причини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8237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2048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кредиту будь-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початкових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моментів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вибуття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словами, сума причин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боку,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записи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суму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моментів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суму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Шляхом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віднімання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отримуємо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залишок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сальдо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сальдо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утворюють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Актив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балансу.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ймовірності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роздумів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Гомберг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наводить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наочний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приклад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1619672" y="2564904"/>
            <a:ext cx="5760640" cy="1296144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а - b = + f       </a:t>
            </a:r>
            <a:r>
              <a:rPr lang="ru-RU" dirty="0" err="1">
                <a:solidFill>
                  <a:schemeClr val="tx1"/>
                </a:solidFill>
              </a:rPr>
              <a:t>позитивне</a:t>
            </a:r>
            <a:r>
              <a:rPr lang="ru-RU" dirty="0">
                <a:solidFill>
                  <a:schemeClr val="tx1"/>
                </a:solidFill>
              </a:rPr>
              <a:t> сальдо, </a:t>
            </a:r>
            <a:r>
              <a:rPr lang="ru-RU" dirty="0" err="1">
                <a:solidFill>
                  <a:schemeClr val="tx1"/>
                </a:solidFill>
              </a:rPr>
              <a:t>активне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 - d = - h	</a:t>
            </a:r>
            <a:r>
              <a:rPr lang="ru-RU" dirty="0" err="1">
                <a:solidFill>
                  <a:schemeClr val="tx1"/>
                </a:solidFill>
              </a:rPr>
              <a:t>від’ємне</a:t>
            </a:r>
            <a:r>
              <a:rPr lang="ru-RU" dirty="0">
                <a:solidFill>
                  <a:schemeClr val="tx1"/>
                </a:solidFill>
              </a:rPr>
              <a:t> сальдо, </a:t>
            </a:r>
            <a:r>
              <a:rPr lang="ru-RU" dirty="0" err="1">
                <a:solidFill>
                  <a:schemeClr val="tx1"/>
                </a:solidFill>
              </a:rPr>
              <a:t>пасивне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b - а = - f	</a:t>
            </a:r>
            <a:r>
              <a:rPr lang="ru-RU" dirty="0" err="1">
                <a:solidFill>
                  <a:schemeClr val="tx1"/>
                </a:solidFill>
              </a:rPr>
              <a:t>від’ємне</a:t>
            </a:r>
            <a:r>
              <a:rPr lang="ru-RU" dirty="0">
                <a:solidFill>
                  <a:schemeClr val="tx1"/>
                </a:solidFill>
              </a:rPr>
              <a:t> сальдо, </a:t>
            </a:r>
            <a:r>
              <a:rPr lang="ru-RU" dirty="0" err="1">
                <a:solidFill>
                  <a:schemeClr val="tx1"/>
                </a:solidFill>
              </a:rPr>
              <a:t>пасивне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d - с = + h      </a:t>
            </a:r>
            <a:r>
              <a:rPr lang="ru-RU" dirty="0" err="1">
                <a:solidFill>
                  <a:schemeClr val="tx1"/>
                </a:solidFill>
              </a:rPr>
              <a:t>позитивне</a:t>
            </a:r>
            <a:r>
              <a:rPr lang="ru-RU" dirty="0">
                <a:solidFill>
                  <a:schemeClr val="tx1"/>
                </a:solidFill>
              </a:rPr>
              <a:t> сальдо, </a:t>
            </a:r>
            <a:r>
              <a:rPr lang="ru-RU" dirty="0" err="1">
                <a:solidFill>
                  <a:schemeClr val="tx1"/>
                </a:solidFill>
              </a:rPr>
              <a:t>активне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f + h) - (f + h)  	актив = </a:t>
            </a:r>
            <a:r>
              <a:rPr lang="ru-RU" dirty="0" err="1">
                <a:solidFill>
                  <a:schemeClr val="tx1"/>
                </a:solidFill>
              </a:rPr>
              <a:t>пасив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077072"/>
            <a:ext cx="9144000" cy="2780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рядки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показано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порівняння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виведення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сальдо, яке,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тих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пасивним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підсумку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сальдо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утворюють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філософська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таблицю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перераховуються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суть причини,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суть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- говорить Л.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Гомберг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представлений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матеріалістичними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ґрунтуються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тезисі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те,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предметом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виступають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7552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6559"/>
            <a:ext cx="7776864" cy="748145"/>
          </a:xfrm>
        </p:spPr>
        <p:txBody>
          <a:bodyPr/>
          <a:lstStyle/>
          <a:p>
            <a:pPr algn="ctr"/>
            <a:r>
              <a:rPr lang="ru-RU" dirty="0"/>
              <a:t>4.5. </a:t>
            </a:r>
            <a:r>
              <a:rPr lang="ru-RU" dirty="0" err="1"/>
              <a:t>Балансові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634482"/>
              </p:ext>
            </p:extLst>
          </p:nvPr>
        </p:nvGraphicFramePr>
        <p:xfrm>
          <a:off x="0" y="548680"/>
          <a:ext cx="8964488" cy="630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5185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796158"/>
              </p:ext>
            </p:extLst>
          </p:nvPr>
        </p:nvGraphicFramePr>
        <p:xfrm>
          <a:off x="467544" y="332656"/>
          <a:ext cx="8496944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05295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063172"/>
              </p:ext>
            </p:extLst>
          </p:nvPr>
        </p:nvGraphicFramePr>
        <p:xfrm>
          <a:off x="467544" y="116632"/>
          <a:ext cx="8352928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1296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171400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теоріях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(табл. 6.1).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90737" y="4020344"/>
          <a:ext cx="3971925" cy="25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1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090737" y="4020344"/>
          <a:ext cx="3971925" cy="25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1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090738" y="402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219668"/>
              </p:ext>
            </p:extLst>
          </p:nvPr>
        </p:nvGraphicFramePr>
        <p:xfrm>
          <a:off x="107504" y="1555051"/>
          <a:ext cx="8928992" cy="5114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488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7546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Суть підходу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8922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i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8574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Прагматичний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який </a:t>
                      </a:r>
                      <a:r>
                        <a:rPr lang="uk-UA" sz="105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грунтується</a:t>
                      </a: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розгляданні та вивченні відносин господарюючих суб’єктів, які отримують та використовують облікову інформацію для прийняття управлінських рішень. Групові інтереси не тільки різні, але й прямо протилежні, що призводить до боротьби за ті чи інші семантичні трактування, ті чи інші бухгалтерські стандарти та нормативні документи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12369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Семантичний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який </a:t>
                      </a:r>
                      <a:r>
                        <a:rPr lang="uk-UA" sz="105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грунтується</a:t>
                      </a: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на: 1) розкритті значення тих мовних одиниць - слів або словосполучень, які використовуються для визначення тих чи інших бухгалтерських категорій; 2) визначенні того, наскільки та чи інша облікова інформація, яка представлена в первинному документі, дозволяє адміністрації підприємства вимірювати ймовірність досягнення поставленої мети. Зміст і значення облікової інформації залежать від того, як вона інтерпретується читачем бухгалтерської інформації. Наприклад, стаття “Грошові кошти” в Звіті про фінансовий стан підприємства достатньо чітко сприймається саме в тому розумінні, в якому його використав бухгалтер. 3 іншого боку, стаття “Витрати майбутніх періодів” не має однозначного тлумачення за межами того процесу, в якому ці витрати виникли. Роль теорій, які роблять акцент на семантиці, полягає в тому, щоб знайти засоби поліпшення тлумачення бухгалтерської інформації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821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Синтаксичний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який </a:t>
                      </a:r>
                      <a:r>
                        <a:rPr lang="uk-UA" sz="105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грунтується</a:t>
                      </a: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вивченні структури облікових категорій та взаємовідносин між ними. В основі подвійної бухгалтерії синтаксичний підхід зводиться до правил кореспонденції рахунків, тобто до вміння складати проводки. В більш широкому аспекті синтаксичний підхід визначений семантичним, оскільки кореспонденція рахунків (бухгалтерських категорій) регулюється методологією, яка вибирається заздалегідь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139821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Аксіоматичний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(математичний)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згідно з яким основа теорії створюється у формі математичних моделей, які використовують матричну алгебру та символічну логіку. Обмеження можуть бути виражені в формі математичних виразів. Отже, починаючи з базових постулатів та правил логічного висновку, можна формулювати теореми, які перевіряються математичними викладеннями. Таким чином, аксіоматичний підхід може забезпечити достатньо точне (суворе) застосування дедуктивного методу. Проте його головний недолік полягає в тому, що якщо один з постулатів неправильний, то й висновки можуть виявитися неправильними. Існує також думка, що цей підхід досить далекий від реальності, щоб створювати працюючі принципи чи формувати основу для реалістичних практичних рекомендацій.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546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Нормативний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uk-UA" sz="1050" b="1" i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пропонуючий</a:t>
                      </a: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що регламентує, яким чином та які саме облікові дані надавати та якою методикою при цьому користуватись.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546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Позитивний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(описовий)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який намагається встановити та пояснити, як фінансова інформація представляється та повідомляється користувачу облікових даних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39552" y="908720"/>
            <a:ext cx="82809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Таблиця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6.1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теоріях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5836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568952" cy="6912768"/>
          </a:xfrm>
        </p:spPr>
        <p:txBody>
          <a:bodyPr>
            <a:normAutofit/>
          </a:bodyPr>
          <a:lstStyle/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одного ряду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51630563"/>
              </p:ext>
            </p:extLst>
          </p:nvPr>
        </p:nvGraphicFramePr>
        <p:xfrm>
          <a:off x="251520" y="836712"/>
          <a:ext cx="8352928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80623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087090"/>
              </p:ext>
            </p:extLst>
          </p:nvPr>
        </p:nvGraphicFramePr>
        <p:xfrm>
          <a:off x="89248" y="1340768"/>
          <a:ext cx="9217024" cy="2035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вал 3"/>
          <p:cNvSpPr/>
          <p:nvPr/>
        </p:nvSpPr>
        <p:spPr>
          <a:xfrm>
            <a:off x="251520" y="0"/>
            <a:ext cx="8892480" cy="134076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 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Берлінером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статей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Пасиву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подібно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них,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від’ємною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величиною. Дане правило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математично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відобразити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чином: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789040"/>
            <a:ext cx="4176464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додатнього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 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“+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І,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оборот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викликає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подвійну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кожного обороту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зачіпає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таким чином,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дебетуванні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одного,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кредитується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перший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97760" y="3501008"/>
            <a:ext cx="4338736" cy="3240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Актив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свою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поділяються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додатніх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статей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рівнозначного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математичному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відношенні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статей і 2)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для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статей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рівнозначного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математичному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відношенні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статей.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тут ми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маємо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справу, по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рядом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знаком (+), а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знаком (-),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Берлінера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балансову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синтетичну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одного ряду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64007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84795609"/>
              </p:ext>
            </p:extLst>
          </p:nvPr>
        </p:nvGraphicFramePr>
        <p:xfrm>
          <a:off x="179512" y="476672"/>
          <a:ext cx="8856984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525927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95227"/>
              </p:ext>
            </p:extLst>
          </p:nvPr>
        </p:nvGraphicFramePr>
        <p:xfrm>
          <a:off x="457200" y="260648"/>
          <a:ext cx="850728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20522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568952" cy="6624736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660216"/>
              </p:ext>
            </p:extLst>
          </p:nvPr>
        </p:nvGraphicFramePr>
        <p:xfrm>
          <a:off x="323528" y="548680"/>
          <a:ext cx="8568952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92308" y="5085184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+ Дебет	</a:t>
            </a:r>
            <a:r>
              <a:rPr lang="ru-RU" dirty="0" err="1"/>
              <a:t>Рахунок</a:t>
            </a:r>
            <a:r>
              <a:rPr lang="ru-RU" dirty="0"/>
              <a:t> Активу	         Кредит	-</a:t>
            </a:r>
          </a:p>
          <a:p>
            <a:pPr algn="ctr"/>
            <a:r>
              <a:rPr lang="ru-RU" dirty="0"/>
              <a:t>-Дебет	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Пасиву</a:t>
            </a:r>
            <a:r>
              <a:rPr lang="ru-RU" dirty="0"/>
              <a:t>	        Кредит	+</a:t>
            </a:r>
          </a:p>
          <a:p>
            <a:pPr algn="ctr"/>
            <a:r>
              <a:rPr lang="ru-RU" dirty="0"/>
              <a:t>-Дебет	      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Кредит +</a:t>
            </a:r>
          </a:p>
        </p:txBody>
      </p:sp>
      <p:sp>
        <p:nvSpPr>
          <p:cNvPr id="8" name="Штриховая стрелка вправо 7"/>
          <p:cNvSpPr/>
          <p:nvPr/>
        </p:nvSpPr>
        <p:spPr>
          <a:xfrm rot="5400000">
            <a:off x="6372200" y="4005064"/>
            <a:ext cx="1152128" cy="1008112"/>
          </a:xfrm>
          <a:prstGeom prst="striped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2350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78915" y="40229"/>
            <a:ext cx="8064896" cy="198884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Подібну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висунув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Ф.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Ляйтнер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намагався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пояснити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прикладів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Ф.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Ляйтнер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передбачав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активу стан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;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пасиву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залучені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борги), стан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відмічаються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37" y="2924944"/>
            <a:ext cx="3960440" cy="2664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9351" y="218598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Ф.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Ляйтнер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побудував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схему балансу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675205"/>
              </p:ext>
            </p:extLst>
          </p:nvPr>
        </p:nvGraphicFramePr>
        <p:xfrm>
          <a:off x="2152650" y="4020344"/>
          <a:ext cx="3848100" cy="25400"/>
        </p:xfrm>
        <a:graphic>
          <a:graphicData uri="http://schemas.openxmlformats.org/drawingml/2006/table">
            <a:tbl>
              <a:tblPr/>
              <a:tblGrid>
                <a:gridCol w="3848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152650" y="402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527391"/>
              </p:ext>
            </p:extLst>
          </p:nvPr>
        </p:nvGraphicFramePr>
        <p:xfrm>
          <a:off x="4337720" y="3140969"/>
          <a:ext cx="4464496" cy="252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61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96072"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850"/>
                        </a:lnSpc>
                        <a:spcAft>
                          <a:spcPts val="0"/>
                        </a:spcAft>
                        <a:tabLst>
                          <a:tab pos="1731010" algn="l"/>
                          <a:tab pos="1746250" algn="l"/>
                          <a:tab pos="2965450" algn="l"/>
                          <a:tab pos="3337560" algn="l"/>
                        </a:tabLst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Майно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Times New Roman" pitchFamily="18" charset="0"/>
                          <a:cs typeface="Times New Roman" pitchFamily="18" charset="0"/>
                        </a:rPr>
                        <a:t>БАЛАНС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>
                          <a:latin typeface="Times New Roman" pitchFamily="18" charset="0"/>
                          <a:cs typeface="Times New Roman" pitchFamily="18" charset="0"/>
                        </a:rPr>
                        <a:t>Капітал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Рахунок активу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Рахунок пасиву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2402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6604">
                <a:tc rowSpan="4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30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Зменшення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Зменшення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30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2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Рахунок чистого капіталу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2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66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Зменшення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30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152650" y="402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83968" y="21482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схему дав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німецький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проф. 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Ле-Кутре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прибічником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/>
              <a:t>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12096" y="5736201"/>
            <a:ext cx="8604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Такими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розкриті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відомих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представників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39981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6552728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абсолютного балансу.</a:t>
            </a: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динамічного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балансу. </a:t>
            </a: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b="1" i="1" u="sng" dirty="0">
                <a:latin typeface="Times New Roman" pitchFamily="18" charset="0"/>
                <a:cs typeface="Times New Roman" pitchFamily="18" charset="0"/>
              </a:rPr>
              <a:t>Теорія органічного балансу.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620688"/>
            <a:ext cx="8568952" cy="17281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балансової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М.С.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Помазкова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абсолютний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висунуте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1929 р. Суть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подвійне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розчленування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складом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абсолютної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’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складатись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нескінченого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ряду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розчленувань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2852936"/>
            <a:ext cx="8568952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XX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динамічного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трактування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справжнім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автором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Шмаленбах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основу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покладено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розмежування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затрат, з одного боку,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виручка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валові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/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4725144"/>
            <a:ext cx="8568952" cy="20162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Шмідта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синтезує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статичні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динамічні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трактування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балансу.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Органічний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баланс, на думку Ф.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Шмідта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щоденно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грошей як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вимірника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купівельна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безглуздішими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вартісні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характеристики.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швидше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знецінюються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особливо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помітним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органічний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мету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усунути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нестійкість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грошового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вимірника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вимірником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натуральний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знайшло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же,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величина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вигадана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3180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669360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евдинамічного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балансу</a:t>
            </a: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Нейтральна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941" y="548680"/>
            <a:ext cx="8784976" cy="302433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Концепція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балансу Г. Зоммерфельда,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прагнув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синтезу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Шмаленбаха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інтерпретацією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балансу,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поданою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Г.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Бідерманом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грошовий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цикл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запаси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готові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вироби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).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Шмідга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Г. Зоммерфельд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собівартістю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умовні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сировина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середніми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цінами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5-10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списанням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На думку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представників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мети: 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майнового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Заради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суворо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відрізняти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доходи,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перетворені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нереалізованих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заради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другої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мети допускалась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кон’юнктурна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переоцінка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майна.</a:t>
            </a:r>
          </a:p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окремо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виділяються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персоналістичних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матеріалістичних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600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4005064"/>
            <a:ext cx="8820472" cy="285293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Прийнято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нейтральна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структурна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обширний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концептуальний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каркас,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розмістити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предметні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відгалуження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персоналістичних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матеріалістичних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проблем,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сфокусований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Тут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доказу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особливо на локальному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методом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аналогій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момент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правильним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тієї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аналогічних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моментах,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для будь-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словами,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намагаються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однаково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класифікувати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подібні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факти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формально,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намагаються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відшукати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записах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звітах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господарську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тому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стикаються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фактом,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вписується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знайому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схему, вони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класифікації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аналогії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агрегування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“в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специфічні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книги)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наступне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бухгалтерської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упакуванням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066048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516688" cy="6339104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конвертованої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бухгалтерії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стабілізованої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бухгалтерії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179512" y="476672"/>
            <a:ext cx="8784976" cy="144016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Вімбла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(ПАР)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переоцінки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індекси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мало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придатними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трудомісткості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агрегатні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непридатними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продаються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курс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індексів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пропонував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переоцінку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співвідношенню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курсів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“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конвертований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66893" y="2492896"/>
            <a:ext cx="8820472" cy="4019694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висунута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Свінеєм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приймаючи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європейської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інфляції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піддав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критиці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традиційну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напрямками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 algn="ctr">
              <a:buAutoNum type="arabicParenR"/>
            </a:pP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грошей,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справжня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мета 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споживчих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благ: вся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вся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помилковою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однобічної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яку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реєструючої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як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непорівняними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ctr">
              <a:buAutoNum type="arabicParenR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змішані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одному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принципово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реалізованого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нереалізованого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реалізований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придбати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споживчих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благ,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нереалізований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кон’юнктурних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коливань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marL="342900" indent="-342900" algn="ctr">
              <a:buAutoNum type="arabicParenR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баланс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здійснені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одному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звітному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доходи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іншому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“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стабілізований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394423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964488" cy="6669360"/>
          </a:xfrm>
        </p:spPr>
        <p:txBody>
          <a:bodyPr>
            <a:normAutofit/>
          </a:bodyPr>
          <a:lstStyle/>
          <a:p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Критична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097" y="476672"/>
            <a:ext cx="8748464" cy="208862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Критична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відноситься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англомовної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думки,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грунтується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соціологічного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суть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спробі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Франкфуртської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соціологічної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Прихильники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служать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експлуатації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передусім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гегемонією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вантажу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підкорюють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свідомість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Експлуатація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особливо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помітна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великих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аудиторських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фірмах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 велика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експлуатується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невеликою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групою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висококваліфікованих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професіоналів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партнерів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002" y="2565292"/>
            <a:ext cx="8876486" cy="429270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Цікавою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просторова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Е. де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Фажа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наукою,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мету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перераховувати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Е. де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Фаж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порівнював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полем, яке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зона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поділена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 метою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сектори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зона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актив,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сектори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рухаються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вони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сектори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виходять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них.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сектору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дебетом,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кредитом. Бухгалтер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порівнюється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біологом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мікроскопа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секторів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місцезнаходження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одиниць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спостерігаються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моменти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t0, t+1 ..., t+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сектор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внутрішньої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часу,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віддає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сектор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віддає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Сума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зона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минулий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майбутній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зона (актив)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теперішній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пермутації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грошей з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банківського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каси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теперішнього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часу,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пермутації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віднесення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підсумовують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відбувались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модифікації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минулому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теперішньому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Викладення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принципами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дедукції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(баланс)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часткового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1484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Блок-схема: типовой процесс 3"/>
          <p:cNvSpPr/>
          <p:nvPr/>
        </p:nvSpPr>
        <p:spPr>
          <a:xfrm>
            <a:off x="323528" y="548680"/>
            <a:ext cx="7776864" cy="5976664"/>
          </a:xfrm>
          <a:prstGeom prst="flowChartPredefined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чином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Будь-яка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символи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фактам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апаратом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особами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висновків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минулих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тлумачення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“доходи”,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діюче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не 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Але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недоцільні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доки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поставлений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фактам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94826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496944" cy="6552728"/>
          </a:xfrm>
        </p:spPr>
        <p:txBody>
          <a:bodyPr>
            <a:normAutofit/>
          </a:bodyPr>
          <a:lstStyle/>
          <a:p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Загнутый угол 3"/>
          <p:cNvSpPr/>
          <p:nvPr/>
        </p:nvSpPr>
        <p:spPr>
          <a:xfrm>
            <a:off x="251520" y="548680"/>
            <a:ext cx="8568952" cy="619268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accounting theory, PAT)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описовою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максимізацію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менеджерами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позитивна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того,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люди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егоїстично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прагнуть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максимізувати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вигоду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Позитивна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вцілому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розкрита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Ваттсом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Watts and Zimmerman).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стверджують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припущення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максимізацію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доведено та часто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суперечить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дійсності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Існуючі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піддають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основному за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грунтування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оціночних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Ватте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підкреслюють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повинна бути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вільною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оціночних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теоретика: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зрозумілою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висловлювань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“Метою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практики” та "...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ми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розуміємо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нічого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приписує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справу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поясненням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практики”.</a:t>
            </a:r>
          </a:p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Ваттса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1977-1978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започаткували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РАТ,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входили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колишніх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працях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Ваттса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Були й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спроби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РАТ в 1960-х роках. Ватте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ставлять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своєю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зосереджуються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те,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витрачають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намагаючись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вплинути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Грунтуючись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припущеннях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а) менеджмент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відіграє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центральну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роль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б)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намагатися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майбутні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потоки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Ватте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ймовірно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лобіювання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фірмами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опір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стимулюють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участь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менеджерів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лобіювання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відокремлюють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податки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належну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винагороду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політичні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об’єднуються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модель, яка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прогнозує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великі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занижують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821633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508801"/>
              </p:ext>
            </p:extLst>
          </p:nvPr>
        </p:nvGraphicFramePr>
        <p:xfrm>
          <a:off x="457200" y="260648"/>
          <a:ext cx="850728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22621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994221"/>
              </p:ext>
            </p:extLst>
          </p:nvPr>
        </p:nvGraphicFramePr>
        <p:xfrm>
          <a:off x="107504" y="1412776"/>
          <a:ext cx="8291264" cy="5059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вал 3"/>
          <p:cNvSpPr/>
          <p:nvPr/>
        </p:nvSpPr>
        <p:spPr>
          <a:xfrm>
            <a:off x="0" y="274293"/>
            <a:ext cx="8640960" cy="9361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Мауком, ядро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позитивної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повинно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містити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припущення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02596324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2390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2776"/>
            <a:ext cx="8136904" cy="2088232"/>
          </a:xfrm>
        </p:spPr>
        <p:txBody>
          <a:bodyPr>
            <a:prstTxWarp prst="textTriangle">
              <a:avLst/>
            </a:prstTxWarp>
            <a:normAutofit lnSpcReduction="10000"/>
          </a:bodyPr>
          <a:lstStyle/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4800" dirty="0">
                <a:latin typeface="Times New Roman" pitchFamily="18" charset="0"/>
                <a:cs typeface="Times New Roman" pitchFamily="18" charset="0"/>
              </a:rPr>
              <a:t>ДЯКУЮ ЗА УВАГУ!!!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281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850" y="115888"/>
            <a:ext cx="7848550" cy="6742112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незалежні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пов’язують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моделями і методами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два напрямки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28878099"/>
              </p:ext>
            </p:extLst>
          </p:nvPr>
        </p:nvGraphicFramePr>
        <p:xfrm>
          <a:off x="107504" y="1556792"/>
          <a:ext cx="8146598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55890" y="3180034"/>
            <a:ext cx="78395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Вцілому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головною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функцією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концептуальної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облікового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Рамка 6"/>
          <p:cNvSpPr/>
          <p:nvPr/>
        </p:nvSpPr>
        <p:spPr>
          <a:xfrm>
            <a:off x="86513" y="4195697"/>
            <a:ext cx="8208912" cy="2662303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0755" y="4482371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взаємопов’язаних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концепцій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пояснювати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попереджувати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 Р.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Чамберсом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упорядкована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тверджень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нашому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взаємопов’язані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07460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620688"/>
            <a:ext cx="7848872" cy="58326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Довгий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верифікації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займав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дослідників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цікавилися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філософією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науки. Але в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стало темою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зовсім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недавно.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виявився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формах,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починаючи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спроб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взаємозв’язок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практикою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закінчуючи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абстрактними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пошуками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метафізики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філософії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8230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6950968" cy="620688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характеристик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935268"/>
              </p:ext>
            </p:extLst>
          </p:nvPr>
        </p:nvGraphicFramePr>
        <p:xfrm>
          <a:off x="-108520" y="1700808"/>
          <a:ext cx="849694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0532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585</TotalTime>
  <Words>13598</Words>
  <Application>Microsoft Office PowerPoint</Application>
  <PresentationFormat>Экран (4:3)</PresentationFormat>
  <Paragraphs>447</Paragraphs>
  <Slides>63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73" baseType="lpstr">
      <vt:lpstr>Arial</vt:lpstr>
      <vt:lpstr>Book Antiqua</vt:lpstr>
      <vt:lpstr>Calibri</vt:lpstr>
      <vt:lpstr>Franklin Gothic Heavy</vt:lpstr>
      <vt:lpstr>Symbol</vt:lpstr>
      <vt:lpstr>Times New Roman</vt:lpstr>
      <vt:lpstr>Trebuchet MS</vt:lpstr>
      <vt:lpstr>Wingdings</vt:lpstr>
      <vt:lpstr>Wingdings 2</vt:lpstr>
      <vt:lpstr>Изящная</vt:lpstr>
      <vt:lpstr>Тема 4.  теорії бухгалтерського обліку</vt:lpstr>
      <vt:lpstr>Презентация PowerPoint</vt:lpstr>
      <vt:lpstr>4.1. Поняття облікових теорій, їх функції</vt:lpstr>
      <vt:lpstr>Презентация PowerPoint</vt:lpstr>
      <vt:lpstr>Сьогодні виділяють наступні підходи в теоріях бухгалтерського обліку (табл. 6.1).</vt:lpstr>
      <vt:lpstr>Презентация PowerPoint</vt:lpstr>
      <vt:lpstr>Презентация PowerPoint</vt:lpstr>
      <vt:lpstr>Презентация PowerPoint</vt:lpstr>
      <vt:lpstr>В якості основних характеристик теорії виділяють наступні: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4.2. Юридичний напрямок розвитку облікових теорій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4.3. Економічний напрямок розвитку облікових теорій </vt:lpstr>
      <vt:lpstr>Презентация PowerPoint</vt:lpstr>
      <vt:lpstr>Презентация PowerPoint</vt:lpstr>
      <vt:lpstr>Презентация PowerPoint</vt:lpstr>
      <vt:lpstr>Презентация PowerPoint</vt:lpstr>
      <vt:lpstr>4.4. Теорії аналітичного характеру  </vt:lpstr>
      <vt:lpstr>Презентация PowerPoint</vt:lpstr>
      <vt:lpstr>Презентация PowerPoint</vt:lpstr>
      <vt:lpstr>Презентация PowerPoint</vt:lpstr>
      <vt:lpstr>Презентация PowerPoint</vt:lpstr>
      <vt:lpstr>4.5. Балансові теорії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Облікові теорії</dc:title>
  <dc:creator>Яна</dc:creator>
  <cp:lastModifiedBy>Чижевська Л В</cp:lastModifiedBy>
  <cp:revision>43</cp:revision>
  <dcterms:created xsi:type="dcterms:W3CDTF">2017-09-27T17:28:02Z</dcterms:created>
  <dcterms:modified xsi:type="dcterms:W3CDTF">2020-07-22T12:27:26Z</dcterms:modified>
</cp:coreProperties>
</file>