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4" r:id="rId9"/>
    <p:sldId id="265" r:id="rId10"/>
    <p:sldId id="263"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85" d="100"/>
          <a:sy n="85" d="100"/>
        </p:scale>
        <p:origin x="360" y="4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1631BC-B739-45EF-BDD5-1BFEFBA901D9}"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uk-UA"/>
        </a:p>
      </dgm:t>
    </dgm:pt>
    <dgm:pt modelId="{E2CFD3B0-EC72-44C4-92FE-EC16FAEA4966}">
      <dgm:prSet phldrT="[Текст]" custT="1"/>
      <dgm:spPr/>
      <dgm:t>
        <a:bodyPr/>
        <a:lstStyle/>
        <a:p>
          <a:r>
            <a:rPr lang="uk-UA" sz="1600" b="1" dirty="0">
              <a:solidFill>
                <a:schemeClr val="accent1">
                  <a:lumMod val="75000"/>
                </a:schemeClr>
              </a:solidFill>
            </a:rPr>
            <a:t>Інституціональні ознаки власності</a:t>
          </a:r>
        </a:p>
      </dgm:t>
    </dgm:pt>
    <dgm:pt modelId="{C7B83A98-52EC-45F9-A059-B745F363E468}" type="parTrans" cxnId="{C1B9432B-6D53-4FDC-95C9-58C4DE1E619E}">
      <dgm:prSet/>
      <dgm:spPr/>
      <dgm:t>
        <a:bodyPr/>
        <a:lstStyle/>
        <a:p>
          <a:endParaRPr lang="uk-UA" sz="1600"/>
        </a:p>
      </dgm:t>
    </dgm:pt>
    <dgm:pt modelId="{41370590-EC5E-4E90-BE9D-E601AB3CEC91}" type="sibTrans" cxnId="{C1B9432B-6D53-4FDC-95C9-58C4DE1E619E}">
      <dgm:prSet/>
      <dgm:spPr/>
      <dgm:t>
        <a:bodyPr/>
        <a:lstStyle/>
        <a:p>
          <a:endParaRPr lang="uk-UA" sz="1600"/>
        </a:p>
      </dgm:t>
    </dgm:pt>
    <dgm:pt modelId="{2F87BE19-2009-4403-AFC7-27FE9CB3F5C5}">
      <dgm:prSet phldrT="[Текст]" custT="1"/>
      <dgm:spPr/>
      <dgm:t>
        <a:bodyPr/>
        <a:lstStyle/>
        <a:p>
          <a:r>
            <a:rPr lang="ru-RU" sz="1600" dirty="0"/>
            <a:t>1) право </a:t>
          </a:r>
          <a:r>
            <a:rPr lang="ru-RU" sz="1600" dirty="0" err="1"/>
            <a:t>володіння</a:t>
          </a:r>
          <a:r>
            <a:rPr lang="ru-RU" sz="1600" dirty="0"/>
            <a:t>, </a:t>
          </a:r>
          <a:r>
            <a:rPr lang="ru-RU" sz="1600" dirty="0" err="1"/>
            <a:t>тобто</a:t>
          </a:r>
          <a:r>
            <a:rPr lang="ru-RU" sz="1600" dirty="0"/>
            <a:t> право </a:t>
          </a:r>
          <a:r>
            <a:rPr lang="ru-RU" sz="1600" dirty="0" err="1"/>
            <a:t>виняткового</a:t>
          </a:r>
          <a:r>
            <a:rPr lang="ru-RU" sz="1600" dirty="0"/>
            <a:t> </a:t>
          </a:r>
          <a:r>
            <a:rPr lang="ru-RU" sz="1600" dirty="0" err="1"/>
            <a:t>фізичного</a:t>
          </a:r>
          <a:r>
            <a:rPr lang="ru-RU" sz="1600" dirty="0"/>
            <a:t> контролю над благами;</a:t>
          </a:r>
          <a:endParaRPr lang="uk-UA" sz="1600" dirty="0"/>
        </a:p>
      </dgm:t>
    </dgm:pt>
    <dgm:pt modelId="{85726219-EF7A-4165-A160-BCC2214B8992}" type="parTrans" cxnId="{668D2816-4E5E-451E-A630-C0E8D7ED7BA0}">
      <dgm:prSet/>
      <dgm:spPr/>
      <dgm:t>
        <a:bodyPr/>
        <a:lstStyle/>
        <a:p>
          <a:endParaRPr lang="uk-UA" sz="1600"/>
        </a:p>
      </dgm:t>
    </dgm:pt>
    <dgm:pt modelId="{AA35D9D1-A905-4EBE-88F0-38D72FB0171B}" type="sibTrans" cxnId="{668D2816-4E5E-451E-A630-C0E8D7ED7BA0}">
      <dgm:prSet/>
      <dgm:spPr/>
      <dgm:t>
        <a:bodyPr/>
        <a:lstStyle/>
        <a:p>
          <a:endParaRPr lang="uk-UA" sz="1600"/>
        </a:p>
      </dgm:t>
    </dgm:pt>
    <dgm:pt modelId="{ADC4CFDE-AE95-46B6-90AB-5C5B9713CAAC}">
      <dgm:prSet phldrT="[Текст]" custT="1"/>
      <dgm:spPr/>
      <dgm:t>
        <a:bodyPr/>
        <a:lstStyle/>
        <a:p>
          <a:r>
            <a:rPr lang="ru-RU" sz="1600" dirty="0"/>
            <a:t>2) право </a:t>
          </a:r>
          <a:r>
            <a:rPr lang="ru-RU" sz="1600" dirty="0" err="1"/>
            <a:t>користування</a:t>
          </a:r>
          <a:r>
            <a:rPr lang="ru-RU" sz="1600" dirty="0"/>
            <a:t>, </a:t>
          </a:r>
          <a:r>
            <a:rPr lang="ru-RU" sz="1600" dirty="0" err="1"/>
            <a:t>тобто</a:t>
          </a:r>
          <a:r>
            <a:rPr lang="ru-RU" sz="1600" dirty="0"/>
            <a:t> право </a:t>
          </a:r>
          <a:r>
            <a:rPr lang="ru-RU" sz="1600" dirty="0" err="1"/>
            <a:t>застосування</a:t>
          </a:r>
          <a:r>
            <a:rPr lang="ru-RU" sz="1600" dirty="0"/>
            <a:t> </a:t>
          </a:r>
          <a:r>
            <a:rPr lang="ru-RU" sz="1600" dirty="0" err="1"/>
            <a:t>корисних</a:t>
          </a:r>
          <a:r>
            <a:rPr lang="ru-RU" sz="1600" dirty="0"/>
            <a:t> </a:t>
          </a:r>
          <a:r>
            <a:rPr lang="ru-RU" sz="1600" dirty="0" err="1"/>
            <a:t>властивостей</a:t>
          </a:r>
          <a:r>
            <a:rPr lang="ru-RU" sz="1600" dirty="0"/>
            <a:t> благ для себе;</a:t>
          </a:r>
          <a:endParaRPr lang="uk-UA" sz="1600" dirty="0"/>
        </a:p>
      </dgm:t>
    </dgm:pt>
    <dgm:pt modelId="{C0AA1859-38D4-41F5-A5AD-AFA3CC8D40D4}" type="parTrans" cxnId="{264E390F-2C3D-4905-9094-3D66BE34607B}">
      <dgm:prSet/>
      <dgm:spPr/>
      <dgm:t>
        <a:bodyPr/>
        <a:lstStyle/>
        <a:p>
          <a:endParaRPr lang="uk-UA" sz="1600"/>
        </a:p>
      </dgm:t>
    </dgm:pt>
    <dgm:pt modelId="{F6C224B4-CA93-436B-A4D2-9FEF2BF33C33}" type="sibTrans" cxnId="{264E390F-2C3D-4905-9094-3D66BE34607B}">
      <dgm:prSet/>
      <dgm:spPr/>
      <dgm:t>
        <a:bodyPr/>
        <a:lstStyle/>
        <a:p>
          <a:endParaRPr lang="uk-UA" sz="1600"/>
        </a:p>
      </dgm:t>
    </dgm:pt>
    <dgm:pt modelId="{54689ECF-B377-4B74-8C87-FBC1783302E5}">
      <dgm:prSet phldrT="[Текст]" custT="1"/>
      <dgm:spPr/>
      <dgm:t>
        <a:bodyPr/>
        <a:lstStyle/>
        <a:p>
          <a:r>
            <a:rPr lang="ru-RU" sz="1600" dirty="0"/>
            <a:t>3) право </a:t>
          </a:r>
          <a:r>
            <a:rPr lang="ru-RU" sz="1600" dirty="0" err="1"/>
            <a:t>управління</a:t>
          </a:r>
          <a:r>
            <a:rPr lang="ru-RU" sz="1600" dirty="0"/>
            <a:t>, </a:t>
          </a:r>
          <a:r>
            <a:rPr lang="ru-RU" sz="1600" dirty="0" err="1"/>
            <a:t>тобто</a:t>
          </a:r>
          <a:r>
            <a:rPr lang="ru-RU" sz="1600" dirty="0"/>
            <a:t> право </a:t>
          </a:r>
          <a:r>
            <a:rPr lang="ru-RU" sz="1600" dirty="0" err="1"/>
            <a:t>вирішувати</a:t>
          </a:r>
          <a:r>
            <a:rPr lang="ru-RU" sz="1600" dirty="0"/>
            <a:t>, </a:t>
          </a:r>
          <a:r>
            <a:rPr lang="ru-RU" sz="1600" dirty="0" err="1"/>
            <a:t>хто</a:t>
          </a:r>
          <a:r>
            <a:rPr lang="ru-RU" sz="1600" dirty="0"/>
            <a:t> і як </a:t>
          </a:r>
          <a:r>
            <a:rPr lang="ru-RU" sz="1600" dirty="0" err="1"/>
            <a:t>забезпечуватиме</a:t>
          </a:r>
          <a:r>
            <a:rPr lang="ru-RU" sz="1600" dirty="0"/>
            <a:t> </a:t>
          </a:r>
          <a:r>
            <a:rPr lang="ru-RU" sz="1600" dirty="0" err="1"/>
            <a:t>використання</a:t>
          </a:r>
          <a:r>
            <a:rPr lang="ru-RU" sz="1600" dirty="0"/>
            <a:t> благ;</a:t>
          </a:r>
          <a:endParaRPr lang="uk-UA" sz="1600" dirty="0"/>
        </a:p>
      </dgm:t>
    </dgm:pt>
    <dgm:pt modelId="{B0882E3D-DD03-42BF-88D8-088FB3ECD022}" type="parTrans" cxnId="{3F783889-AFD3-488B-82EA-5355106174C0}">
      <dgm:prSet/>
      <dgm:spPr/>
      <dgm:t>
        <a:bodyPr/>
        <a:lstStyle/>
        <a:p>
          <a:endParaRPr lang="uk-UA" sz="1600"/>
        </a:p>
      </dgm:t>
    </dgm:pt>
    <dgm:pt modelId="{C38E7668-7B0C-47B2-8E21-1FEA212E9CBB}" type="sibTrans" cxnId="{3F783889-AFD3-488B-82EA-5355106174C0}">
      <dgm:prSet/>
      <dgm:spPr/>
      <dgm:t>
        <a:bodyPr/>
        <a:lstStyle/>
        <a:p>
          <a:endParaRPr lang="uk-UA" sz="1600"/>
        </a:p>
      </dgm:t>
    </dgm:pt>
    <dgm:pt modelId="{23AD5167-30FC-47F1-9C6D-97C2C7C94B00}">
      <dgm:prSet phldrT="[Текст]" custT="1"/>
      <dgm:spPr/>
      <dgm:t>
        <a:bodyPr/>
        <a:lstStyle/>
        <a:p>
          <a:r>
            <a:rPr lang="ru-RU" sz="1600" dirty="0"/>
            <a:t>4) право на </a:t>
          </a:r>
          <a:r>
            <a:rPr lang="ru-RU" sz="1600" dirty="0" err="1"/>
            <a:t>дохід</a:t>
          </a:r>
          <a:r>
            <a:rPr lang="ru-RU" sz="1600" dirty="0"/>
            <a:t>, </a:t>
          </a:r>
          <a:r>
            <a:rPr lang="ru-RU" sz="1600" dirty="0" err="1"/>
            <a:t>тобто</a:t>
          </a:r>
          <a:r>
            <a:rPr lang="ru-RU" sz="1600" dirty="0"/>
            <a:t> право </a:t>
          </a:r>
          <a:r>
            <a:rPr lang="ru-RU" sz="1600" dirty="0" err="1"/>
            <a:t>володіти</a:t>
          </a:r>
          <a:r>
            <a:rPr lang="ru-RU" sz="1600" dirty="0"/>
            <a:t> результатами </a:t>
          </a:r>
          <a:r>
            <a:rPr lang="ru-RU" sz="1600" dirty="0" err="1"/>
            <a:t>від</a:t>
          </a:r>
          <a:r>
            <a:rPr lang="ru-RU" sz="1600" dirty="0"/>
            <a:t> </a:t>
          </a:r>
          <a:r>
            <a:rPr lang="ru-RU" sz="1600" dirty="0" err="1"/>
            <a:t>використання</a:t>
          </a:r>
          <a:r>
            <a:rPr lang="ru-RU" sz="1600" dirty="0"/>
            <a:t> благ;</a:t>
          </a:r>
          <a:endParaRPr lang="uk-UA" sz="1600" dirty="0"/>
        </a:p>
      </dgm:t>
    </dgm:pt>
    <dgm:pt modelId="{33A6979C-FC82-4E4E-82FC-0F61C76DB5BA}" type="parTrans" cxnId="{89A72FC3-3041-42B3-B6B9-31063B636810}">
      <dgm:prSet/>
      <dgm:spPr/>
      <dgm:t>
        <a:bodyPr/>
        <a:lstStyle/>
        <a:p>
          <a:endParaRPr lang="uk-UA" sz="1600"/>
        </a:p>
      </dgm:t>
    </dgm:pt>
    <dgm:pt modelId="{F2F4485F-B6A8-43E9-B0E7-F88F429EF2E0}" type="sibTrans" cxnId="{89A72FC3-3041-42B3-B6B9-31063B636810}">
      <dgm:prSet/>
      <dgm:spPr/>
      <dgm:t>
        <a:bodyPr/>
        <a:lstStyle/>
        <a:p>
          <a:endParaRPr lang="uk-UA" sz="1600"/>
        </a:p>
      </dgm:t>
    </dgm:pt>
    <dgm:pt modelId="{95DEBFA1-C219-48B8-B26E-0D28D12AED74}">
      <dgm:prSet phldrT="[Текст]" custT="1"/>
      <dgm:spPr/>
      <dgm:t>
        <a:bodyPr/>
        <a:lstStyle/>
        <a:p>
          <a:r>
            <a:rPr lang="ru-RU" sz="1600" dirty="0"/>
            <a:t>5) право суверена </a:t>
          </a:r>
          <a:r>
            <a:rPr lang="ru-RU" sz="1600" dirty="0" err="1"/>
            <a:t>або</a:t>
          </a:r>
          <a:r>
            <a:rPr lang="ru-RU" sz="1600" dirty="0"/>
            <a:t> право на «</a:t>
          </a:r>
          <a:r>
            <a:rPr lang="ru-RU" sz="1600" dirty="0" err="1"/>
            <a:t>капітальну</a:t>
          </a:r>
          <a:r>
            <a:rPr lang="ru-RU" sz="1600" dirty="0"/>
            <a:t> </a:t>
          </a:r>
          <a:r>
            <a:rPr lang="ru-RU" sz="1600" dirty="0" err="1"/>
            <a:t>вартість</a:t>
          </a:r>
          <a:r>
            <a:rPr lang="ru-RU" sz="1600" dirty="0"/>
            <a:t>» </a:t>
          </a:r>
          <a:r>
            <a:rPr lang="ru-RU" sz="1600" dirty="0" err="1"/>
            <a:t>речі</a:t>
          </a:r>
          <a:r>
            <a:rPr lang="ru-RU" sz="1600" dirty="0"/>
            <a:t>, </a:t>
          </a:r>
          <a:r>
            <a:rPr lang="ru-RU" sz="1600" dirty="0" err="1"/>
            <a:t>тобто</a:t>
          </a:r>
          <a:r>
            <a:rPr lang="ru-RU" sz="1600" dirty="0"/>
            <a:t> право на </a:t>
          </a:r>
          <a:r>
            <a:rPr lang="ru-RU" sz="1600" dirty="0" err="1"/>
            <a:t>відчуження</a:t>
          </a:r>
          <a:r>
            <a:rPr lang="ru-RU" sz="1600" dirty="0"/>
            <a:t>, </a:t>
          </a:r>
          <a:r>
            <a:rPr lang="ru-RU" sz="1600" dirty="0" err="1"/>
            <a:t>споживання</a:t>
          </a:r>
          <a:r>
            <a:rPr lang="ru-RU" sz="1600" dirty="0"/>
            <a:t>, </a:t>
          </a:r>
          <a:r>
            <a:rPr lang="ru-RU" sz="1600" dirty="0" err="1"/>
            <a:t>зміну</a:t>
          </a:r>
          <a:r>
            <a:rPr lang="ru-RU" sz="1600" dirty="0"/>
            <a:t> </a:t>
          </a:r>
          <a:r>
            <a:rPr lang="ru-RU" sz="1600" dirty="0" err="1"/>
            <a:t>або</a:t>
          </a:r>
          <a:r>
            <a:rPr lang="ru-RU" sz="1600" dirty="0"/>
            <a:t> </a:t>
          </a:r>
          <a:r>
            <a:rPr lang="ru-RU" sz="1600" dirty="0" err="1"/>
            <a:t>знищення</a:t>
          </a:r>
          <a:r>
            <a:rPr lang="ru-RU" sz="1600" dirty="0"/>
            <a:t> блага;</a:t>
          </a:r>
          <a:endParaRPr lang="uk-UA" sz="1600" dirty="0"/>
        </a:p>
      </dgm:t>
    </dgm:pt>
    <dgm:pt modelId="{A61247C5-40B4-4266-A727-9312AFDE3EB8}" type="parTrans" cxnId="{3B261C77-39B1-47A9-B1D7-301B3744AD9B}">
      <dgm:prSet/>
      <dgm:spPr/>
      <dgm:t>
        <a:bodyPr/>
        <a:lstStyle/>
        <a:p>
          <a:endParaRPr lang="uk-UA" sz="1600"/>
        </a:p>
      </dgm:t>
    </dgm:pt>
    <dgm:pt modelId="{12378DFC-F145-4BB7-820E-F71E48C9C9E1}" type="sibTrans" cxnId="{3B261C77-39B1-47A9-B1D7-301B3744AD9B}">
      <dgm:prSet/>
      <dgm:spPr/>
      <dgm:t>
        <a:bodyPr/>
        <a:lstStyle/>
        <a:p>
          <a:endParaRPr lang="uk-UA" sz="1600"/>
        </a:p>
      </dgm:t>
    </dgm:pt>
    <dgm:pt modelId="{3828D725-7B83-4E85-A60E-516756538C2E}">
      <dgm:prSet phldrT="[Текст]" custT="1"/>
      <dgm:spPr/>
      <dgm:t>
        <a:bodyPr/>
        <a:lstStyle/>
        <a:p>
          <a:r>
            <a:rPr lang="ru-RU" sz="1600" dirty="0"/>
            <a:t>6) право на </a:t>
          </a:r>
          <a:r>
            <a:rPr lang="ru-RU" sz="1600" dirty="0" err="1"/>
            <a:t>безпеку</a:t>
          </a:r>
          <a:r>
            <a:rPr lang="ru-RU" sz="1600" dirty="0"/>
            <a:t>, </a:t>
          </a:r>
          <a:r>
            <a:rPr lang="ru-RU" sz="1600" dirty="0" err="1"/>
            <a:t>тобто</a:t>
          </a:r>
          <a:r>
            <a:rPr lang="ru-RU" sz="1600" dirty="0"/>
            <a:t> право на </a:t>
          </a:r>
          <a:r>
            <a:rPr lang="ru-RU" sz="1600" dirty="0" err="1"/>
            <a:t>захист</a:t>
          </a:r>
          <a:r>
            <a:rPr lang="ru-RU" sz="1600" dirty="0"/>
            <a:t> </a:t>
          </a:r>
          <a:r>
            <a:rPr lang="ru-RU" sz="1600" dirty="0" err="1"/>
            <a:t>від</a:t>
          </a:r>
          <a:r>
            <a:rPr lang="ru-RU" sz="1600" dirty="0"/>
            <a:t> </a:t>
          </a:r>
          <a:r>
            <a:rPr lang="ru-RU" sz="1600" dirty="0" err="1"/>
            <a:t>експропріації</a:t>
          </a:r>
          <a:r>
            <a:rPr lang="ru-RU" sz="1600" dirty="0"/>
            <a:t> благ і </a:t>
          </a:r>
          <a:r>
            <a:rPr lang="ru-RU" sz="1600" dirty="0" err="1"/>
            <a:t>від</a:t>
          </a:r>
          <a:r>
            <a:rPr lang="ru-RU" sz="1600" dirty="0"/>
            <a:t> </a:t>
          </a:r>
          <a:r>
            <a:rPr lang="ru-RU" sz="1600" dirty="0" err="1"/>
            <a:t>шкоди</a:t>
          </a:r>
          <a:r>
            <a:rPr lang="ru-RU" sz="1600" dirty="0"/>
            <a:t> з боку </a:t>
          </a:r>
          <a:r>
            <a:rPr lang="ru-RU" sz="1600" dirty="0" err="1"/>
            <a:t>зовнішнього</a:t>
          </a:r>
          <a:r>
            <a:rPr lang="ru-RU" sz="1600" dirty="0"/>
            <a:t> </a:t>
          </a:r>
          <a:r>
            <a:rPr lang="ru-RU" sz="1600" dirty="0" err="1"/>
            <a:t>середовища</a:t>
          </a:r>
          <a:r>
            <a:rPr lang="ru-RU" sz="1600" dirty="0"/>
            <a:t>;</a:t>
          </a:r>
          <a:endParaRPr lang="uk-UA" sz="1600" dirty="0"/>
        </a:p>
      </dgm:t>
    </dgm:pt>
    <dgm:pt modelId="{F13362A7-C443-4F0F-B495-7C81C44D3437}" type="parTrans" cxnId="{158D232E-7B1C-4FF4-8B9B-D9C291A4D6F3}">
      <dgm:prSet/>
      <dgm:spPr/>
      <dgm:t>
        <a:bodyPr/>
        <a:lstStyle/>
        <a:p>
          <a:endParaRPr lang="uk-UA" sz="1600"/>
        </a:p>
      </dgm:t>
    </dgm:pt>
    <dgm:pt modelId="{C38C65E0-30A2-4994-B1DB-4C45E4C445B8}" type="sibTrans" cxnId="{158D232E-7B1C-4FF4-8B9B-D9C291A4D6F3}">
      <dgm:prSet/>
      <dgm:spPr/>
      <dgm:t>
        <a:bodyPr/>
        <a:lstStyle/>
        <a:p>
          <a:endParaRPr lang="uk-UA" sz="1600"/>
        </a:p>
      </dgm:t>
    </dgm:pt>
    <dgm:pt modelId="{CC7E392A-CA2C-4E57-94BD-177A681CAC3E}">
      <dgm:prSet phldrT="[Текст]" custT="1"/>
      <dgm:spPr/>
      <dgm:t>
        <a:bodyPr/>
        <a:lstStyle/>
        <a:p>
          <a:r>
            <a:rPr lang="ru-RU" sz="1600" dirty="0"/>
            <a:t>7) право на передачу благ у </a:t>
          </a:r>
          <a:r>
            <a:rPr lang="ru-RU" sz="1600" dirty="0" err="1"/>
            <a:t>спадок</a:t>
          </a:r>
          <a:r>
            <a:rPr lang="ru-RU" sz="1600" dirty="0"/>
            <a:t>;</a:t>
          </a:r>
          <a:endParaRPr lang="uk-UA" sz="1600" dirty="0"/>
        </a:p>
      </dgm:t>
    </dgm:pt>
    <dgm:pt modelId="{0FDFACB4-2416-485A-A83F-0242E817D751}" type="parTrans" cxnId="{806145EF-FB79-4FA9-A0B8-4FF05162D9AB}">
      <dgm:prSet/>
      <dgm:spPr/>
      <dgm:t>
        <a:bodyPr/>
        <a:lstStyle/>
        <a:p>
          <a:endParaRPr lang="uk-UA" sz="1600"/>
        </a:p>
      </dgm:t>
    </dgm:pt>
    <dgm:pt modelId="{9E2597AB-A956-4989-AAA4-E39014E5A499}" type="sibTrans" cxnId="{806145EF-FB79-4FA9-A0B8-4FF05162D9AB}">
      <dgm:prSet/>
      <dgm:spPr/>
      <dgm:t>
        <a:bodyPr/>
        <a:lstStyle/>
        <a:p>
          <a:endParaRPr lang="uk-UA" sz="1600"/>
        </a:p>
      </dgm:t>
    </dgm:pt>
    <dgm:pt modelId="{D04BBAE7-5547-4A71-8406-CD3729331F94}">
      <dgm:prSet phldrT="[Текст]" custT="1"/>
      <dgm:spPr/>
      <dgm:t>
        <a:bodyPr/>
        <a:lstStyle/>
        <a:p>
          <a:r>
            <a:rPr lang="ru-RU" sz="1600" dirty="0"/>
            <a:t>8) право на </a:t>
          </a:r>
          <a:r>
            <a:rPr lang="ru-RU" sz="1600" dirty="0" err="1"/>
            <a:t>безстроковість</a:t>
          </a:r>
          <a:r>
            <a:rPr lang="ru-RU" sz="1600" dirty="0"/>
            <a:t> </a:t>
          </a:r>
          <a:r>
            <a:rPr lang="ru-RU" sz="1600" dirty="0" err="1"/>
            <a:t>володіння</a:t>
          </a:r>
          <a:r>
            <a:rPr lang="ru-RU" sz="1600" dirty="0"/>
            <a:t> благом та </a:t>
          </a:r>
          <a:r>
            <a:rPr lang="ru-RU" sz="1600" dirty="0" err="1"/>
            <a:t>ін</a:t>
          </a:r>
          <a:r>
            <a:rPr lang="ru-RU" sz="1600" dirty="0"/>
            <a:t>.</a:t>
          </a:r>
        </a:p>
        <a:p>
          <a:endParaRPr lang="ru-RU" sz="1600" dirty="0"/>
        </a:p>
        <a:p>
          <a:endParaRPr lang="uk-UA" sz="1600" dirty="0"/>
        </a:p>
      </dgm:t>
    </dgm:pt>
    <dgm:pt modelId="{09F27B17-54EE-4433-B3A7-E28D85759A0A}" type="parTrans" cxnId="{4ED33101-A97A-4E6D-A51F-2B7D0E469216}">
      <dgm:prSet/>
      <dgm:spPr/>
      <dgm:t>
        <a:bodyPr/>
        <a:lstStyle/>
        <a:p>
          <a:endParaRPr lang="uk-UA"/>
        </a:p>
      </dgm:t>
    </dgm:pt>
    <dgm:pt modelId="{BF565D3C-773F-4799-AFC9-2D2806CA2077}" type="sibTrans" cxnId="{4ED33101-A97A-4E6D-A51F-2B7D0E469216}">
      <dgm:prSet/>
      <dgm:spPr/>
      <dgm:t>
        <a:bodyPr/>
        <a:lstStyle/>
        <a:p>
          <a:endParaRPr lang="uk-UA"/>
        </a:p>
      </dgm:t>
    </dgm:pt>
    <dgm:pt modelId="{F406E5AF-DA36-428B-B722-3C38CE97B470}" type="pres">
      <dgm:prSet presAssocID="{8D1631BC-B739-45EF-BDD5-1BFEFBA901D9}" presName="vert0" presStyleCnt="0">
        <dgm:presLayoutVars>
          <dgm:dir/>
          <dgm:animOne val="branch"/>
          <dgm:animLvl val="lvl"/>
        </dgm:presLayoutVars>
      </dgm:prSet>
      <dgm:spPr/>
    </dgm:pt>
    <dgm:pt modelId="{5E22CE88-2B8E-4181-BDF7-DFEF25516151}" type="pres">
      <dgm:prSet presAssocID="{E2CFD3B0-EC72-44C4-92FE-EC16FAEA4966}" presName="thickLine" presStyleLbl="alignNode1" presStyleIdx="0" presStyleCnt="1"/>
      <dgm:spPr/>
    </dgm:pt>
    <dgm:pt modelId="{66623039-4FD7-41FC-95BD-59C775D22B89}" type="pres">
      <dgm:prSet presAssocID="{E2CFD3B0-EC72-44C4-92FE-EC16FAEA4966}" presName="horz1" presStyleCnt="0"/>
      <dgm:spPr/>
    </dgm:pt>
    <dgm:pt modelId="{325F8463-321F-42DD-8133-9AA6FCB1A846}" type="pres">
      <dgm:prSet presAssocID="{E2CFD3B0-EC72-44C4-92FE-EC16FAEA4966}" presName="tx1" presStyleLbl="revTx" presStyleIdx="0" presStyleCnt="9"/>
      <dgm:spPr/>
    </dgm:pt>
    <dgm:pt modelId="{E95CE0CA-0D3E-4D2C-A5E6-37795683A0F0}" type="pres">
      <dgm:prSet presAssocID="{E2CFD3B0-EC72-44C4-92FE-EC16FAEA4966}" presName="vert1" presStyleCnt="0"/>
      <dgm:spPr/>
    </dgm:pt>
    <dgm:pt modelId="{97F80D5A-D2E2-4DC0-942B-D7A891CEB74E}" type="pres">
      <dgm:prSet presAssocID="{2F87BE19-2009-4403-AFC7-27FE9CB3F5C5}" presName="vertSpace2a" presStyleCnt="0"/>
      <dgm:spPr/>
    </dgm:pt>
    <dgm:pt modelId="{645F16DC-6590-4615-8EB1-40BA56744CF8}" type="pres">
      <dgm:prSet presAssocID="{2F87BE19-2009-4403-AFC7-27FE9CB3F5C5}" presName="horz2" presStyleCnt="0"/>
      <dgm:spPr/>
    </dgm:pt>
    <dgm:pt modelId="{42548B0C-FA53-45B1-8E51-213CABB66155}" type="pres">
      <dgm:prSet presAssocID="{2F87BE19-2009-4403-AFC7-27FE9CB3F5C5}" presName="horzSpace2" presStyleCnt="0"/>
      <dgm:spPr/>
    </dgm:pt>
    <dgm:pt modelId="{AB4B7B0B-A0D5-48B8-BFAA-24DFD4D5F84C}" type="pres">
      <dgm:prSet presAssocID="{2F87BE19-2009-4403-AFC7-27FE9CB3F5C5}" presName="tx2" presStyleLbl="revTx" presStyleIdx="1" presStyleCnt="9"/>
      <dgm:spPr/>
    </dgm:pt>
    <dgm:pt modelId="{C83DD13A-655F-4F08-A8CD-4E0DFFCAD4CC}" type="pres">
      <dgm:prSet presAssocID="{2F87BE19-2009-4403-AFC7-27FE9CB3F5C5}" presName="vert2" presStyleCnt="0"/>
      <dgm:spPr/>
    </dgm:pt>
    <dgm:pt modelId="{2E8363EE-4A01-458C-87BD-1349237C4485}" type="pres">
      <dgm:prSet presAssocID="{2F87BE19-2009-4403-AFC7-27FE9CB3F5C5}" presName="thinLine2b" presStyleLbl="callout" presStyleIdx="0" presStyleCnt="8"/>
      <dgm:spPr/>
    </dgm:pt>
    <dgm:pt modelId="{4FDF0DAF-266E-4520-AC19-E44DE4CE453D}" type="pres">
      <dgm:prSet presAssocID="{2F87BE19-2009-4403-AFC7-27FE9CB3F5C5}" presName="vertSpace2b" presStyleCnt="0"/>
      <dgm:spPr/>
    </dgm:pt>
    <dgm:pt modelId="{9FCB520A-433C-4A8E-87B1-8F6C156E94BC}" type="pres">
      <dgm:prSet presAssocID="{ADC4CFDE-AE95-46B6-90AB-5C5B9713CAAC}" presName="horz2" presStyleCnt="0"/>
      <dgm:spPr/>
    </dgm:pt>
    <dgm:pt modelId="{6F274FD4-A066-4670-B3DB-BB1749C4F0E4}" type="pres">
      <dgm:prSet presAssocID="{ADC4CFDE-AE95-46B6-90AB-5C5B9713CAAC}" presName="horzSpace2" presStyleCnt="0"/>
      <dgm:spPr/>
    </dgm:pt>
    <dgm:pt modelId="{42EB7DA3-C02C-4E11-8076-EEA82BBD6313}" type="pres">
      <dgm:prSet presAssocID="{ADC4CFDE-AE95-46B6-90AB-5C5B9713CAAC}" presName="tx2" presStyleLbl="revTx" presStyleIdx="2" presStyleCnt="9"/>
      <dgm:spPr/>
    </dgm:pt>
    <dgm:pt modelId="{CFB95B04-8291-47BB-A0E8-142E921A6FD0}" type="pres">
      <dgm:prSet presAssocID="{ADC4CFDE-AE95-46B6-90AB-5C5B9713CAAC}" presName="vert2" presStyleCnt="0"/>
      <dgm:spPr/>
    </dgm:pt>
    <dgm:pt modelId="{E21B8E50-C1D9-4319-80CA-3A71B2AC6D84}" type="pres">
      <dgm:prSet presAssocID="{ADC4CFDE-AE95-46B6-90AB-5C5B9713CAAC}" presName="thinLine2b" presStyleLbl="callout" presStyleIdx="1" presStyleCnt="8"/>
      <dgm:spPr/>
    </dgm:pt>
    <dgm:pt modelId="{6E82A386-DA81-47EE-8E05-CEDCE6D27E3A}" type="pres">
      <dgm:prSet presAssocID="{ADC4CFDE-AE95-46B6-90AB-5C5B9713CAAC}" presName="vertSpace2b" presStyleCnt="0"/>
      <dgm:spPr/>
    </dgm:pt>
    <dgm:pt modelId="{2759F7B3-1F9A-4D07-839E-FF2AC6EDF5E6}" type="pres">
      <dgm:prSet presAssocID="{54689ECF-B377-4B74-8C87-FBC1783302E5}" presName="horz2" presStyleCnt="0"/>
      <dgm:spPr/>
    </dgm:pt>
    <dgm:pt modelId="{C9827B47-B15E-4543-AB26-2E3F41E5960E}" type="pres">
      <dgm:prSet presAssocID="{54689ECF-B377-4B74-8C87-FBC1783302E5}" presName="horzSpace2" presStyleCnt="0"/>
      <dgm:spPr/>
    </dgm:pt>
    <dgm:pt modelId="{ABF2F5F8-D48C-4DE2-9EFB-241D8E79C407}" type="pres">
      <dgm:prSet presAssocID="{54689ECF-B377-4B74-8C87-FBC1783302E5}" presName="tx2" presStyleLbl="revTx" presStyleIdx="3" presStyleCnt="9"/>
      <dgm:spPr/>
    </dgm:pt>
    <dgm:pt modelId="{5EA81630-213F-4C80-B0E9-3D39EF21A3C9}" type="pres">
      <dgm:prSet presAssocID="{54689ECF-B377-4B74-8C87-FBC1783302E5}" presName="vert2" presStyleCnt="0"/>
      <dgm:spPr/>
    </dgm:pt>
    <dgm:pt modelId="{44E2310C-7E42-43FA-BB02-CE5C922E5D5B}" type="pres">
      <dgm:prSet presAssocID="{54689ECF-B377-4B74-8C87-FBC1783302E5}" presName="thinLine2b" presStyleLbl="callout" presStyleIdx="2" presStyleCnt="8"/>
      <dgm:spPr/>
    </dgm:pt>
    <dgm:pt modelId="{B644A498-EC23-4920-B062-C4ABD6D0228C}" type="pres">
      <dgm:prSet presAssocID="{54689ECF-B377-4B74-8C87-FBC1783302E5}" presName="vertSpace2b" presStyleCnt="0"/>
      <dgm:spPr/>
    </dgm:pt>
    <dgm:pt modelId="{B5DD3E82-B2ED-4A8D-B379-E62AEB843978}" type="pres">
      <dgm:prSet presAssocID="{23AD5167-30FC-47F1-9C6D-97C2C7C94B00}" presName="horz2" presStyleCnt="0"/>
      <dgm:spPr/>
    </dgm:pt>
    <dgm:pt modelId="{15F83CFE-3CC4-4CDA-9C70-74DC523965AB}" type="pres">
      <dgm:prSet presAssocID="{23AD5167-30FC-47F1-9C6D-97C2C7C94B00}" presName="horzSpace2" presStyleCnt="0"/>
      <dgm:spPr/>
    </dgm:pt>
    <dgm:pt modelId="{9179C496-1F1F-4602-9BC8-76DEB6BC1298}" type="pres">
      <dgm:prSet presAssocID="{23AD5167-30FC-47F1-9C6D-97C2C7C94B00}" presName="tx2" presStyleLbl="revTx" presStyleIdx="4" presStyleCnt="9"/>
      <dgm:spPr/>
    </dgm:pt>
    <dgm:pt modelId="{84F1732C-544A-4636-8889-707D223A1944}" type="pres">
      <dgm:prSet presAssocID="{23AD5167-30FC-47F1-9C6D-97C2C7C94B00}" presName="vert2" presStyleCnt="0"/>
      <dgm:spPr/>
    </dgm:pt>
    <dgm:pt modelId="{4214165A-D871-4954-B365-EE93FDDCCC01}" type="pres">
      <dgm:prSet presAssocID="{23AD5167-30FC-47F1-9C6D-97C2C7C94B00}" presName="thinLine2b" presStyleLbl="callout" presStyleIdx="3" presStyleCnt="8"/>
      <dgm:spPr/>
    </dgm:pt>
    <dgm:pt modelId="{92614018-D5EF-4C98-BEAF-19A8253B0708}" type="pres">
      <dgm:prSet presAssocID="{23AD5167-30FC-47F1-9C6D-97C2C7C94B00}" presName="vertSpace2b" presStyleCnt="0"/>
      <dgm:spPr/>
    </dgm:pt>
    <dgm:pt modelId="{24629C2C-9881-482F-B6F2-124430B6AE63}" type="pres">
      <dgm:prSet presAssocID="{95DEBFA1-C219-48B8-B26E-0D28D12AED74}" presName="horz2" presStyleCnt="0"/>
      <dgm:spPr/>
    </dgm:pt>
    <dgm:pt modelId="{6ABC1608-A403-43A5-8E05-64B9FF0016A3}" type="pres">
      <dgm:prSet presAssocID="{95DEBFA1-C219-48B8-B26E-0D28D12AED74}" presName="horzSpace2" presStyleCnt="0"/>
      <dgm:spPr/>
    </dgm:pt>
    <dgm:pt modelId="{9F71B0BF-5DDC-48D3-B7AD-4E44D359035B}" type="pres">
      <dgm:prSet presAssocID="{95DEBFA1-C219-48B8-B26E-0D28D12AED74}" presName="tx2" presStyleLbl="revTx" presStyleIdx="5" presStyleCnt="9"/>
      <dgm:spPr/>
    </dgm:pt>
    <dgm:pt modelId="{5E457E86-4EE0-48A8-999C-5B62E9D46A68}" type="pres">
      <dgm:prSet presAssocID="{95DEBFA1-C219-48B8-B26E-0D28D12AED74}" presName="vert2" presStyleCnt="0"/>
      <dgm:spPr/>
    </dgm:pt>
    <dgm:pt modelId="{9743E3EF-9D40-4AB0-B063-BB52ECBC0CA8}" type="pres">
      <dgm:prSet presAssocID="{95DEBFA1-C219-48B8-B26E-0D28D12AED74}" presName="thinLine2b" presStyleLbl="callout" presStyleIdx="4" presStyleCnt="8"/>
      <dgm:spPr/>
    </dgm:pt>
    <dgm:pt modelId="{248128F0-E6B0-43A6-A1E1-28040CA5A954}" type="pres">
      <dgm:prSet presAssocID="{95DEBFA1-C219-48B8-B26E-0D28D12AED74}" presName="vertSpace2b" presStyleCnt="0"/>
      <dgm:spPr/>
    </dgm:pt>
    <dgm:pt modelId="{CF84C60C-CDD9-4FC3-9D7C-68EB3D0C7F71}" type="pres">
      <dgm:prSet presAssocID="{3828D725-7B83-4E85-A60E-516756538C2E}" presName="horz2" presStyleCnt="0"/>
      <dgm:spPr/>
    </dgm:pt>
    <dgm:pt modelId="{6D605A1A-1D1B-4357-BF9B-D2FB1B4CEF0E}" type="pres">
      <dgm:prSet presAssocID="{3828D725-7B83-4E85-A60E-516756538C2E}" presName="horzSpace2" presStyleCnt="0"/>
      <dgm:spPr/>
    </dgm:pt>
    <dgm:pt modelId="{2528E1A4-C49E-4317-87E9-6082891E9805}" type="pres">
      <dgm:prSet presAssocID="{3828D725-7B83-4E85-A60E-516756538C2E}" presName="tx2" presStyleLbl="revTx" presStyleIdx="6" presStyleCnt="9"/>
      <dgm:spPr/>
    </dgm:pt>
    <dgm:pt modelId="{A92E53F7-0160-40B5-A736-CA6FD7799C03}" type="pres">
      <dgm:prSet presAssocID="{3828D725-7B83-4E85-A60E-516756538C2E}" presName="vert2" presStyleCnt="0"/>
      <dgm:spPr/>
    </dgm:pt>
    <dgm:pt modelId="{255D2364-66B1-4218-9899-34D40A9D43F1}" type="pres">
      <dgm:prSet presAssocID="{3828D725-7B83-4E85-A60E-516756538C2E}" presName="thinLine2b" presStyleLbl="callout" presStyleIdx="5" presStyleCnt="8"/>
      <dgm:spPr/>
    </dgm:pt>
    <dgm:pt modelId="{885EB6C7-05A9-462B-A71F-BB940F2F13E3}" type="pres">
      <dgm:prSet presAssocID="{3828D725-7B83-4E85-A60E-516756538C2E}" presName="vertSpace2b" presStyleCnt="0"/>
      <dgm:spPr/>
    </dgm:pt>
    <dgm:pt modelId="{707EB545-F77D-4CF8-B565-92A91F6513F5}" type="pres">
      <dgm:prSet presAssocID="{CC7E392A-CA2C-4E57-94BD-177A681CAC3E}" presName="horz2" presStyleCnt="0"/>
      <dgm:spPr/>
    </dgm:pt>
    <dgm:pt modelId="{4F8757FF-76E6-4294-846C-8C5ACAFCDD8E}" type="pres">
      <dgm:prSet presAssocID="{CC7E392A-CA2C-4E57-94BD-177A681CAC3E}" presName="horzSpace2" presStyleCnt="0"/>
      <dgm:spPr/>
    </dgm:pt>
    <dgm:pt modelId="{CEC8D770-8C33-4F55-AE25-B1BA8217E5B8}" type="pres">
      <dgm:prSet presAssocID="{CC7E392A-CA2C-4E57-94BD-177A681CAC3E}" presName="tx2" presStyleLbl="revTx" presStyleIdx="7" presStyleCnt="9"/>
      <dgm:spPr/>
    </dgm:pt>
    <dgm:pt modelId="{998E07B5-BA93-4CC9-84FF-6366642B1D3C}" type="pres">
      <dgm:prSet presAssocID="{CC7E392A-CA2C-4E57-94BD-177A681CAC3E}" presName="vert2" presStyleCnt="0"/>
      <dgm:spPr/>
    </dgm:pt>
    <dgm:pt modelId="{819DA81A-D01C-4B11-8B4A-B9B68108C990}" type="pres">
      <dgm:prSet presAssocID="{CC7E392A-CA2C-4E57-94BD-177A681CAC3E}" presName="thinLine2b" presStyleLbl="callout" presStyleIdx="6" presStyleCnt="8"/>
      <dgm:spPr/>
    </dgm:pt>
    <dgm:pt modelId="{7D376B1B-7360-470E-BCA2-DA67105E7EE8}" type="pres">
      <dgm:prSet presAssocID="{CC7E392A-CA2C-4E57-94BD-177A681CAC3E}" presName="vertSpace2b" presStyleCnt="0"/>
      <dgm:spPr/>
    </dgm:pt>
    <dgm:pt modelId="{78509B54-F99E-4C77-A282-51D17A1D1289}" type="pres">
      <dgm:prSet presAssocID="{D04BBAE7-5547-4A71-8406-CD3729331F94}" presName="horz2" presStyleCnt="0"/>
      <dgm:spPr/>
    </dgm:pt>
    <dgm:pt modelId="{DDB1D6D5-04F4-4391-B08A-FECB4F64BD36}" type="pres">
      <dgm:prSet presAssocID="{D04BBAE7-5547-4A71-8406-CD3729331F94}" presName="horzSpace2" presStyleCnt="0"/>
      <dgm:spPr/>
    </dgm:pt>
    <dgm:pt modelId="{4F10F0D4-1F63-43C8-88CF-7B937D18EC76}" type="pres">
      <dgm:prSet presAssocID="{D04BBAE7-5547-4A71-8406-CD3729331F94}" presName="tx2" presStyleLbl="revTx" presStyleIdx="8" presStyleCnt="9"/>
      <dgm:spPr/>
    </dgm:pt>
    <dgm:pt modelId="{2EF5BEB5-0A2A-4E9C-A8EC-9CC1059FBC6E}" type="pres">
      <dgm:prSet presAssocID="{D04BBAE7-5547-4A71-8406-CD3729331F94}" presName="vert2" presStyleCnt="0"/>
      <dgm:spPr/>
    </dgm:pt>
    <dgm:pt modelId="{F7A8B11B-2BBA-4869-986B-3E05AB22B889}" type="pres">
      <dgm:prSet presAssocID="{D04BBAE7-5547-4A71-8406-CD3729331F94}" presName="thinLine2b" presStyleLbl="callout" presStyleIdx="7" presStyleCnt="8"/>
      <dgm:spPr/>
    </dgm:pt>
    <dgm:pt modelId="{595479E2-6F25-473E-B9E6-024E51C81CF3}" type="pres">
      <dgm:prSet presAssocID="{D04BBAE7-5547-4A71-8406-CD3729331F94}" presName="vertSpace2b" presStyleCnt="0"/>
      <dgm:spPr/>
    </dgm:pt>
  </dgm:ptLst>
  <dgm:cxnLst>
    <dgm:cxn modelId="{4ED33101-A97A-4E6D-A51F-2B7D0E469216}" srcId="{E2CFD3B0-EC72-44C4-92FE-EC16FAEA4966}" destId="{D04BBAE7-5547-4A71-8406-CD3729331F94}" srcOrd="7" destOrd="0" parTransId="{09F27B17-54EE-4433-B3A7-E28D85759A0A}" sibTransId="{BF565D3C-773F-4799-AFC9-2D2806CA2077}"/>
    <dgm:cxn modelId="{695EC201-B236-464C-BBB6-E19519C679AC}" type="presOf" srcId="{ADC4CFDE-AE95-46B6-90AB-5C5B9713CAAC}" destId="{42EB7DA3-C02C-4E11-8076-EEA82BBD6313}" srcOrd="0" destOrd="0" presId="urn:microsoft.com/office/officeart/2008/layout/LinedList"/>
    <dgm:cxn modelId="{264E390F-2C3D-4905-9094-3D66BE34607B}" srcId="{E2CFD3B0-EC72-44C4-92FE-EC16FAEA4966}" destId="{ADC4CFDE-AE95-46B6-90AB-5C5B9713CAAC}" srcOrd="1" destOrd="0" parTransId="{C0AA1859-38D4-41F5-A5AD-AFA3CC8D40D4}" sibTransId="{F6C224B4-CA93-436B-A4D2-9FEF2BF33C33}"/>
    <dgm:cxn modelId="{668D2816-4E5E-451E-A630-C0E8D7ED7BA0}" srcId="{E2CFD3B0-EC72-44C4-92FE-EC16FAEA4966}" destId="{2F87BE19-2009-4403-AFC7-27FE9CB3F5C5}" srcOrd="0" destOrd="0" parTransId="{85726219-EF7A-4165-A160-BCC2214B8992}" sibTransId="{AA35D9D1-A905-4EBE-88F0-38D72FB0171B}"/>
    <dgm:cxn modelId="{33717319-EE9D-4791-91ED-D7385A6E17BF}" type="presOf" srcId="{3828D725-7B83-4E85-A60E-516756538C2E}" destId="{2528E1A4-C49E-4317-87E9-6082891E9805}" srcOrd="0" destOrd="0" presId="urn:microsoft.com/office/officeart/2008/layout/LinedList"/>
    <dgm:cxn modelId="{E496E121-7DAB-48D6-9B97-9E6D6E8D5BBB}" type="presOf" srcId="{95DEBFA1-C219-48B8-B26E-0D28D12AED74}" destId="{9F71B0BF-5DDC-48D3-B7AD-4E44D359035B}" srcOrd="0" destOrd="0" presId="urn:microsoft.com/office/officeart/2008/layout/LinedList"/>
    <dgm:cxn modelId="{A07BCC28-5842-43C1-9E15-5AE20E8689D1}" type="presOf" srcId="{CC7E392A-CA2C-4E57-94BD-177A681CAC3E}" destId="{CEC8D770-8C33-4F55-AE25-B1BA8217E5B8}" srcOrd="0" destOrd="0" presId="urn:microsoft.com/office/officeart/2008/layout/LinedList"/>
    <dgm:cxn modelId="{C1B9432B-6D53-4FDC-95C9-58C4DE1E619E}" srcId="{8D1631BC-B739-45EF-BDD5-1BFEFBA901D9}" destId="{E2CFD3B0-EC72-44C4-92FE-EC16FAEA4966}" srcOrd="0" destOrd="0" parTransId="{C7B83A98-52EC-45F9-A059-B745F363E468}" sibTransId="{41370590-EC5E-4E90-BE9D-E601AB3CEC91}"/>
    <dgm:cxn modelId="{779B8C2B-11BA-46E6-A705-1EC527AFFED7}" type="presOf" srcId="{D04BBAE7-5547-4A71-8406-CD3729331F94}" destId="{4F10F0D4-1F63-43C8-88CF-7B937D18EC76}" srcOrd="0" destOrd="0" presId="urn:microsoft.com/office/officeart/2008/layout/LinedList"/>
    <dgm:cxn modelId="{158D232E-7B1C-4FF4-8B9B-D9C291A4D6F3}" srcId="{E2CFD3B0-EC72-44C4-92FE-EC16FAEA4966}" destId="{3828D725-7B83-4E85-A60E-516756538C2E}" srcOrd="5" destOrd="0" parTransId="{F13362A7-C443-4F0F-B495-7C81C44D3437}" sibTransId="{C38C65E0-30A2-4994-B1DB-4C45E4C445B8}"/>
    <dgm:cxn modelId="{DDB25338-67FB-4097-9DBA-FEACE9ED862C}" type="presOf" srcId="{54689ECF-B377-4B74-8C87-FBC1783302E5}" destId="{ABF2F5F8-D48C-4DE2-9EFB-241D8E79C407}" srcOrd="0" destOrd="0" presId="urn:microsoft.com/office/officeart/2008/layout/LinedList"/>
    <dgm:cxn modelId="{875FAB38-D03E-4751-9814-B175FA3D0AF3}" type="presOf" srcId="{2F87BE19-2009-4403-AFC7-27FE9CB3F5C5}" destId="{AB4B7B0B-A0D5-48B8-BFAA-24DFD4D5F84C}" srcOrd="0" destOrd="0" presId="urn:microsoft.com/office/officeart/2008/layout/LinedList"/>
    <dgm:cxn modelId="{48455D62-2539-469B-A037-49AB6BD79AA1}" type="presOf" srcId="{8D1631BC-B739-45EF-BDD5-1BFEFBA901D9}" destId="{F406E5AF-DA36-428B-B722-3C38CE97B470}" srcOrd="0" destOrd="0" presId="urn:microsoft.com/office/officeart/2008/layout/LinedList"/>
    <dgm:cxn modelId="{A3D17D4B-7ED2-4B7C-8849-1F581F1481FD}" type="presOf" srcId="{E2CFD3B0-EC72-44C4-92FE-EC16FAEA4966}" destId="{325F8463-321F-42DD-8133-9AA6FCB1A846}" srcOrd="0" destOrd="0" presId="urn:microsoft.com/office/officeart/2008/layout/LinedList"/>
    <dgm:cxn modelId="{3B261C77-39B1-47A9-B1D7-301B3744AD9B}" srcId="{E2CFD3B0-EC72-44C4-92FE-EC16FAEA4966}" destId="{95DEBFA1-C219-48B8-B26E-0D28D12AED74}" srcOrd="4" destOrd="0" parTransId="{A61247C5-40B4-4266-A727-9312AFDE3EB8}" sibTransId="{12378DFC-F145-4BB7-820E-F71E48C9C9E1}"/>
    <dgm:cxn modelId="{3F783889-AFD3-488B-82EA-5355106174C0}" srcId="{E2CFD3B0-EC72-44C4-92FE-EC16FAEA4966}" destId="{54689ECF-B377-4B74-8C87-FBC1783302E5}" srcOrd="2" destOrd="0" parTransId="{B0882E3D-DD03-42BF-88D8-088FB3ECD022}" sibTransId="{C38E7668-7B0C-47B2-8E21-1FEA212E9CBB}"/>
    <dgm:cxn modelId="{BAF64BA8-D120-4DCB-92C5-5FF2EF0A69D3}" type="presOf" srcId="{23AD5167-30FC-47F1-9C6D-97C2C7C94B00}" destId="{9179C496-1F1F-4602-9BC8-76DEB6BC1298}" srcOrd="0" destOrd="0" presId="urn:microsoft.com/office/officeart/2008/layout/LinedList"/>
    <dgm:cxn modelId="{89A72FC3-3041-42B3-B6B9-31063B636810}" srcId="{E2CFD3B0-EC72-44C4-92FE-EC16FAEA4966}" destId="{23AD5167-30FC-47F1-9C6D-97C2C7C94B00}" srcOrd="3" destOrd="0" parTransId="{33A6979C-FC82-4E4E-82FC-0F61C76DB5BA}" sibTransId="{F2F4485F-B6A8-43E9-B0E7-F88F429EF2E0}"/>
    <dgm:cxn modelId="{806145EF-FB79-4FA9-A0B8-4FF05162D9AB}" srcId="{E2CFD3B0-EC72-44C4-92FE-EC16FAEA4966}" destId="{CC7E392A-CA2C-4E57-94BD-177A681CAC3E}" srcOrd="6" destOrd="0" parTransId="{0FDFACB4-2416-485A-A83F-0242E817D751}" sibTransId="{9E2597AB-A956-4989-AAA4-E39014E5A499}"/>
    <dgm:cxn modelId="{AD032960-AC3F-49A1-A6A1-20C15024CCEF}" type="presParOf" srcId="{F406E5AF-DA36-428B-B722-3C38CE97B470}" destId="{5E22CE88-2B8E-4181-BDF7-DFEF25516151}" srcOrd="0" destOrd="0" presId="urn:microsoft.com/office/officeart/2008/layout/LinedList"/>
    <dgm:cxn modelId="{CC90EDD8-3E67-495D-97F0-F2BF1CF0A83F}" type="presParOf" srcId="{F406E5AF-DA36-428B-B722-3C38CE97B470}" destId="{66623039-4FD7-41FC-95BD-59C775D22B89}" srcOrd="1" destOrd="0" presId="urn:microsoft.com/office/officeart/2008/layout/LinedList"/>
    <dgm:cxn modelId="{EC73E412-4B27-488F-9705-839CD2420A0A}" type="presParOf" srcId="{66623039-4FD7-41FC-95BD-59C775D22B89}" destId="{325F8463-321F-42DD-8133-9AA6FCB1A846}" srcOrd="0" destOrd="0" presId="urn:microsoft.com/office/officeart/2008/layout/LinedList"/>
    <dgm:cxn modelId="{BD829133-FDE6-4B59-B417-F260C7C7065E}" type="presParOf" srcId="{66623039-4FD7-41FC-95BD-59C775D22B89}" destId="{E95CE0CA-0D3E-4D2C-A5E6-37795683A0F0}" srcOrd="1" destOrd="0" presId="urn:microsoft.com/office/officeart/2008/layout/LinedList"/>
    <dgm:cxn modelId="{E77E0D92-EB08-4E8B-BEA0-33C42E40B20A}" type="presParOf" srcId="{E95CE0CA-0D3E-4D2C-A5E6-37795683A0F0}" destId="{97F80D5A-D2E2-4DC0-942B-D7A891CEB74E}" srcOrd="0" destOrd="0" presId="urn:microsoft.com/office/officeart/2008/layout/LinedList"/>
    <dgm:cxn modelId="{2F0B6E37-4DFB-4E6D-8236-3E6641D270FF}" type="presParOf" srcId="{E95CE0CA-0D3E-4D2C-A5E6-37795683A0F0}" destId="{645F16DC-6590-4615-8EB1-40BA56744CF8}" srcOrd="1" destOrd="0" presId="urn:microsoft.com/office/officeart/2008/layout/LinedList"/>
    <dgm:cxn modelId="{6BB2F403-6707-49D7-A200-7E33849602DB}" type="presParOf" srcId="{645F16DC-6590-4615-8EB1-40BA56744CF8}" destId="{42548B0C-FA53-45B1-8E51-213CABB66155}" srcOrd="0" destOrd="0" presId="urn:microsoft.com/office/officeart/2008/layout/LinedList"/>
    <dgm:cxn modelId="{32D5B111-ED54-4808-964D-30BF73EABAA6}" type="presParOf" srcId="{645F16DC-6590-4615-8EB1-40BA56744CF8}" destId="{AB4B7B0B-A0D5-48B8-BFAA-24DFD4D5F84C}" srcOrd="1" destOrd="0" presId="urn:microsoft.com/office/officeart/2008/layout/LinedList"/>
    <dgm:cxn modelId="{C16CB930-4A41-43F0-8AC5-AE5E453A7561}" type="presParOf" srcId="{645F16DC-6590-4615-8EB1-40BA56744CF8}" destId="{C83DD13A-655F-4F08-A8CD-4E0DFFCAD4CC}" srcOrd="2" destOrd="0" presId="urn:microsoft.com/office/officeart/2008/layout/LinedList"/>
    <dgm:cxn modelId="{171CA7AC-DCFB-4504-874A-F61E5C3EEF2D}" type="presParOf" srcId="{E95CE0CA-0D3E-4D2C-A5E6-37795683A0F0}" destId="{2E8363EE-4A01-458C-87BD-1349237C4485}" srcOrd="2" destOrd="0" presId="urn:microsoft.com/office/officeart/2008/layout/LinedList"/>
    <dgm:cxn modelId="{447E0B16-334A-4603-94DB-560688FEA588}" type="presParOf" srcId="{E95CE0CA-0D3E-4D2C-A5E6-37795683A0F0}" destId="{4FDF0DAF-266E-4520-AC19-E44DE4CE453D}" srcOrd="3" destOrd="0" presId="urn:microsoft.com/office/officeart/2008/layout/LinedList"/>
    <dgm:cxn modelId="{E3910F7A-F76E-4386-87D1-3A83752B459A}" type="presParOf" srcId="{E95CE0CA-0D3E-4D2C-A5E6-37795683A0F0}" destId="{9FCB520A-433C-4A8E-87B1-8F6C156E94BC}" srcOrd="4" destOrd="0" presId="urn:microsoft.com/office/officeart/2008/layout/LinedList"/>
    <dgm:cxn modelId="{316A5C6E-4685-48B5-A466-C0C51A422FCF}" type="presParOf" srcId="{9FCB520A-433C-4A8E-87B1-8F6C156E94BC}" destId="{6F274FD4-A066-4670-B3DB-BB1749C4F0E4}" srcOrd="0" destOrd="0" presId="urn:microsoft.com/office/officeart/2008/layout/LinedList"/>
    <dgm:cxn modelId="{42D6BDB3-036C-4D33-8899-B968A6F988AD}" type="presParOf" srcId="{9FCB520A-433C-4A8E-87B1-8F6C156E94BC}" destId="{42EB7DA3-C02C-4E11-8076-EEA82BBD6313}" srcOrd="1" destOrd="0" presId="urn:microsoft.com/office/officeart/2008/layout/LinedList"/>
    <dgm:cxn modelId="{0B69C550-3406-4D15-AF1A-638AAE3A28F0}" type="presParOf" srcId="{9FCB520A-433C-4A8E-87B1-8F6C156E94BC}" destId="{CFB95B04-8291-47BB-A0E8-142E921A6FD0}" srcOrd="2" destOrd="0" presId="urn:microsoft.com/office/officeart/2008/layout/LinedList"/>
    <dgm:cxn modelId="{D2617B53-E3E0-4018-8817-7F329FFDF461}" type="presParOf" srcId="{E95CE0CA-0D3E-4D2C-A5E6-37795683A0F0}" destId="{E21B8E50-C1D9-4319-80CA-3A71B2AC6D84}" srcOrd="5" destOrd="0" presId="urn:microsoft.com/office/officeart/2008/layout/LinedList"/>
    <dgm:cxn modelId="{1097D9C4-F662-42F7-843E-20A0F925BE52}" type="presParOf" srcId="{E95CE0CA-0D3E-4D2C-A5E6-37795683A0F0}" destId="{6E82A386-DA81-47EE-8E05-CEDCE6D27E3A}" srcOrd="6" destOrd="0" presId="urn:microsoft.com/office/officeart/2008/layout/LinedList"/>
    <dgm:cxn modelId="{9477373A-5897-4D00-AFC9-9481A63BCB24}" type="presParOf" srcId="{E95CE0CA-0D3E-4D2C-A5E6-37795683A0F0}" destId="{2759F7B3-1F9A-4D07-839E-FF2AC6EDF5E6}" srcOrd="7" destOrd="0" presId="urn:microsoft.com/office/officeart/2008/layout/LinedList"/>
    <dgm:cxn modelId="{59F98BEB-7393-4354-80E1-94E2C5CF2BB7}" type="presParOf" srcId="{2759F7B3-1F9A-4D07-839E-FF2AC6EDF5E6}" destId="{C9827B47-B15E-4543-AB26-2E3F41E5960E}" srcOrd="0" destOrd="0" presId="urn:microsoft.com/office/officeart/2008/layout/LinedList"/>
    <dgm:cxn modelId="{7362F026-1C05-4297-AF35-D18DCE005A1E}" type="presParOf" srcId="{2759F7B3-1F9A-4D07-839E-FF2AC6EDF5E6}" destId="{ABF2F5F8-D48C-4DE2-9EFB-241D8E79C407}" srcOrd="1" destOrd="0" presId="urn:microsoft.com/office/officeart/2008/layout/LinedList"/>
    <dgm:cxn modelId="{D9BAC6B0-1D8F-4325-A264-55E85126A74F}" type="presParOf" srcId="{2759F7B3-1F9A-4D07-839E-FF2AC6EDF5E6}" destId="{5EA81630-213F-4C80-B0E9-3D39EF21A3C9}" srcOrd="2" destOrd="0" presId="urn:microsoft.com/office/officeart/2008/layout/LinedList"/>
    <dgm:cxn modelId="{0B7664E0-0F98-488B-AE0E-FF4F7ECFBC87}" type="presParOf" srcId="{E95CE0CA-0D3E-4D2C-A5E6-37795683A0F0}" destId="{44E2310C-7E42-43FA-BB02-CE5C922E5D5B}" srcOrd="8" destOrd="0" presId="urn:microsoft.com/office/officeart/2008/layout/LinedList"/>
    <dgm:cxn modelId="{C1E4A1B6-C0D6-4E33-9548-E7915CD53152}" type="presParOf" srcId="{E95CE0CA-0D3E-4D2C-A5E6-37795683A0F0}" destId="{B644A498-EC23-4920-B062-C4ABD6D0228C}" srcOrd="9" destOrd="0" presId="urn:microsoft.com/office/officeart/2008/layout/LinedList"/>
    <dgm:cxn modelId="{A7551BE4-5284-4417-BF68-F383B60CAA46}" type="presParOf" srcId="{E95CE0CA-0D3E-4D2C-A5E6-37795683A0F0}" destId="{B5DD3E82-B2ED-4A8D-B379-E62AEB843978}" srcOrd="10" destOrd="0" presId="urn:microsoft.com/office/officeart/2008/layout/LinedList"/>
    <dgm:cxn modelId="{32AADF12-4885-4161-912A-D8AB6B23777F}" type="presParOf" srcId="{B5DD3E82-B2ED-4A8D-B379-E62AEB843978}" destId="{15F83CFE-3CC4-4CDA-9C70-74DC523965AB}" srcOrd="0" destOrd="0" presId="urn:microsoft.com/office/officeart/2008/layout/LinedList"/>
    <dgm:cxn modelId="{4F944E1B-56F4-4403-83D0-3298AEE56B59}" type="presParOf" srcId="{B5DD3E82-B2ED-4A8D-B379-E62AEB843978}" destId="{9179C496-1F1F-4602-9BC8-76DEB6BC1298}" srcOrd="1" destOrd="0" presId="urn:microsoft.com/office/officeart/2008/layout/LinedList"/>
    <dgm:cxn modelId="{B1369EEC-5689-4A9F-B9F2-BC3002B85910}" type="presParOf" srcId="{B5DD3E82-B2ED-4A8D-B379-E62AEB843978}" destId="{84F1732C-544A-4636-8889-707D223A1944}" srcOrd="2" destOrd="0" presId="urn:microsoft.com/office/officeart/2008/layout/LinedList"/>
    <dgm:cxn modelId="{7CE8B44B-0072-48D3-9F8B-0347E41DCAEE}" type="presParOf" srcId="{E95CE0CA-0D3E-4D2C-A5E6-37795683A0F0}" destId="{4214165A-D871-4954-B365-EE93FDDCCC01}" srcOrd="11" destOrd="0" presId="urn:microsoft.com/office/officeart/2008/layout/LinedList"/>
    <dgm:cxn modelId="{95764930-FF56-4378-98D7-941D22E4A3FD}" type="presParOf" srcId="{E95CE0CA-0D3E-4D2C-A5E6-37795683A0F0}" destId="{92614018-D5EF-4C98-BEAF-19A8253B0708}" srcOrd="12" destOrd="0" presId="urn:microsoft.com/office/officeart/2008/layout/LinedList"/>
    <dgm:cxn modelId="{923D93EF-3C27-4B63-BEAE-58E30A2C23FD}" type="presParOf" srcId="{E95CE0CA-0D3E-4D2C-A5E6-37795683A0F0}" destId="{24629C2C-9881-482F-B6F2-124430B6AE63}" srcOrd="13" destOrd="0" presId="urn:microsoft.com/office/officeart/2008/layout/LinedList"/>
    <dgm:cxn modelId="{12F72DE8-F57B-4D20-AEFE-2CE9825C1554}" type="presParOf" srcId="{24629C2C-9881-482F-B6F2-124430B6AE63}" destId="{6ABC1608-A403-43A5-8E05-64B9FF0016A3}" srcOrd="0" destOrd="0" presId="urn:microsoft.com/office/officeart/2008/layout/LinedList"/>
    <dgm:cxn modelId="{52CE1B96-6AFD-4488-AFED-E11339453206}" type="presParOf" srcId="{24629C2C-9881-482F-B6F2-124430B6AE63}" destId="{9F71B0BF-5DDC-48D3-B7AD-4E44D359035B}" srcOrd="1" destOrd="0" presId="urn:microsoft.com/office/officeart/2008/layout/LinedList"/>
    <dgm:cxn modelId="{1FEC56D4-84CE-4241-A577-3E2608DCDFDC}" type="presParOf" srcId="{24629C2C-9881-482F-B6F2-124430B6AE63}" destId="{5E457E86-4EE0-48A8-999C-5B62E9D46A68}" srcOrd="2" destOrd="0" presId="urn:microsoft.com/office/officeart/2008/layout/LinedList"/>
    <dgm:cxn modelId="{DF6C3CB5-3A28-4804-8026-F61C893A2498}" type="presParOf" srcId="{E95CE0CA-0D3E-4D2C-A5E6-37795683A0F0}" destId="{9743E3EF-9D40-4AB0-B063-BB52ECBC0CA8}" srcOrd="14" destOrd="0" presId="urn:microsoft.com/office/officeart/2008/layout/LinedList"/>
    <dgm:cxn modelId="{7809D66D-2B64-4A75-82A0-781E3A94911A}" type="presParOf" srcId="{E95CE0CA-0D3E-4D2C-A5E6-37795683A0F0}" destId="{248128F0-E6B0-43A6-A1E1-28040CA5A954}" srcOrd="15" destOrd="0" presId="urn:microsoft.com/office/officeart/2008/layout/LinedList"/>
    <dgm:cxn modelId="{972ECE0C-B36D-4A02-AA63-5A2994BF4820}" type="presParOf" srcId="{E95CE0CA-0D3E-4D2C-A5E6-37795683A0F0}" destId="{CF84C60C-CDD9-4FC3-9D7C-68EB3D0C7F71}" srcOrd="16" destOrd="0" presId="urn:microsoft.com/office/officeart/2008/layout/LinedList"/>
    <dgm:cxn modelId="{EEF3088D-D527-44BE-A948-E5E343F78D68}" type="presParOf" srcId="{CF84C60C-CDD9-4FC3-9D7C-68EB3D0C7F71}" destId="{6D605A1A-1D1B-4357-BF9B-D2FB1B4CEF0E}" srcOrd="0" destOrd="0" presId="urn:microsoft.com/office/officeart/2008/layout/LinedList"/>
    <dgm:cxn modelId="{3DE37AD8-F610-4E8D-9A8A-43251659A604}" type="presParOf" srcId="{CF84C60C-CDD9-4FC3-9D7C-68EB3D0C7F71}" destId="{2528E1A4-C49E-4317-87E9-6082891E9805}" srcOrd="1" destOrd="0" presId="urn:microsoft.com/office/officeart/2008/layout/LinedList"/>
    <dgm:cxn modelId="{5D5DBBB0-E80E-47F7-8105-08EC0B170AD7}" type="presParOf" srcId="{CF84C60C-CDD9-4FC3-9D7C-68EB3D0C7F71}" destId="{A92E53F7-0160-40B5-A736-CA6FD7799C03}" srcOrd="2" destOrd="0" presId="urn:microsoft.com/office/officeart/2008/layout/LinedList"/>
    <dgm:cxn modelId="{72468A95-9E77-4A2B-AB3D-1D50DD4E7154}" type="presParOf" srcId="{E95CE0CA-0D3E-4D2C-A5E6-37795683A0F0}" destId="{255D2364-66B1-4218-9899-34D40A9D43F1}" srcOrd="17" destOrd="0" presId="urn:microsoft.com/office/officeart/2008/layout/LinedList"/>
    <dgm:cxn modelId="{334C669E-8045-49EE-92ED-D4A2D761DFDC}" type="presParOf" srcId="{E95CE0CA-0D3E-4D2C-A5E6-37795683A0F0}" destId="{885EB6C7-05A9-462B-A71F-BB940F2F13E3}" srcOrd="18" destOrd="0" presId="urn:microsoft.com/office/officeart/2008/layout/LinedList"/>
    <dgm:cxn modelId="{783A7FB5-CA5D-49EF-8B2D-5F265B41C53C}" type="presParOf" srcId="{E95CE0CA-0D3E-4D2C-A5E6-37795683A0F0}" destId="{707EB545-F77D-4CF8-B565-92A91F6513F5}" srcOrd="19" destOrd="0" presId="urn:microsoft.com/office/officeart/2008/layout/LinedList"/>
    <dgm:cxn modelId="{5FBE3AE7-4C0B-48C9-B321-0B0AD11F2549}" type="presParOf" srcId="{707EB545-F77D-4CF8-B565-92A91F6513F5}" destId="{4F8757FF-76E6-4294-846C-8C5ACAFCDD8E}" srcOrd="0" destOrd="0" presId="urn:microsoft.com/office/officeart/2008/layout/LinedList"/>
    <dgm:cxn modelId="{429A537C-473B-40AF-9025-2889F0A1223B}" type="presParOf" srcId="{707EB545-F77D-4CF8-B565-92A91F6513F5}" destId="{CEC8D770-8C33-4F55-AE25-B1BA8217E5B8}" srcOrd="1" destOrd="0" presId="urn:microsoft.com/office/officeart/2008/layout/LinedList"/>
    <dgm:cxn modelId="{8091E69C-E5E8-4D18-A46B-DE97108A94A4}" type="presParOf" srcId="{707EB545-F77D-4CF8-B565-92A91F6513F5}" destId="{998E07B5-BA93-4CC9-84FF-6366642B1D3C}" srcOrd="2" destOrd="0" presId="urn:microsoft.com/office/officeart/2008/layout/LinedList"/>
    <dgm:cxn modelId="{2B19AAFF-3322-4FAB-9884-AA5962495932}" type="presParOf" srcId="{E95CE0CA-0D3E-4D2C-A5E6-37795683A0F0}" destId="{819DA81A-D01C-4B11-8B4A-B9B68108C990}" srcOrd="20" destOrd="0" presId="urn:microsoft.com/office/officeart/2008/layout/LinedList"/>
    <dgm:cxn modelId="{4FDE9CC2-536E-4BF4-9E7D-CB6F35BF5DD1}" type="presParOf" srcId="{E95CE0CA-0D3E-4D2C-A5E6-37795683A0F0}" destId="{7D376B1B-7360-470E-BCA2-DA67105E7EE8}" srcOrd="21" destOrd="0" presId="urn:microsoft.com/office/officeart/2008/layout/LinedList"/>
    <dgm:cxn modelId="{1E867B88-A434-439D-B262-745F704B24B5}" type="presParOf" srcId="{E95CE0CA-0D3E-4D2C-A5E6-37795683A0F0}" destId="{78509B54-F99E-4C77-A282-51D17A1D1289}" srcOrd="22" destOrd="0" presId="urn:microsoft.com/office/officeart/2008/layout/LinedList"/>
    <dgm:cxn modelId="{CFE63F59-C9A1-4A1B-8350-7CFFADAA39E9}" type="presParOf" srcId="{78509B54-F99E-4C77-A282-51D17A1D1289}" destId="{DDB1D6D5-04F4-4391-B08A-FECB4F64BD36}" srcOrd="0" destOrd="0" presId="urn:microsoft.com/office/officeart/2008/layout/LinedList"/>
    <dgm:cxn modelId="{996448D7-B0C0-47AE-B17C-3EE3F7811817}" type="presParOf" srcId="{78509B54-F99E-4C77-A282-51D17A1D1289}" destId="{4F10F0D4-1F63-43C8-88CF-7B937D18EC76}" srcOrd="1" destOrd="0" presId="urn:microsoft.com/office/officeart/2008/layout/LinedList"/>
    <dgm:cxn modelId="{5A2EA404-E406-442F-8815-126C2DE1E36D}" type="presParOf" srcId="{78509B54-F99E-4C77-A282-51D17A1D1289}" destId="{2EF5BEB5-0A2A-4E9C-A8EC-9CC1059FBC6E}" srcOrd="2" destOrd="0" presId="urn:microsoft.com/office/officeart/2008/layout/LinedList"/>
    <dgm:cxn modelId="{0673CCB0-04F9-46C5-B8A7-F8EF6B0480DC}" type="presParOf" srcId="{E95CE0CA-0D3E-4D2C-A5E6-37795683A0F0}" destId="{F7A8B11B-2BBA-4869-986B-3E05AB22B889}" srcOrd="23" destOrd="0" presId="urn:microsoft.com/office/officeart/2008/layout/LinedList"/>
    <dgm:cxn modelId="{092A7840-014D-44C9-813F-B42D0CF53FD9}" type="presParOf" srcId="{E95CE0CA-0D3E-4D2C-A5E6-37795683A0F0}" destId="{595479E2-6F25-473E-B9E6-024E51C81CF3}" srcOrd="24"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DC92597-0AC4-4808-9CC4-F89938874D97}"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uk-UA"/>
        </a:p>
      </dgm:t>
    </dgm:pt>
    <dgm:pt modelId="{3E8B1B2D-81A0-4EEA-8606-09906147DF8E}">
      <dgm:prSet phldrT="[Текст]" custT="1"/>
      <dgm:spPr/>
      <dgm:t>
        <a:bodyPr/>
        <a:lstStyle/>
        <a:p>
          <a:r>
            <a:rPr lang="uk-UA" sz="1600" b="1" dirty="0">
              <a:solidFill>
                <a:schemeClr val="accent1">
                  <a:lumMod val="75000"/>
                </a:schemeClr>
              </a:solidFill>
            </a:rPr>
            <a:t>Ознаки та принципи влади</a:t>
          </a:r>
        </a:p>
      </dgm:t>
    </dgm:pt>
    <dgm:pt modelId="{F64D7E91-6060-496B-AEFE-5ECB3DF9D6CC}" type="parTrans" cxnId="{ED1498AC-FDD5-47A6-AD46-69987D1FB910}">
      <dgm:prSet/>
      <dgm:spPr/>
      <dgm:t>
        <a:bodyPr/>
        <a:lstStyle/>
        <a:p>
          <a:endParaRPr lang="uk-UA" sz="1600"/>
        </a:p>
      </dgm:t>
    </dgm:pt>
    <dgm:pt modelId="{3757A654-8381-4CE7-B99E-F9CAC5D01CBE}" type="sibTrans" cxnId="{ED1498AC-FDD5-47A6-AD46-69987D1FB910}">
      <dgm:prSet/>
      <dgm:spPr/>
      <dgm:t>
        <a:bodyPr/>
        <a:lstStyle/>
        <a:p>
          <a:endParaRPr lang="uk-UA" sz="1600"/>
        </a:p>
      </dgm:t>
    </dgm:pt>
    <dgm:pt modelId="{DA98F2E7-F720-4B1F-97CF-750F27E9EED1}">
      <dgm:prSet phldrT="[Текст]" custT="1"/>
      <dgm:spPr/>
      <dgm:t>
        <a:bodyPr/>
        <a:lstStyle/>
        <a:p>
          <a:r>
            <a:rPr lang="ru-RU" sz="1600" dirty="0" err="1"/>
            <a:t>лімітованості</a:t>
          </a:r>
          <a:r>
            <a:rPr lang="ru-RU" sz="1600" dirty="0"/>
            <a:t> </a:t>
          </a:r>
          <a:r>
            <a:rPr lang="ru-RU" sz="1600" dirty="0" err="1"/>
            <a:t>влади</a:t>
          </a:r>
          <a:r>
            <a:rPr lang="ru-RU" sz="1600" dirty="0"/>
            <a:t>: </a:t>
          </a:r>
          <a:r>
            <a:rPr lang="ru-RU" sz="1600" dirty="0" err="1"/>
            <a:t>інтервал</a:t>
          </a:r>
          <a:r>
            <a:rPr lang="ru-RU" sz="1600" dirty="0"/>
            <a:t> «</a:t>
          </a:r>
          <a:r>
            <a:rPr lang="ru-RU" sz="1600" dirty="0" err="1"/>
            <a:t>безмежна</a:t>
          </a:r>
          <a:r>
            <a:rPr lang="ru-RU" sz="1600" dirty="0"/>
            <a:t> – </a:t>
          </a:r>
          <a:r>
            <a:rPr lang="ru-RU" sz="1600" dirty="0" err="1"/>
            <a:t>обмежена</a:t>
          </a:r>
          <a:r>
            <a:rPr lang="ru-RU" sz="1600" dirty="0"/>
            <a:t> </a:t>
          </a:r>
          <a:r>
            <a:rPr lang="ru-RU" sz="1600" dirty="0" err="1"/>
            <a:t>влада</a:t>
          </a:r>
          <a:r>
            <a:rPr lang="ru-RU" sz="1600" dirty="0"/>
            <a:t>»;</a:t>
          </a:r>
          <a:endParaRPr lang="uk-UA" sz="1600" dirty="0"/>
        </a:p>
      </dgm:t>
    </dgm:pt>
    <dgm:pt modelId="{1AB3CD87-FDA0-4843-920E-0316073A4790}" type="parTrans" cxnId="{1B92CE58-EFCD-417D-B13A-27FB170F044A}">
      <dgm:prSet/>
      <dgm:spPr/>
      <dgm:t>
        <a:bodyPr/>
        <a:lstStyle/>
        <a:p>
          <a:endParaRPr lang="uk-UA" sz="1600"/>
        </a:p>
      </dgm:t>
    </dgm:pt>
    <dgm:pt modelId="{5614D24A-E939-46C6-BC6F-5C9A78C5BAFB}" type="sibTrans" cxnId="{1B92CE58-EFCD-417D-B13A-27FB170F044A}">
      <dgm:prSet/>
      <dgm:spPr/>
      <dgm:t>
        <a:bodyPr/>
        <a:lstStyle/>
        <a:p>
          <a:endParaRPr lang="uk-UA" sz="1600"/>
        </a:p>
      </dgm:t>
    </dgm:pt>
    <dgm:pt modelId="{584A23B7-BDBE-4D34-938C-093277B1FEAA}">
      <dgm:prSet phldrT="[Текст]" custT="1"/>
      <dgm:spPr/>
      <dgm:t>
        <a:bodyPr/>
        <a:lstStyle/>
        <a:p>
          <a:r>
            <a:rPr lang="ru-RU" sz="1600" dirty="0" err="1"/>
            <a:t>наслідування</a:t>
          </a:r>
          <a:r>
            <a:rPr lang="ru-RU" sz="1600" dirty="0"/>
            <a:t>: </a:t>
          </a:r>
          <a:r>
            <a:rPr lang="ru-RU" sz="1600" dirty="0" err="1"/>
            <a:t>інтервал</a:t>
          </a:r>
          <a:r>
            <a:rPr lang="ru-RU" sz="1600" dirty="0"/>
            <a:t> «</a:t>
          </a:r>
          <a:r>
            <a:rPr lang="ru-RU" sz="1600" dirty="0" err="1"/>
            <a:t>династична</a:t>
          </a:r>
          <a:r>
            <a:rPr lang="ru-RU" sz="1600" dirty="0"/>
            <a:t> – </a:t>
          </a:r>
          <a:r>
            <a:rPr lang="ru-RU" sz="1600" dirty="0" err="1"/>
            <a:t>виборна</a:t>
          </a:r>
          <a:r>
            <a:rPr lang="ru-RU" sz="1600" dirty="0"/>
            <a:t> </a:t>
          </a:r>
          <a:r>
            <a:rPr lang="ru-RU" sz="1600" dirty="0" err="1"/>
            <a:t>влада</a:t>
          </a:r>
          <a:r>
            <a:rPr lang="ru-RU" sz="1600" dirty="0"/>
            <a:t>»;</a:t>
          </a:r>
          <a:endParaRPr lang="uk-UA" sz="1600" dirty="0"/>
        </a:p>
      </dgm:t>
    </dgm:pt>
    <dgm:pt modelId="{55DA0360-AAE6-475A-BDBB-0F4F0CB54398}" type="parTrans" cxnId="{A3A116C1-3195-4ED4-A645-D874A53F049C}">
      <dgm:prSet/>
      <dgm:spPr/>
      <dgm:t>
        <a:bodyPr/>
        <a:lstStyle/>
        <a:p>
          <a:endParaRPr lang="uk-UA" sz="1600"/>
        </a:p>
      </dgm:t>
    </dgm:pt>
    <dgm:pt modelId="{DB868657-6DA4-4C4E-949E-D411F27799F3}" type="sibTrans" cxnId="{A3A116C1-3195-4ED4-A645-D874A53F049C}">
      <dgm:prSet/>
      <dgm:spPr/>
      <dgm:t>
        <a:bodyPr/>
        <a:lstStyle/>
        <a:p>
          <a:endParaRPr lang="uk-UA" sz="1600"/>
        </a:p>
      </dgm:t>
    </dgm:pt>
    <dgm:pt modelId="{F462C7F7-E308-4715-9BAB-671B39F9C368}">
      <dgm:prSet phldrT="[Текст]" custT="1"/>
      <dgm:spPr/>
      <dgm:t>
        <a:bodyPr/>
        <a:lstStyle/>
        <a:p>
          <a:r>
            <a:rPr lang="ru-RU" sz="1600" dirty="0" err="1"/>
            <a:t>елітності</a:t>
          </a:r>
          <a:r>
            <a:rPr lang="ru-RU" sz="1600" dirty="0"/>
            <a:t>: </a:t>
          </a:r>
          <a:r>
            <a:rPr lang="ru-RU" sz="1600" dirty="0" err="1"/>
            <a:t>інтервал</a:t>
          </a:r>
          <a:r>
            <a:rPr lang="ru-RU" sz="1600" dirty="0"/>
            <a:t> «</a:t>
          </a:r>
          <a:r>
            <a:rPr lang="ru-RU" sz="1600" dirty="0" err="1"/>
            <a:t>персоніфікована</a:t>
          </a:r>
          <a:r>
            <a:rPr lang="ru-RU" sz="1600" dirty="0"/>
            <a:t> – не </a:t>
          </a:r>
          <a:r>
            <a:rPr lang="ru-RU" sz="1600" dirty="0" err="1"/>
            <a:t>персоніфікована</a:t>
          </a:r>
          <a:r>
            <a:rPr lang="ru-RU" sz="1600" dirty="0"/>
            <a:t> </a:t>
          </a:r>
          <a:r>
            <a:rPr lang="ru-RU" sz="1600" dirty="0" err="1"/>
            <a:t>влада</a:t>
          </a:r>
          <a:r>
            <a:rPr lang="ru-RU" sz="1600" dirty="0"/>
            <a:t>»;</a:t>
          </a:r>
          <a:endParaRPr lang="uk-UA" sz="1600" dirty="0"/>
        </a:p>
      </dgm:t>
    </dgm:pt>
    <dgm:pt modelId="{9F151BD8-AD9B-4761-94A5-84B197420183}" type="parTrans" cxnId="{BEC6467D-C6AD-4210-9D7F-F52ABF9CD31B}">
      <dgm:prSet/>
      <dgm:spPr/>
      <dgm:t>
        <a:bodyPr/>
        <a:lstStyle/>
        <a:p>
          <a:endParaRPr lang="uk-UA" sz="1600"/>
        </a:p>
      </dgm:t>
    </dgm:pt>
    <dgm:pt modelId="{EDD2E70E-9E41-4600-AF81-56163FA8D27A}" type="sibTrans" cxnId="{BEC6467D-C6AD-4210-9D7F-F52ABF9CD31B}">
      <dgm:prSet/>
      <dgm:spPr/>
      <dgm:t>
        <a:bodyPr/>
        <a:lstStyle/>
        <a:p>
          <a:endParaRPr lang="uk-UA" sz="1600"/>
        </a:p>
      </dgm:t>
    </dgm:pt>
    <dgm:pt modelId="{4DD7C9FF-54B8-4F37-9931-F3F715819E76}">
      <dgm:prSet phldrT="[Текст]" custT="1"/>
      <dgm:spPr/>
      <dgm:t>
        <a:bodyPr/>
        <a:lstStyle/>
        <a:p>
          <a:r>
            <a:rPr lang="ru-RU" sz="1600" dirty="0" err="1"/>
            <a:t>корпоративності</a:t>
          </a:r>
          <a:r>
            <a:rPr lang="ru-RU" sz="1600" dirty="0"/>
            <a:t>: </a:t>
          </a:r>
          <a:r>
            <a:rPr lang="ru-RU" sz="1600" dirty="0" err="1"/>
            <a:t>інтервал</a:t>
          </a:r>
          <a:r>
            <a:rPr lang="ru-RU" sz="1600" dirty="0"/>
            <a:t> «</a:t>
          </a:r>
          <a:r>
            <a:rPr lang="ru-RU" sz="1600" dirty="0" err="1"/>
            <a:t>кастова</a:t>
          </a:r>
          <a:r>
            <a:rPr lang="ru-RU" sz="1600" dirty="0"/>
            <a:t> – </a:t>
          </a:r>
          <a:r>
            <a:rPr lang="ru-RU" sz="1600" dirty="0" err="1"/>
            <a:t>некастова</a:t>
          </a:r>
          <a:r>
            <a:rPr lang="ru-RU" sz="1600" dirty="0"/>
            <a:t> </a:t>
          </a:r>
          <a:r>
            <a:rPr lang="ru-RU" sz="1600" dirty="0" err="1"/>
            <a:t>влада</a:t>
          </a:r>
          <a:r>
            <a:rPr lang="ru-RU" sz="1600" dirty="0"/>
            <a:t>»;</a:t>
          </a:r>
          <a:endParaRPr lang="uk-UA" sz="1600" dirty="0"/>
        </a:p>
      </dgm:t>
    </dgm:pt>
    <dgm:pt modelId="{96064FEF-5EFD-4E33-A407-7B5072A589AF}" type="parTrans" cxnId="{9FEA4ACE-A062-4E1F-9BDD-19E6F9EBF01E}">
      <dgm:prSet/>
      <dgm:spPr/>
      <dgm:t>
        <a:bodyPr/>
        <a:lstStyle/>
        <a:p>
          <a:endParaRPr lang="uk-UA" sz="1600"/>
        </a:p>
      </dgm:t>
    </dgm:pt>
    <dgm:pt modelId="{E0146C77-DBAE-4ABA-98A0-467FE3BD3F5D}" type="sibTrans" cxnId="{9FEA4ACE-A062-4E1F-9BDD-19E6F9EBF01E}">
      <dgm:prSet/>
      <dgm:spPr/>
      <dgm:t>
        <a:bodyPr/>
        <a:lstStyle/>
        <a:p>
          <a:endParaRPr lang="uk-UA" sz="1600"/>
        </a:p>
      </dgm:t>
    </dgm:pt>
    <dgm:pt modelId="{79153724-455F-4686-A10F-83197E95142A}">
      <dgm:prSet phldrT="[Текст]" custT="1"/>
      <dgm:spPr/>
      <dgm:t>
        <a:bodyPr/>
        <a:lstStyle/>
        <a:p>
          <a:r>
            <a:rPr lang="ru-RU" sz="1600" dirty="0" err="1"/>
            <a:t>правозаконності</a:t>
          </a:r>
          <a:r>
            <a:rPr lang="ru-RU" sz="1600" dirty="0"/>
            <a:t>: </a:t>
          </a:r>
          <a:r>
            <a:rPr lang="ru-RU" sz="1600" dirty="0" err="1"/>
            <a:t>інтервал</a:t>
          </a:r>
          <a:r>
            <a:rPr lang="ru-RU" sz="1600" dirty="0"/>
            <a:t> «</a:t>
          </a:r>
          <a:r>
            <a:rPr lang="ru-RU" sz="1600" dirty="0" err="1"/>
            <a:t>правова</a:t>
          </a:r>
          <a:r>
            <a:rPr lang="ru-RU" sz="1600" dirty="0"/>
            <a:t> – </a:t>
          </a:r>
          <a:r>
            <a:rPr lang="ru-RU" sz="1600" dirty="0" err="1"/>
            <a:t>неправова</a:t>
          </a:r>
          <a:r>
            <a:rPr lang="ru-RU" sz="1600" dirty="0"/>
            <a:t> </a:t>
          </a:r>
          <a:r>
            <a:rPr lang="ru-RU" sz="1600" dirty="0" err="1"/>
            <a:t>влада</a:t>
          </a:r>
          <a:r>
            <a:rPr lang="ru-RU" sz="1600" dirty="0"/>
            <a:t>»;</a:t>
          </a:r>
          <a:endParaRPr lang="uk-UA" sz="1600" dirty="0"/>
        </a:p>
      </dgm:t>
    </dgm:pt>
    <dgm:pt modelId="{8D57DB43-F5B5-455A-A714-D55D96DCD655}" type="parTrans" cxnId="{2569DD40-17E6-4F01-85A0-66096CA2B70B}">
      <dgm:prSet/>
      <dgm:spPr/>
      <dgm:t>
        <a:bodyPr/>
        <a:lstStyle/>
        <a:p>
          <a:endParaRPr lang="uk-UA" sz="1600"/>
        </a:p>
      </dgm:t>
    </dgm:pt>
    <dgm:pt modelId="{7C417A7D-3232-417E-AC78-DCD16A4FF0C9}" type="sibTrans" cxnId="{2569DD40-17E6-4F01-85A0-66096CA2B70B}">
      <dgm:prSet/>
      <dgm:spPr/>
      <dgm:t>
        <a:bodyPr/>
        <a:lstStyle/>
        <a:p>
          <a:endParaRPr lang="uk-UA" sz="1600"/>
        </a:p>
      </dgm:t>
    </dgm:pt>
    <dgm:pt modelId="{FF54E663-5C4B-4CD8-84D9-982A1935B65D}">
      <dgm:prSet phldrT="[Текст]" custT="1"/>
      <dgm:spPr/>
      <dgm:t>
        <a:bodyPr/>
        <a:lstStyle/>
        <a:p>
          <a:r>
            <a:rPr lang="ru-RU" sz="1600" dirty="0" err="1"/>
            <a:t>конструктивної</a:t>
          </a:r>
          <a:r>
            <a:rPr lang="ru-RU" sz="1600" dirty="0"/>
            <a:t> </a:t>
          </a:r>
          <a:r>
            <a:rPr lang="ru-RU" sz="1600" dirty="0" err="1"/>
            <a:t>згоди</a:t>
          </a:r>
          <a:r>
            <a:rPr lang="ru-RU" sz="1600" dirty="0"/>
            <a:t>: </a:t>
          </a:r>
          <a:r>
            <a:rPr lang="ru-RU" sz="1600" dirty="0" err="1"/>
            <a:t>інтервал</a:t>
          </a:r>
          <a:r>
            <a:rPr lang="ru-RU" sz="1600" dirty="0"/>
            <a:t> «консенсуальна – </a:t>
          </a:r>
          <a:r>
            <a:rPr lang="ru-RU" sz="1600" dirty="0" err="1"/>
            <a:t>неконсенсуальна</a:t>
          </a:r>
          <a:r>
            <a:rPr lang="ru-RU" sz="1600" dirty="0"/>
            <a:t> </a:t>
          </a:r>
          <a:r>
            <a:rPr lang="ru-RU" sz="1600" dirty="0" err="1"/>
            <a:t>влада</a:t>
          </a:r>
          <a:r>
            <a:rPr lang="ru-RU" sz="1600" dirty="0"/>
            <a:t>»;</a:t>
          </a:r>
          <a:endParaRPr lang="uk-UA" sz="1600" dirty="0"/>
        </a:p>
      </dgm:t>
    </dgm:pt>
    <dgm:pt modelId="{7746F33B-3E38-44E7-8FD2-A177ED71731B}" type="parTrans" cxnId="{7FC08F0B-2BEC-454D-B13B-B7F6941E6642}">
      <dgm:prSet/>
      <dgm:spPr/>
      <dgm:t>
        <a:bodyPr/>
        <a:lstStyle/>
        <a:p>
          <a:endParaRPr lang="uk-UA" sz="1600"/>
        </a:p>
      </dgm:t>
    </dgm:pt>
    <dgm:pt modelId="{B2F1D8BA-A140-47B4-A454-B56D1838B54F}" type="sibTrans" cxnId="{7FC08F0B-2BEC-454D-B13B-B7F6941E6642}">
      <dgm:prSet/>
      <dgm:spPr/>
      <dgm:t>
        <a:bodyPr/>
        <a:lstStyle/>
        <a:p>
          <a:endParaRPr lang="uk-UA" sz="1600"/>
        </a:p>
      </dgm:t>
    </dgm:pt>
    <dgm:pt modelId="{E8E9E3A4-FCA9-4724-97CB-8D0C465568D2}">
      <dgm:prSet phldrT="[Текст]" custT="1"/>
      <dgm:spPr/>
      <dgm:t>
        <a:bodyPr/>
        <a:lstStyle/>
        <a:p>
          <a:r>
            <a:rPr lang="ru-RU" sz="1600" dirty="0" err="1"/>
            <a:t>концентрованості</a:t>
          </a:r>
          <a:r>
            <a:rPr lang="ru-RU" sz="1600" dirty="0"/>
            <a:t>: </a:t>
          </a:r>
          <a:r>
            <a:rPr lang="ru-RU" sz="1600" dirty="0" err="1"/>
            <a:t>інтервал</a:t>
          </a:r>
          <a:r>
            <a:rPr lang="ru-RU" sz="1600" dirty="0"/>
            <a:t> «</a:t>
          </a:r>
          <a:r>
            <a:rPr lang="ru-RU" sz="1600" dirty="0" err="1"/>
            <a:t>інтегральна</a:t>
          </a:r>
          <a:r>
            <a:rPr lang="ru-RU" sz="1600" dirty="0"/>
            <a:t> (</a:t>
          </a:r>
          <a:r>
            <a:rPr lang="ru-RU" sz="1600" dirty="0" err="1"/>
            <a:t>централізована</a:t>
          </a:r>
          <a:r>
            <a:rPr lang="ru-RU" sz="1600" dirty="0"/>
            <a:t>) – </a:t>
          </a:r>
          <a:r>
            <a:rPr lang="ru-RU" sz="1600" dirty="0" err="1"/>
            <a:t>інтеркурсивна</a:t>
          </a:r>
          <a:r>
            <a:rPr lang="ru-RU" sz="1600" dirty="0"/>
            <a:t> (</a:t>
          </a:r>
          <a:r>
            <a:rPr lang="ru-RU" sz="1600" dirty="0" err="1"/>
            <a:t>диференційована</a:t>
          </a:r>
          <a:r>
            <a:rPr lang="ru-RU" sz="1600" dirty="0"/>
            <a:t>) </a:t>
          </a:r>
          <a:r>
            <a:rPr lang="ru-RU" sz="1600" dirty="0" err="1"/>
            <a:t>влада</a:t>
          </a:r>
          <a:r>
            <a:rPr lang="ru-RU" sz="1600" dirty="0"/>
            <a:t>»;</a:t>
          </a:r>
          <a:endParaRPr lang="uk-UA" sz="1600" dirty="0"/>
        </a:p>
      </dgm:t>
    </dgm:pt>
    <dgm:pt modelId="{37C82DE4-D826-40EE-A4F8-097A41CF74B1}" type="parTrans" cxnId="{959716D4-439F-461B-8B59-B79348FB424F}">
      <dgm:prSet/>
      <dgm:spPr/>
      <dgm:t>
        <a:bodyPr/>
        <a:lstStyle/>
        <a:p>
          <a:endParaRPr lang="uk-UA" sz="1600"/>
        </a:p>
      </dgm:t>
    </dgm:pt>
    <dgm:pt modelId="{D5CADDF9-BA80-4F25-B83D-354454C639B4}" type="sibTrans" cxnId="{959716D4-439F-461B-8B59-B79348FB424F}">
      <dgm:prSet/>
      <dgm:spPr/>
      <dgm:t>
        <a:bodyPr/>
        <a:lstStyle/>
        <a:p>
          <a:endParaRPr lang="uk-UA" sz="1600"/>
        </a:p>
      </dgm:t>
    </dgm:pt>
    <dgm:pt modelId="{3BEBE912-70A5-4E81-A7D2-DB05FB172240}">
      <dgm:prSet phldrT="[Текст]" custT="1"/>
      <dgm:spPr/>
      <dgm:t>
        <a:bodyPr/>
        <a:lstStyle/>
        <a:p>
          <a:r>
            <a:rPr lang="ru-RU" sz="1600" dirty="0" err="1"/>
            <a:t>легітимності</a:t>
          </a:r>
          <a:r>
            <a:rPr lang="ru-RU" sz="1600" dirty="0"/>
            <a:t>: </a:t>
          </a:r>
          <a:r>
            <a:rPr lang="ru-RU" sz="1600" dirty="0" err="1"/>
            <a:t>інтервал</a:t>
          </a:r>
          <a:r>
            <a:rPr lang="ru-RU" sz="1600" dirty="0"/>
            <a:t> «</a:t>
          </a:r>
          <a:r>
            <a:rPr lang="ru-RU" sz="1600" dirty="0" err="1"/>
            <a:t>легітимна</a:t>
          </a:r>
          <a:r>
            <a:rPr lang="ru-RU" sz="1600" dirty="0"/>
            <a:t> – </a:t>
          </a:r>
          <a:r>
            <a:rPr lang="ru-RU" sz="1600" dirty="0" err="1"/>
            <a:t>нелегітимна</a:t>
          </a:r>
          <a:r>
            <a:rPr lang="ru-RU" sz="1600" dirty="0"/>
            <a:t> </a:t>
          </a:r>
          <a:r>
            <a:rPr lang="ru-RU" sz="1600" dirty="0" err="1"/>
            <a:t>влада</a:t>
          </a:r>
          <a:r>
            <a:rPr lang="ru-RU" sz="1600" dirty="0"/>
            <a:t>»;</a:t>
          </a:r>
          <a:endParaRPr lang="uk-UA" sz="1600" dirty="0"/>
        </a:p>
      </dgm:t>
    </dgm:pt>
    <dgm:pt modelId="{7CC9B54C-3F82-41ED-95E1-EF6F52CAA0FE}" type="parTrans" cxnId="{FC9F84A7-81EB-4279-A039-0AF69AF35364}">
      <dgm:prSet/>
      <dgm:spPr/>
      <dgm:t>
        <a:bodyPr/>
        <a:lstStyle/>
        <a:p>
          <a:endParaRPr lang="uk-UA" sz="1600"/>
        </a:p>
      </dgm:t>
    </dgm:pt>
    <dgm:pt modelId="{8D0E6341-0E7B-44DE-B8FF-D86327FBBD51}" type="sibTrans" cxnId="{FC9F84A7-81EB-4279-A039-0AF69AF35364}">
      <dgm:prSet/>
      <dgm:spPr/>
      <dgm:t>
        <a:bodyPr/>
        <a:lstStyle/>
        <a:p>
          <a:endParaRPr lang="uk-UA" sz="1600"/>
        </a:p>
      </dgm:t>
    </dgm:pt>
    <dgm:pt modelId="{18B9593A-B77F-4A0A-8911-B9F3C7810915}">
      <dgm:prSet phldrT="[Текст]" custT="1"/>
      <dgm:spPr/>
      <dgm:t>
        <a:bodyPr/>
        <a:lstStyle/>
        <a:p>
          <a:r>
            <a:rPr lang="ru-RU" sz="1600" dirty="0" err="1"/>
            <a:t>колективності</a:t>
          </a:r>
          <a:r>
            <a:rPr lang="ru-RU" sz="1600" dirty="0"/>
            <a:t>: </a:t>
          </a:r>
          <a:r>
            <a:rPr lang="ru-RU" sz="1600" dirty="0" err="1"/>
            <a:t>інтервал</a:t>
          </a:r>
          <a:r>
            <a:rPr lang="ru-RU" sz="1600" dirty="0"/>
            <a:t> «</a:t>
          </a:r>
          <a:r>
            <a:rPr lang="ru-RU" sz="1600" dirty="0" err="1"/>
            <a:t>одноособова</a:t>
          </a:r>
          <a:r>
            <a:rPr lang="ru-RU" sz="1600" dirty="0"/>
            <a:t> – </a:t>
          </a:r>
          <a:r>
            <a:rPr lang="ru-RU" sz="1600" dirty="0" err="1"/>
            <a:t>колективна</a:t>
          </a:r>
          <a:r>
            <a:rPr lang="ru-RU" sz="1600" dirty="0"/>
            <a:t> </a:t>
          </a:r>
          <a:r>
            <a:rPr lang="ru-RU" sz="1600" dirty="0" err="1"/>
            <a:t>влада</a:t>
          </a:r>
          <a:r>
            <a:rPr lang="ru-RU" sz="1600" dirty="0"/>
            <a:t>»;</a:t>
          </a:r>
          <a:endParaRPr lang="uk-UA" sz="1600" dirty="0"/>
        </a:p>
      </dgm:t>
    </dgm:pt>
    <dgm:pt modelId="{1FD1A836-1747-4DD1-B809-0A4B103398EE}" type="parTrans" cxnId="{77BD4EA2-E97C-4357-B72B-62077398658D}">
      <dgm:prSet/>
      <dgm:spPr/>
      <dgm:t>
        <a:bodyPr/>
        <a:lstStyle/>
        <a:p>
          <a:endParaRPr lang="uk-UA" sz="1600"/>
        </a:p>
      </dgm:t>
    </dgm:pt>
    <dgm:pt modelId="{DA4BECD2-166B-4257-8DC6-145D46D8590F}" type="sibTrans" cxnId="{77BD4EA2-E97C-4357-B72B-62077398658D}">
      <dgm:prSet/>
      <dgm:spPr/>
      <dgm:t>
        <a:bodyPr/>
        <a:lstStyle/>
        <a:p>
          <a:endParaRPr lang="uk-UA" sz="1600"/>
        </a:p>
      </dgm:t>
    </dgm:pt>
    <dgm:pt modelId="{51F0D98A-C97D-40CA-9A8E-E2FE8AA730A2}">
      <dgm:prSet phldrT="[Текст]" custT="1"/>
      <dgm:spPr/>
      <dgm:t>
        <a:bodyPr/>
        <a:lstStyle/>
        <a:p>
          <a:r>
            <a:rPr lang="ru-RU" sz="1600" dirty="0" err="1"/>
            <a:t>втіленості</a:t>
          </a:r>
          <a:r>
            <a:rPr lang="ru-RU" sz="1600" dirty="0"/>
            <a:t> </a:t>
          </a:r>
          <a:r>
            <a:rPr lang="ru-RU" sz="1600" dirty="0" err="1"/>
            <a:t>народовладдя</a:t>
          </a:r>
          <a:r>
            <a:rPr lang="ru-RU" sz="1600" dirty="0"/>
            <a:t> – </a:t>
          </a:r>
          <a:r>
            <a:rPr lang="ru-RU" sz="1600" dirty="0" err="1"/>
            <a:t>інтервал</a:t>
          </a:r>
          <a:r>
            <a:rPr lang="ru-RU" sz="1600" dirty="0"/>
            <a:t> «демократична – недемократична </a:t>
          </a:r>
          <a:r>
            <a:rPr lang="ru-RU" sz="1600" dirty="0" err="1"/>
            <a:t>влада</a:t>
          </a:r>
          <a:r>
            <a:rPr lang="ru-RU" sz="1600" dirty="0"/>
            <a:t>»;</a:t>
          </a:r>
          <a:endParaRPr lang="uk-UA" sz="1600" dirty="0"/>
        </a:p>
      </dgm:t>
    </dgm:pt>
    <dgm:pt modelId="{0C3EE501-1545-4EC6-8045-741B72EEF087}" type="parTrans" cxnId="{53B6AC0A-D2BE-426E-B215-5629AED37370}">
      <dgm:prSet/>
      <dgm:spPr/>
      <dgm:t>
        <a:bodyPr/>
        <a:lstStyle/>
        <a:p>
          <a:endParaRPr lang="uk-UA" sz="1600"/>
        </a:p>
      </dgm:t>
    </dgm:pt>
    <dgm:pt modelId="{D3CD4944-A9B3-493B-99B0-6B44B98FA25A}" type="sibTrans" cxnId="{53B6AC0A-D2BE-426E-B215-5629AED37370}">
      <dgm:prSet/>
      <dgm:spPr/>
      <dgm:t>
        <a:bodyPr/>
        <a:lstStyle/>
        <a:p>
          <a:endParaRPr lang="uk-UA" sz="1600"/>
        </a:p>
      </dgm:t>
    </dgm:pt>
    <dgm:pt modelId="{C4EA524B-4F55-406B-92D4-22D2EB03E77B}">
      <dgm:prSet phldrT="[Текст]" custT="1"/>
      <dgm:spPr/>
      <dgm:t>
        <a:bodyPr/>
        <a:lstStyle/>
        <a:p>
          <a:r>
            <a:rPr lang="ru-RU" sz="1600"/>
            <a:t>участі держави в суспільному житті – інтервал «етакратична – неетакратична влада»;</a:t>
          </a:r>
          <a:endParaRPr lang="uk-UA" sz="1600" dirty="0"/>
        </a:p>
      </dgm:t>
    </dgm:pt>
    <dgm:pt modelId="{3CA400A1-A1AD-4E9E-940F-6BE44C7E31FB}" type="parTrans" cxnId="{85427759-35A3-49CC-84F9-D32E119D4348}">
      <dgm:prSet/>
      <dgm:spPr/>
      <dgm:t>
        <a:bodyPr/>
        <a:lstStyle/>
        <a:p>
          <a:endParaRPr lang="uk-UA" sz="1600"/>
        </a:p>
      </dgm:t>
    </dgm:pt>
    <dgm:pt modelId="{64695869-B84C-41E8-887D-6B5090D1D42F}" type="sibTrans" cxnId="{85427759-35A3-49CC-84F9-D32E119D4348}">
      <dgm:prSet/>
      <dgm:spPr/>
      <dgm:t>
        <a:bodyPr/>
        <a:lstStyle/>
        <a:p>
          <a:endParaRPr lang="uk-UA" sz="1600"/>
        </a:p>
      </dgm:t>
    </dgm:pt>
    <dgm:pt modelId="{EC110393-1418-45C2-B552-0A217B26856A}">
      <dgm:prSet phldrT="[Текст]" custT="1"/>
      <dgm:spPr/>
      <dgm:t>
        <a:bodyPr/>
        <a:lstStyle/>
        <a:p>
          <a:r>
            <a:rPr lang="ru-RU" sz="1600" dirty="0" err="1"/>
            <a:t>ступеня</a:t>
          </a:r>
          <a:r>
            <a:rPr lang="ru-RU" sz="1600" dirty="0"/>
            <a:t> </a:t>
          </a:r>
          <a:r>
            <a:rPr lang="ru-RU" sz="1600" dirty="0" err="1"/>
            <a:t>впливу</a:t>
          </a:r>
          <a:r>
            <a:rPr lang="ru-RU" sz="1600" dirty="0"/>
            <a:t> </a:t>
          </a:r>
          <a:r>
            <a:rPr lang="ru-RU" sz="1600" dirty="0" err="1"/>
            <a:t>апарату</a:t>
          </a:r>
          <a:r>
            <a:rPr lang="ru-RU" sz="1600" dirty="0"/>
            <a:t> </a:t>
          </a:r>
          <a:r>
            <a:rPr lang="ru-RU" sz="1600" dirty="0" err="1"/>
            <a:t>влади</a:t>
          </a:r>
          <a:r>
            <a:rPr lang="ru-RU" sz="1600" dirty="0"/>
            <a:t>: </a:t>
          </a:r>
          <a:r>
            <a:rPr lang="ru-RU" sz="1600" dirty="0" err="1"/>
            <a:t>інтервал</a:t>
          </a:r>
          <a:r>
            <a:rPr lang="ru-RU" sz="1600" dirty="0"/>
            <a:t> «бюрократична – </a:t>
          </a:r>
          <a:r>
            <a:rPr lang="ru-RU" sz="1600" dirty="0" err="1"/>
            <a:t>небюрократична</a:t>
          </a:r>
          <a:r>
            <a:rPr lang="ru-RU" sz="1600" dirty="0"/>
            <a:t> </a:t>
          </a:r>
          <a:r>
            <a:rPr lang="ru-RU" sz="1600" dirty="0" err="1"/>
            <a:t>влада</a:t>
          </a:r>
          <a:r>
            <a:rPr lang="ru-RU" sz="1600" dirty="0"/>
            <a:t>».</a:t>
          </a:r>
          <a:endParaRPr lang="uk-UA" sz="1600" dirty="0"/>
        </a:p>
      </dgm:t>
    </dgm:pt>
    <dgm:pt modelId="{ACF0903A-7342-4267-B4BA-BA344BB2045E}" type="parTrans" cxnId="{2ADBFF57-2B8B-4402-A46C-7632AF5DA1F4}">
      <dgm:prSet/>
      <dgm:spPr/>
      <dgm:t>
        <a:bodyPr/>
        <a:lstStyle/>
        <a:p>
          <a:endParaRPr lang="uk-UA" sz="1600"/>
        </a:p>
      </dgm:t>
    </dgm:pt>
    <dgm:pt modelId="{8B9694F4-2539-4985-A467-0FA1D8E9EA5A}" type="sibTrans" cxnId="{2ADBFF57-2B8B-4402-A46C-7632AF5DA1F4}">
      <dgm:prSet/>
      <dgm:spPr/>
      <dgm:t>
        <a:bodyPr/>
        <a:lstStyle/>
        <a:p>
          <a:endParaRPr lang="uk-UA" sz="1600"/>
        </a:p>
      </dgm:t>
    </dgm:pt>
    <dgm:pt modelId="{F84A341D-7B1D-444B-BD14-33D49C03B82D}" type="pres">
      <dgm:prSet presAssocID="{9DC92597-0AC4-4808-9CC4-F89938874D97}" presName="vert0" presStyleCnt="0">
        <dgm:presLayoutVars>
          <dgm:dir/>
          <dgm:animOne val="branch"/>
          <dgm:animLvl val="lvl"/>
        </dgm:presLayoutVars>
      </dgm:prSet>
      <dgm:spPr/>
    </dgm:pt>
    <dgm:pt modelId="{D48EE21D-854F-4965-BBDF-E8CE1215380E}" type="pres">
      <dgm:prSet presAssocID="{3E8B1B2D-81A0-4EEA-8606-09906147DF8E}" presName="thickLine" presStyleLbl="alignNode1" presStyleIdx="0" presStyleCnt="1"/>
      <dgm:spPr/>
    </dgm:pt>
    <dgm:pt modelId="{BFF4E4E5-453F-40CD-AD8F-72F5DD75DA0B}" type="pres">
      <dgm:prSet presAssocID="{3E8B1B2D-81A0-4EEA-8606-09906147DF8E}" presName="horz1" presStyleCnt="0"/>
      <dgm:spPr/>
    </dgm:pt>
    <dgm:pt modelId="{DBABD55A-1FB0-40FC-9865-2F4FF0C60959}" type="pres">
      <dgm:prSet presAssocID="{3E8B1B2D-81A0-4EEA-8606-09906147DF8E}" presName="tx1" presStyleLbl="revTx" presStyleIdx="0" presStyleCnt="13"/>
      <dgm:spPr/>
    </dgm:pt>
    <dgm:pt modelId="{76B3F4B7-EF7E-41F0-A8B4-14A2AFDEE080}" type="pres">
      <dgm:prSet presAssocID="{3E8B1B2D-81A0-4EEA-8606-09906147DF8E}" presName="vert1" presStyleCnt="0"/>
      <dgm:spPr/>
    </dgm:pt>
    <dgm:pt modelId="{33616BEB-B40F-43E1-AA74-70A543BC5373}" type="pres">
      <dgm:prSet presAssocID="{DA98F2E7-F720-4B1F-97CF-750F27E9EED1}" presName="vertSpace2a" presStyleCnt="0"/>
      <dgm:spPr/>
    </dgm:pt>
    <dgm:pt modelId="{7FF3006C-F459-4CAC-98D6-9FD330CB6C2B}" type="pres">
      <dgm:prSet presAssocID="{DA98F2E7-F720-4B1F-97CF-750F27E9EED1}" presName="horz2" presStyleCnt="0"/>
      <dgm:spPr/>
    </dgm:pt>
    <dgm:pt modelId="{C299B372-B02E-4534-A1AB-E2A83C40F86D}" type="pres">
      <dgm:prSet presAssocID="{DA98F2E7-F720-4B1F-97CF-750F27E9EED1}" presName="horzSpace2" presStyleCnt="0"/>
      <dgm:spPr/>
    </dgm:pt>
    <dgm:pt modelId="{8DA4BCF2-650C-4EFF-AE56-34EE1F1D215F}" type="pres">
      <dgm:prSet presAssocID="{DA98F2E7-F720-4B1F-97CF-750F27E9EED1}" presName="tx2" presStyleLbl="revTx" presStyleIdx="1" presStyleCnt="13"/>
      <dgm:spPr/>
    </dgm:pt>
    <dgm:pt modelId="{C7F5290E-36FA-4D4D-A9C8-8D3C750E72E8}" type="pres">
      <dgm:prSet presAssocID="{DA98F2E7-F720-4B1F-97CF-750F27E9EED1}" presName="vert2" presStyleCnt="0"/>
      <dgm:spPr/>
    </dgm:pt>
    <dgm:pt modelId="{EFFB469F-A07D-4B6A-B643-7022A4D2FDA5}" type="pres">
      <dgm:prSet presAssocID="{DA98F2E7-F720-4B1F-97CF-750F27E9EED1}" presName="thinLine2b" presStyleLbl="callout" presStyleIdx="0" presStyleCnt="12"/>
      <dgm:spPr/>
    </dgm:pt>
    <dgm:pt modelId="{55F726D0-B7BA-4445-A61B-FFA5B6111C14}" type="pres">
      <dgm:prSet presAssocID="{DA98F2E7-F720-4B1F-97CF-750F27E9EED1}" presName="vertSpace2b" presStyleCnt="0"/>
      <dgm:spPr/>
    </dgm:pt>
    <dgm:pt modelId="{004FEBD2-33C4-4DB8-B7DC-89B2CBF82A4B}" type="pres">
      <dgm:prSet presAssocID="{584A23B7-BDBE-4D34-938C-093277B1FEAA}" presName="horz2" presStyleCnt="0"/>
      <dgm:spPr/>
    </dgm:pt>
    <dgm:pt modelId="{9F2AB254-5570-45C2-BC63-02CFF5312A6F}" type="pres">
      <dgm:prSet presAssocID="{584A23B7-BDBE-4D34-938C-093277B1FEAA}" presName="horzSpace2" presStyleCnt="0"/>
      <dgm:spPr/>
    </dgm:pt>
    <dgm:pt modelId="{214A8394-78DF-4685-98C0-23D180F8EBEF}" type="pres">
      <dgm:prSet presAssocID="{584A23B7-BDBE-4D34-938C-093277B1FEAA}" presName="tx2" presStyleLbl="revTx" presStyleIdx="2" presStyleCnt="13"/>
      <dgm:spPr/>
    </dgm:pt>
    <dgm:pt modelId="{D19EAB45-C793-4D0F-9F6E-F521DC4F8313}" type="pres">
      <dgm:prSet presAssocID="{584A23B7-BDBE-4D34-938C-093277B1FEAA}" presName="vert2" presStyleCnt="0"/>
      <dgm:spPr/>
    </dgm:pt>
    <dgm:pt modelId="{79A147CF-2CA8-4B44-8311-D2E8C94E1808}" type="pres">
      <dgm:prSet presAssocID="{584A23B7-BDBE-4D34-938C-093277B1FEAA}" presName="thinLine2b" presStyleLbl="callout" presStyleIdx="1" presStyleCnt="12"/>
      <dgm:spPr/>
    </dgm:pt>
    <dgm:pt modelId="{36B4E97F-44D7-460D-9559-D54454E1A0E6}" type="pres">
      <dgm:prSet presAssocID="{584A23B7-BDBE-4D34-938C-093277B1FEAA}" presName="vertSpace2b" presStyleCnt="0"/>
      <dgm:spPr/>
    </dgm:pt>
    <dgm:pt modelId="{DEAFEC9C-469B-4698-AF2E-4C982D3B0A22}" type="pres">
      <dgm:prSet presAssocID="{F462C7F7-E308-4715-9BAB-671B39F9C368}" presName="horz2" presStyleCnt="0"/>
      <dgm:spPr/>
    </dgm:pt>
    <dgm:pt modelId="{5CFDEE37-1D31-4A1B-A939-5671E3F95916}" type="pres">
      <dgm:prSet presAssocID="{F462C7F7-E308-4715-9BAB-671B39F9C368}" presName="horzSpace2" presStyleCnt="0"/>
      <dgm:spPr/>
    </dgm:pt>
    <dgm:pt modelId="{7070DD3B-D16B-4808-9DAC-393CB57CFAD5}" type="pres">
      <dgm:prSet presAssocID="{F462C7F7-E308-4715-9BAB-671B39F9C368}" presName="tx2" presStyleLbl="revTx" presStyleIdx="3" presStyleCnt="13"/>
      <dgm:spPr/>
    </dgm:pt>
    <dgm:pt modelId="{C681E7E8-41BE-4B75-B065-E867EBB4FB1D}" type="pres">
      <dgm:prSet presAssocID="{F462C7F7-E308-4715-9BAB-671B39F9C368}" presName="vert2" presStyleCnt="0"/>
      <dgm:spPr/>
    </dgm:pt>
    <dgm:pt modelId="{0AE01485-AF27-4D85-8B90-A74857E28FDE}" type="pres">
      <dgm:prSet presAssocID="{F462C7F7-E308-4715-9BAB-671B39F9C368}" presName="thinLine2b" presStyleLbl="callout" presStyleIdx="2" presStyleCnt="12"/>
      <dgm:spPr/>
    </dgm:pt>
    <dgm:pt modelId="{C2B55BE6-448E-4419-926C-176547D39C30}" type="pres">
      <dgm:prSet presAssocID="{F462C7F7-E308-4715-9BAB-671B39F9C368}" presName="vertSpace2b" presStyleCnt="0"/>
      <dgm:spPr/>
    </dgm:pt>
    <dgm:pt modelId="{8F636E7D-A61D-4774-9ABE-CCBD049CADC3}" type="pres">
      <dgm:prSet presAssocID="{4DD7C9FF-54B8-4F37-9931-F3F715819E76}" presName="horz2" presStyleCnt="0"/>
      <dgm:spPr/>
    </dgm:pt>
    <dgm:pt modelId="{FEDB38AA-0C68-4F4D-BFBA-347E183003D3}" type="pres">
      <dgm:prSet presAssocID="{4DD7C9FF-54B8-4F37-9931-F3F715819E76}" presName="horzSpace2" presStyleCnt="0"/>
      <dgm:spPr/>
    </dgm:pt>
    <dgm:pt modelId="{F96D9D9F-CC89-45DB-9F74-745789A26603}" type="pres">
      <dgm:prSet presAssocID="{4DD7C9FF-54B8-4F37-9931-F3F715819E76}" presName="tx2" presStyleLbl="revTx" presStyleIdx="4" presStyleCnt="13"/>
      <dgm:spPr/>
    </dgm:pt>
    <dgm:pt modelId="{57ACCB6A-F033-4288-B138-6EEDBC3F767A}" type="pres">
      <dgm:prSet presAssocID="{4DD7C9FF-54B8-4F37-9931-F3F715819E76}" presName="vert2" presStyleCnt="0"/>
      <dgm:spPr/>
    </dgm:pt>
    <dgm:pt modelId="{7E7012EF-86F9-4037-87E0-3AC39AB6D084}" type="pres">
      <dgm:prSet presAssocID="{4DD7C9FF-54B8-4F37-9931-F3F715819E76}" presName="thinLine2b" presStyleLbl="callout" presStyleIdx="3" presStyleCnt="12"/>
      <dgm:spPr/>
    </dgm:pt>
    <dgm:pt modelId="{61A71C36-5297-4BED-861F-6E0CEA4D4A5C}" type="pres">
      <dgm:prSet presAssocID="{4DD7C9FF-54B8-4F37-9931-F3F715819E76}" presName="vertSpace2b" presStyleCnt="0"/>
      <dgm:spPr/>
    </dgm:pt>
    <dgm:pt modelId="{133922C2-A3FD-4513-A00B-744B2979B5A0}" type="pres">
      <dgm:prSet presAssocID="{79153724-455F-4686-A10F-83197E95142A}" presName="horz2" presStyleCnt="0"/>
      <dgm:spPr/>
    </dgm:pt>
    <dgm:pt modelId="{5A3EF115-F6BA-4236-A6AB-D1998A46AE0D}" type="pres">
      <dgm:prSet presAssocID="{79153724-455F-4686-A10F-83197E95142A}" presName="horzSpace2" presStyleCnt="0"/>
      <dgm:spPr/>
    </dgm:pt>
    <dgm:pt modelId="{A18B59D1-814D-4AA5-BDE4-28A57115D5DA}" type="pres">
      <dgm:prSet presAssocID="{79153724-455F-4686-A10F-83197E95142A}" presName="tx2" presStyleLbl="revTx" presStyleIdx="5" presStyleCnt="13"/>
      <dgm:spPr/>
    </dgm:pt>
    <dgm:pt modelId="{DA45E7FA-1523-4F91-A8CB-A604345843DA}" type="pres">
      <dgm:prSet presAssocID="{79153724-455F-4686-A10F-83197E95142A}" presName="vert2" presStyleCnt="0"/>
      <dgm:spPr/>
    </dgm:pt>
    <dgm:pt modelId="{F0A80521-8FAA-488D-9B5F-8A1DC88DF285}" type="pres">
      <dgm:prSet presAssocID="{79153724-455F-4686-A10F-83197E95142A}" presName="thinLine2b" presStyleLbl="callout" presStyleIdx="4" presStyleCnt="12"/>
      <dgm:spPr/>
    </dgm:pt>
    <dgm:pt modelId="{0332652E-21C8-4BA2-B4F2-B8ACE2F4D6AF}" type="pres">
      <dgm:prSet presAssocID="{79153724-455F-4686-A10F-83197E95142A}" presName="vertSpace2b" presStyleCnt="0"/>
      <dgm:spPr/>
    </dgm:pt>
    <dgm:pt modelId="{8F8632BB-4CA4-4A4D-A9FF-D09741D558DD}" type="pres">
      <dgm:prSet presAssocID="{FF54E663-5C4B-4CD8-84D9-982A1935B65D}" presName="horz2" presStyleCnt="0"/>
      <dgm:spPr/>
    </dgm:pt>
    <dgm:pt modelId="{8E4FE64B-1487-47AE-83F7-151BB0B8DFFE}" type="pres">
      <dgm:prSet presAssocID="{FF54E663-5C4B-4CD8-84D9-982A1935B65D}" presName="horzSpace2" presStyleCnt="0"/>
      <dgm:spPr/>
    </dgm:pt>
    <dgm:pt modelId="{F8B2EF95-5EE5-4B52-8573-4E3E6CD6E006}" type="pres">
      <dgm:prSet presAssocID="{FF54E663-5C4B-4CD8-84D9-982A1935B65D}" presName="tx2" presStyleLbl="revTx" presStyleIdx="6" presStyleCnt="13"/>
      <dgm:spPr/>
    </dgm:pt>
    <dgm:pt modelId="{6F4B442A-F052-4C40-A530-8CAB8ADDDED0}" type="pres">
      <dgm:prSet presAssocID="{FF54E663-5C4B-4CD8-84D9-982A1935B65D}" presName="vert2" presStyleCnt="0"/>
      <dgm:spPr/>
    </dgm:pt>
    <dgm:pt modelId="{C13A3CF9-1D06-4A0C-8C9B-0E5F9E885DF2}" type="pres">
      <dgm:prSet presAssocID="{FF54E663-5C4B-4CD8-84D9-982A1935B65D}" presName="thinLine2b" presStyleLbl="callout" presStyleIdx="5" presStyleCnt="12"/>
      <dgm:spPr/>
    </dgm:pt>
    <dgm:pt modelId="{DF31B04A-E940-46C1-B742-EA272F05A1CA}" type="pres">
      <dgm:prSet presAssocID="{FF54E663-5C4B-4CD8-84D9-982A1935B65D}" presName="vertSpace2b" presStyleCnt="0"/>
      <dgm:spPr/>
    </dgm:pt>
    <dgm:pt modelId="{62DFFFA6-D9D6-467A-8E33-E5DE085734CA}" type="pres">
      <dgm:prSet presAssocID="{E8E9E3A4-FCA9-4724-97CB-8D0C465568D2}" presName="horz2" presStyleCnt="0"/>
      <dgm:spPr/>
    </dgm:pt>
    <dgm:pt modelId="{1A637CAC-400C-4847-8317-E72304CD476E}" type="pres">
      <dgm:prSet presAssocID="{E8E9E3A4-FCA9-4724-97CB-8D0C465568D2}" presName="horzSpace2" presStyleCnt="0"/>
      <dgm:spPr/>
    </dgm:pt>
    <dgm:pt modelId="{90068D37-12DC-45A1-BBE9-557EBD5443AE}" type="pres">
      <dgm:prSet presAssocID="{E8E9E3A4-FCA9-4724-97CB-8D0C465568D2}" presName="tx2" presStyleLbl="revTx" presStyleIdx="7" presStyleCnt="13"/>
      <dgm:spPr/>
    </dgm:pt>
    <dgm:pt modelId="{8D01ED96-64CE-4646-ABB7-BA2DEBD5A240}" type="pres">
      <dgm:prSet presAssocID="{E8E9E3A4-FCA9-4724-97CB-8D0C465568D2}" presName="vert2" presStyleCnt="0"/>
      <dgm:spPr/>
    </dgm:pt>
    <dgm:pt modelId="{82E989F1-E1FE-4B42-949C-5387C5BCEEAD}" type="pres">
      <dgm:prSet presAssocID="{E8E9E3A4-FCA9-4724-97CB-8D0C465568D2}" presName="thinLine2b" presStyleLbl="callout" presStyleIdx="6" presStyleCnt="12"/>
      <dgm:spPr/>
    </dgm:pt>
    <dgm:pt modelId="{AA87B96A-1B96-479B-9272-562E073C1F8D}" type="pres">
      <dgm:prSet presAssocID="{E8E9E3A4-FCA9-4724-97CB-8D0C465568D2}" presName="vertSpace2b" presStyleCnt="0"/>
      <dgm:spPr/>
    </dgm:pt>
    <dgm:pt modelId="{AB34A41E-7113-4F47-B041-701E1543B857}" type="pres">
      <dgm:prSet presAssocID="{3BEBE912-70A5-4E81-A7D2-DB05FB172240}" presName="horz2" presStyleCnt="0"/>
      <dgm:spPr/>
    </dgm:pt>
    <dgm:pt modelId="{4F52D630-9190-45DC-A19C-09A014CE88C3}" type="pres">
      <dgm:prSet presAssocID="{3BEBE912-70A5-4E81-A7D2-DB05FB172240}" presName="horzSpace2" presStyleCnt="0"/>
      <dgm:spPr/>
    </dgm:pt>
    <dgm:pt modelId="{84FB8565-D479-40CC-A406-B4C811A003FC}" type="pres">
      <dgm:prSet presAssocID="{3BEBE912-70A5-4E81-A7D2-DB05FB172240}" presName="tx2" presStyleLbl="revTx" presStyleIdx="8" presStyleCnt="13"/>
      <dgm:spPr/>
    </dgm:pt>
    <dgm:pt modelId="{FC336CC1-FEE0-4F2F-9A60-8AA1975B8CF7}" type="pres">
      <dgm:prSet presAssocID="{3BEBE912-70A5-4E81-A7D2-DB05FB172240}" presName="vert2" presStyleCnt="0"/>
      <dgm:spPr/>
    </dgm:pt>
    <dgm:pt modelId="{C73BC9A6-389C-464E-9D46-9BEE67E34374}" type="pres">
      <dgm:prSet presAssocID="{3BEBE912-70A5-4E81-A7D2-DB05FB172240}" presName="thinLine2b" presStyleLbl="callout" presStyleIdx="7" presStyleCnt="12"/>
      <dgm:spPr/>
    </dgm:pt>
    <dgm:pt modelId="{B9344C45-15DA-444F-8291-06C8E05CF460}" type="pres">
      <dgm:prSet presAssocID="{3BEBE912-70A5-4E81-A7D2-DB05FB172240}" presName="vertSpace2b" presStyleCnt="0"/>
      <dgm:spPr/>
    </dgm:pt>
    <dgm:pt modelId="{47AB800E-8AC3-4CD6-8729-F019911B5914}" type="pres">
      <dgm:prSet presAssocID="{18B9593A-B77F-4A0A-8911-B9F3C7810915}" presName="horz2" presStyleCnt="0"/>
      <dgm:spPr/>
    </dgm:pt>
    <dgm:pt modelId="{35A448AD-DACB-451E-B453-DB09072F210B}" type="pres">
      <dgm:prSet presAssocID="{18B9593A-B77F-4A0A-8911-B9F3C7810915}" presName="horzSpace2" presStyleCnt="0"/>
      <dgm:spPr/>
    </dgm:pt>
    <dgm:pt modelId="{D5A9230C-62FA-4812-BA97-7E0112A05555}" type="pres">
      <dgm:prSet presAssocID="{18B9593A-B77F-4A0A-8911-B9F3C7810915}" presName="tx2" presStyleLbl="revTx" presStyleIdx="9" presStyleCnt="13"/>
      <dgm:spPr/>
    </dgm:pt>
    <dgm:pt modelId="{9A571272-5AD3-425E-86EB-DABDC5FA9044}" type="pres">
      <dgm:prSet presAssocID="{18B9593A-B77F-4A0A-8911-B9F3C7810915}" presName="vert2" presStyleCnt="0"/>
      <dgm:spPr/>
    </dgm:pt>
    <dgm:pt modelId="{6207A8AB-B76A-479F-9D23-9FC5966C568E}" type="pres">
      <dgm:prSet presAssocID="{18B9593A-B77F-4A0A-8911-B9F3C7810915}" presName="thinLine2b" presStyleLbl="callout" presStyleIdx="8" presStyleCnt="12"/>
      <dgm:spPr/>
    </dgm:pt>
    <dgm:pt modelId="{7B3232B1-C39E-4304-959F-D27298DB9BE2}" type="pres">
      <dgm:prSet presAssocID="{18B9593A-B77F-4A0A-8911-B9F3C7810915}" presName="vertSpace2b" presStyleCnt="0"/>
      <dgm:spPr/>
    </dgm:pt>
    <dgm:pt modelId="{D4890607-F730-4423-92DE-F01BB2F7D742}" type="pres">
      <dgm:prSet presAssocID="{51F0D98A-C97D-40CA-9A8E-E2FE8AA730A2}" presName="horz2" presStyleCnt="0"/>
      <dgm:spPr/>
    </dgm:pt>
    <dgm:pt modelId="{629FD70F-00C8-4FD1-BB7C-80AC7E354A3A}" type="pres">
      <dgm:prSet presAssocID="{51F0D98A-C97D-40CA-9A8E-E2FE8AA730A2}" presName="horzSpace2" presStyleCnt="0"/>
      <dgm:spPr/>
    </dgm:pt>
    <dgm:pt modelId="{C0CB6BBB-2118-49A7-A23D-49296574B8C1}" type="pres">
      <dgm:prSet presAssocID="{51F0D98A-C97D-40CA-9A8E-E2FE8AA730A2}" presName="tx2" presStyleLbl="revTx" presStyleIdx="10" presStyleCnt="13"/>
      <dgm:spPr/>
    </dgm:pt>
    <dgm:pt modelId="{41E3C274-132F-46AF-9765-EAFB2D4E79F3}" type="pres">
      <dgm:prSet presAssocID="{51F0D98A-C97D-40CA-9A8E-E2FE8AA730A2}" presName="vert2" presStyleCnt="0"/>
      <dgm:spPr/>
    </dgm:pt>
    <dgm:pt modelId="{875BD9D7-E387-46D2-B1C3-F19E39D96685}" type="pres">
      <dgm:prSet presAssocID="{51F0D98A-C97D-40CA-9A8E-E2FE8AA730A2}" presName="thinLine2b" presStyleLbl="callout" presStyleIdx="9" presStyleCnt="12"/>
      <dgm:spPr/>
    </dgm:pt>
    <dgm:pt modelId="{3C59E23F-56F7-4778-A68F-2935951621DC}" type="pres">
      <dgm:prSet presAssocID="{51F0D98A-C97D-40CA-9A8E-E2FE8AA730A2}" presName="vertSpace2b" presStyleCnt="0"/>
      <dgm:spPr/>
    </dgm:pt>
    <dgm:pt modelId="{11F7F6B6-75E7-4722-9BAD-C68E7B9D0602}" type="pres">
      <dgm:prSet presAssocID="{C4EA524B-4F55-406B-92D4-22D2EB03E77B}" presName="horz2" presStyleCnt="0"/>
      <dgm:spPr/>
    </dgm:pt>
    <dgm:pt modelId="{C67FF55E-E901-4AE7-9962-D9695DDAF980}" type="pres">
      <dgm:prSet presAssocID="{C4EA524B-4F55-406B-92D4-22D2EB03E77B}" presName="horzSpace2" presStyleCnt="0"/>
      <dgm:spPr/>
    </dgm:pt>
    <dgm:pt modelId="{286AD985-31DD-40F3-A48E-92227BE809EB}" type="pres">
      <dgm:prSet presAssocID="{C4EA524B-4F55-406B-92D4-22D2EB03E77B}" presName="tx2" presStyleLbl="revTx" presStyleIdx="11" presStyleCnt="13"/>
      <dgm:spPr/>
    </dgm:pt>
    <dgm:pt modelId="{E4810502-8BC2-4CE1-A064-21AA35BF7A8F}" type="pres">
      <dgm:prSet presAssocID="{C4EA524B-4F55-406B-92D4-22D2EB03E77B}" presName="vert2" presStyleCnt="0"/>
      <dgm:spPr/>
    </dgm:pt>
    <dgm:pt modelId="{DEE624DA-AB32-495F-8233-EB44356C9DE1}" type="pres">
      <dgm:prSet presAssocID="{C4EA524B-4F55-406B-92D4-22D2EB03E77B}" presName="thinLine2b" presStyleLbl="callout" presStyleIdx="10" presStyleCnt="12"/>
      <dgm:spPr/>
    </dgm:pt>
    <dgm:pt modelId="{3D129E02-41EA-4A5F-AD98-6F00C4C235BA}" type="pres">
      <dgm:prSet presAssocID="{C4EA524B-4F55-406B-92D4-22D2EB03E77B}" presName="vertSpace2b" presStyleCnt="0"/>
      <dgm:spPr/>
    </dgm:pt>
    <dgm:pt modelId="{1D78DC3B-6000-4B6F-85C2-7E76FD62FF37}" type="pres">
      <dgm:prSet presAssocID="{EC110393-1418-45C2-B552-0A217B26856A}" presName="horz2" presStyleCnt="0"/>
      <dgm:spPr/>
    </dgm:pt>
    <dgm:pt modelId="{8098691F-F829-48A1-A9CA-A7453F23938A}" type="pres">
      <dgm:prSet presAssocID="{EC110393-1418-45C2-B552-0A217B26856A}" presName="horzSpace2" presStyleCnt="0"/>
      <dgm:spPr/>
    </dgm:pt>
    <dgm:pt modelId="{3F6E2701-157F-4062-AB23-E682B5C945E9}" type="pres">
      <dgm:prSet presAssocID="{EC110393-1418-45C2-B552-0A217B26856A}" presName="tx2" presStyleLbl="revTx" presStyleIdx="12" presStyleCnt="13"/>
      <dgm:spPr/>
    </dgm:pt>
    <dgm:pt modelId="{948B6EA1-064A-40BB-A21D-A9DD5E555A0E}" type="pres">
      <dgm:prSet presAssocID="{EC110393-1418-45C2-B552-0A217B26856A}" presName="vert2" presStyleCnt="0"/>
      <dgm:spPr/>
    </dgm:pt>
    <dgm:pt modelId="{7F77F874-BCF6-4A02-BD19-20BF35E63F41}" type="pres">
      <dgm:prSet presAssocID="{EC110393-1418-45C2-B552-0A217B26856A}" presName="thinLine2b" presStyleLbl="callout" presStyleIdx="11" presStyleCnt="12"/>
      <dgm:spPr/>
    </dgm:pt>
    <dgm:pt modelId="{6E43F2C1-5107-4D09-B095-7E82F077502F}" type="pres">
      <dgm:prSet presAssocID="{EC110393-1418-45C2-B552-0A217B26856A}" presName="vertSpace2b" presStyleCnt="0"/>
      <dgm:spPr/>
    </dgm:pt>
  </dgm:ptLst>
  <dgm:cxnLst>
    <dgm:cxn modelId="{53B6AC0A-D2BE-426E-B215-5629AED37370}" srcId="{3E8B1B2D-81A0-4EEA-8606-09906147DF8E}" destId="{51F0D98A-C97D-40CA-9A8E-E2FE8AA730A2}" srcOrd="9" destOrd="0" parTransId="{0C3EE501-1545-4EC6-8045-741B72EEF087}" sibTransId="{D3CD4944-A9B3-493B-99B0-6B44B98FA25A}"/>
    <dgm:cxn modelId="{7FC08F0B-2BEC-454D-B13B-B7F6941E6642}" srcId="{3E8B1B2D-81A0-4EEA-8606-09906147DF8E}" destId="{FF54E663-5C4B-4CD8-84D9-982A1935B65D}" srcOrd="5" destOrd="0" parTransId="{7746F33B-3E38-44E7-8FD2-A177ED71731B}" sibTransId="{B2F1D8BA-A140-47B4-A454-B56D1838B54F}"/>
    <dgm:cxn modelId="{4F9FEE11-D37F-49ED-B27A-0A19E80FEC7D}" type="presOf" srcId="{EC110393-1418-45C2-B552-0A217B26856A}" destId="{3F6E2701-157F-4062-AB23-E682B5C945E9}" srcOrd="0" destOrd="0" presId="urn:microsoft.com/office/officeart/2008/layout/LinedList"/>
    <dgm:cxn modelId="{5ACBDA22-0892-428C-8E21-0EA19FA8A186}" type="presOf" srcId="{584A23B7-BDBE-4D34-938C-093277B1FEAA}" destId="{214A8394-78DF-4685-98C0-23D180F8EBEF}" srcOrd="0" destOrd="0" presId="urn:microsoft.com/office/officeart/2008/layout/LinedList"/>
    <dgm:cxn modelId="{54102229-D31A-439B-B9CD-96771E0D3884}" type="presOf" srcId="{51F0D98A-C97D-40CA-9A8E-E2FE8AA730A2}" destId="{C0CB6BBB-2118-49A7-A23D-49296574B8C1}" srcOrd="0" destOrd="0" presId="urn:microsoft.com/office/officeart/2008/layout/LinedList"/>
    <dgm:cxn modelId="{2569DD40-17E6-4F01-85A0-66096CA2B70B}" srcId="{3E8B1B2D-81A0-4EEA-8606-09906147DF8E}" destId="{79153724-455F-4686-A10F-83197E95142A}" srcOrd="4" destOrd="0" parTransId="{8D57DB43-F5B5-455A-A714-D55D96DCD655}" sibTransId="{7C417A7D-3232-417E-AC78-DCD16A4FF0C9}"/>
    <dgm:cxn modelId="{7B05555B-F3DE-4E1E-AF03-34517FD0B08A}" type="presOf" srcId="{3BEBE912-70A5-4E81-A7D2-DB05FB172240}" destId="{84FB8565-D479-40CC-A406-B4C811A003FC}" srcOrd="0" destOrd="0" presId="urn:microsoft.com/office/officeart/2008/layout/LinedList"/>
    <dgm:cxn modelId="{02BC3E5C-4C72-42FA-B601-AECA869354C5}" type="presOf" srcId="{C4EA524B-4F55-406B-92D4-22D2EB03E77B}" destId="{286AD985-31DD-40F3-A48E-92227BE809EB}" srcOrd="0" destOrd="0" presId="urn:microsoft.com/office/officeart/2008/layout/LinedList"/>
    <dgm:cxn modelId="{FE12DB46-10C9-40E8-ACAE-28A359E206FC}" type="presOf" srcId="{79153724-455F-4686-A10F-83197E95142A}" destId="{A18B59D1-814D-4AA5-BDE4-28A57115D5DA}" srcOrd="0" destOrd="0" presId="urn:microsoft.com/office/officeart/2008/layout/LinedList"/>
    <dgm:cxn modelId="{C2F4006E-8DBC-4866-B55B-0E91860EEC76}" type="presOf" srcId="{E8E9E3A4-FCA9-4724-97CB-8D0C465568D2}" destId="{90068D37-12DC-45A1-BBE9-557EBD5443AE}" srcOrd="0" destOrd="0" presId="urn:microsoft.com/office/officeart/2008/layout/LinedList"/>
    <dgm:cxn modelId="{2ADBFF57-2B8B-4402-A46C-7632AF5DA1F4}" srcId="{3E8B1B2D-81A0-4EEA-8606-09906147DF8E}" destId="{EC110393-1418-45C2-B552-0A217B26856A}" srcOrd="11" destOrd="0" parTransId="{ACF0903A-7342-4267-B4BA-BA344BB2045E}" sibTransId="{8B9694F4-2539-4985-A467-0FA1D8E9EA5A}"/>
    <dgm:cxn modelId="{0871CD78-C8D3-4BFB-A8F8-DC8ECC69CA76}" type="presOf" srcId="{9DC92597-0AC4-4808-9CC4-F89938874D97}" destId="{F84A341D-7B1D-444B-BD14-33D49C03B82D}" srcOrd="0" destOrd="0" presId="urn:microsoft.com/office/officeart/2008/layout/LinedList"/>
    <dgm:cxn modelId="{1B92CE58-EFCD-417D-B13A-27FB170F044A}" srcId="{3E8B1B2D-81A0-4EEA-8606-09906147DF8E}" destId="{DA98F2E7-F720-4B1F-97CF-750F27E9EED1}" srcOrd="0" destOrd="0" parTransId="{1AB3CD87-FDA0-4843-920E-0316073A4790}" sibTransId="{5614D24A-E939-46C6-BC6F-5C9A78C5BAFB}"/>
    <dgm:cxn modelId="{85427759-35A3-49CC-84F9-D32E119D4348}" srcId="{3E8B1B2D-81A0-4EEA-8606-09906147DF8E}" destId="{C4EA524B-4F55-406B-92D4-22D2EB03E77B}" srcOrd="10" destOrd="0" parTransId="{3CA400A1-A1AD-4E9E-940F-6BE44C7E31FB}" sibTransId="{64695869-B84C-41E8-887D-6B5090D1D42F}"/>
    <dgm:cxn modelId="{BEC6467D-C6AD-4210-9D7F-F52ABF9CD31B}" srcId="{3E8B1B2D-81A0-4EEA-8606-09906147DF8E}" destId="{F462C7F7-E308-4715-9BAB-671B39F9C368}" srcOrd="2" destOrd="0" parTransId="{9F151BD8-AD9B-4761-94A5-84B197420183}" sibTransId="{EDD2E70E-9E41-4600-AF81-56163FA8D27A}"/>
    <dgm:cxn modelId="{C54BA59D-545E-48A5-970E-0FCDE4F22C80}" type="presOf" srcId="{F462C7F7-E308-4715-9BAB-671B39F9C368}" destId="{7070DD3B-D16B-4808-9DAC-393CB57CFAD5}" srcOrd="0" destOrd="0" presId="urn:microsoft.com/office/officeart/2008/layout/LinedList"/>
    <dgm:cxn modelId="{FFBADCA1-4613-4478-8B80-F320CBBA2B3F}" type="presOf" srcId="{FF54E663-5C4B-4CD8-84D9-982A1935B65D}" destId="{F8B2EF95-5EE5-4B52-8573-4E3E6CD6E006}" srcOrd="0" destOrd="0" presId="urn:microsoft.com/office/officeart/2008/layout/LinedList"/>
    <dgm:cxn modelId="{77BD4EA2-E97C-4357-B72B-62077398658D}" srcId="{3E8B1B2D-81A0-4EEA-8606-09906147DF8E}" destId="{18B9593A-B77F-4A0A-8911-B9F3C7810915}" srcOrd="8" destOrd="0" parTransId="{1FD1A836-1747-4DD1-B809-0A4B103398EE}" sibTransId="{DA4BECD2-166B-4257-8DC6-145D46D8590F}"/>
    <dgm:cxn modelId="{FC9F84A7-81EB-4279-A039-0AF69AF35364}" srcId="{3E8B1B2D-81A0-4EEA-8606-09906147DF8E}" destId="{3BEBE912-70A5-4E81-A7D2-DB05FB172240}" srcOrd="7" destOrd="0" parTransId="{7CC9B54C-3F82-41ED-95E1-EF6F52CAA0FE}" sibTransId="{8D0E6341-0E7B-44DE-B8FF-D86327FBBD51}"/>
    <dgm:cxn modelId="{ED1498AC-FDD5-47A6-AD46-69987D1FB910}" srcId="{9DC92597-0AC4-4808-9CC4-F89938874D97}" destId="{3E8B1B2D-81A0-4EEA-8606-09906147DF8E}" srcOrd="0" destOrd="0" parTransId="{F64D7E91-6060-496B-AEFE-5ECB3DF9D6CC}" sibTransId="{3757A654-8381-4CE7-B99E-F9CAC5D01CBE}"/>
    <dgm:cxn modelId="{A5755EB8-1EF3-4FF6-86CB-405DA0E4A030}" type="presOf" srcId="{DA98F2E7-F720-4B1F-97CF-750F27E9EED1}" destId="{8DA4BCF2-650C-4EFF-AE56-34EE1F1D215F}" srcOrd="0" destOrd="0" presId="urn:microsoft.com/office/officeart/2008/layout/LinedList"/>
    <dgm:cxn modelId="{A3A116C1-3195-4ED4-A645-D874A53F049C}" srcId="{3E8B1B2D-81A0-4EEA-8606-09906147DF8E}" destId="{584A23B7-BDBE-4D34-938C-093277B1FEAA}" srcOrd="1" destOrd="0" parTransId="{55DA0360-AAE6-475A-BDBB-0F4F0CB54398}" sibTransId="{DB868657-6DA4-4C4E-949E-D411F27799F3}"/>
    <dgm:cxn modelId="{A71463C2-4854-4F41-9039-3EDFE122261A}" type="presOf" srcId="{4DD7C9FF-54B8-4F37-9931-F3F715819E76}" destId="{F96D9D9F-CC89-45DB-9F74-745789A26603}" srcOrd="0" destOrd="0" presId="urn:microsoft.com/office/officeart/2008/layout/LinedList"/>
    <dgm:cxn modelId="{638642C5-26AC-446C-AD77-98AF94D6C6D3}" type="presOf" srcId="{3E8B1B2D-81A0-4EEA-8606-09906147DF8E}" destId="{DBABD55A-1FB0-40FC-9865-2F4FF0C60959}" srcOrd="0" destOrd="0" presId="urn:microsoft.com/office/officeart/2008/layout/LinedList"/>
    <dgm:cxn modelId="{9FEA4ACE-A062-4E1F-9BDD-19E6F9EBF01E}" srcId="{3E8B1B2D-81A0-4EEA-8606-09906147DF8E}" destId="{4DD7C9FF-54B8-4F37-9931-F3F715819E76}" srcOrd="3" destOrd="0" parTransId="{96064FEF-5EFD-4E33-A407-7B5072A589AF}" sibTransId="{E0146C77-DBAE-4ABA-98A0-467FE3BD3F5D}"/>
    <dgm:cxn modelId="{E2236FD0-32E4-49F8-B4DE-9BF4C60C6BEF}" type="presOf" srcId="{18B9593A-B77F-4A0A-8911-B9F3C7810915}" destId="{D5A9230C-62FA-4812-BA97-7E0112A05555}" srcOrd="0" destOrd="0" presId="urn:microsoft.com/office/officeart/2008/layout/LinedList"/>
    <dgm:cxn modelId="{959716D4-439F-461B-8B59-B79348FB424F}" srcId="{3E8B1B2D-81A0-4EEA-8606-09906147DF8E}" destId="{E8E9E3A4-FCA9-4724-97CB-8D0C465568D2}" srcOrd="6" destOrd="0" parTransId="{37C82DE4-D826-40EE-A4F8-097A41CF74B1}" sibTransId="{D5CADDF9-BA80-4F25-B83D-354454C639B4}"/>
    <dgm:cxn modelId="{A0510292-61E9-4242-B9FB-935199B9C314}" type="presParOf" srcId="{F84A341D-7B1D-444B-BD14-33D49C03B82D}" destId="{D48EE21D-854F-4965-BBDF-E8CE1215380E}" srcOrd="0" destOrd="0" presId="urn:microsoft.com/office/officeart/2008/layout/LinedList"/>
    <dgm:cxn modelId="{90D467D4-4BC9-4556-B6E7-9869FB896A65}" type="presParOf" srcId="{F84A341D-7B1D-444B-BD14-33D49C03B82D}" destId="{BFF4E4E5-453F-40CD-AD8F-72F5DD75DA0B}" srcOrd="1" destOrd="0" presId="urn:microsoft.com/office/officeart/2008/layout/LinedList"/>
    <dgm:cxn modelId="{B4F1EFFE-56B9-4C0F-B7AE-51861CE9D233}" type="presParOf" srcId="{BFF4E4E5-453F-40CD-AD8F-72F5DD75DA0B}" destId="{DBABD55A-1FB0-40FC-9865-2F4FF0C60959}" srcOrd="0" destOrd="0" presId="urn:microsoft.com/office/officeart/2008/layout/LinedList"/>
    <dgm:cxn modelId="{49A0C582-EFF8-470E-B404-D13D5EE91332}" type="presParOf" srcId="{BFF4E4E5-453F-40CD-AD8F-72F5DD75DA0B}" destId="{76B3F4B7-EF7E-41F0-A8B4-14A2AFDEE080}" srcOrd="1" destOrd="0" presId="urn:microsoft.com/office/officeart/2008/layout/LinedList"/>
    <dgm:cxn modelId="{B67CBF65-8650-4275-B549-FBC9A5D33EC8}" type="presParOf" srcId="{76B3F4B7-EF7E-41F0-A8B4-14A2AFDEE080}" destId="{33616BEB-B40F-43E1-AA74-70A543BC5373}" srcOrd="0" destOrd="0" presId="urn:microsoft.com/office/officeart/2008/layout/LinedList"/>
    <dgm:cxn modelId="{850DE99C-332D-47BB-9D9B-397097AD70C9}" type="presParOf" srcId="{76B3F4B7-EF7E-41F0-A8B4-14A2AFDEE080}" destId="{7FF3006C-F459-4CAC-98D6-9FD330CB6C2B}" srcOrd="1" destOrd="0" presId="urn:microsoft.com/office/officeart/2008/layout/LinedList"/>
    <dgm:cxn modelId="{DC1EE794-ED90-4627-914B-2AEF7D68D0DD}" type="presParOf" srcId="{7FF3006C-F459-4CAC-98D6-9FD330CB6C2B}" destId="{C299B372-B02E-4534-A1AB-E2A83C40F86D}" srcOrd="0" destOrd="0" presId="urn:microsoft.com/office/officeart/2008/layout/LinedList"/>
    <dgm:cxn modelId="{3A80EBF8-A065-4006-B1BA-B3CCCD52FE85}" type="presParOf" srcId="{7FF3006C-F459-4CAC-98D6-9FD330CB6C2B}" destId="{8DA4BCF2-650C-4EFF-AE56-34EE1F1D215F}" srcOrd="1" destOrd="0" presId="urn:microsoft.com/office/officeart/2008/layout/LinedList"/>
    <dgm:cxn modelId="{541EF071-D8CB-47B1-B535-8A37A84E63FE}" type="presParOf" srcId="{7FF3006C-F459-4CAC-98D6-9FD330CB6C2B}" destId="{C7F5290E-36FA-4D4D-A9C8-8D3C750E72E8}" srcOrd="2" destOrd="0" presId="urn:microsoft.com/office/officeart/2008/layout/LinedList"/>
    <dgm:cxn modelId="{52EF0734-19D0-4004-A643-21CC65021672}" type="presParOf" srcId="{76B3F4B7-EF7E-41F0-A8B4-14A2AFDEE080}" destId="{EFFB469F-A07D-4B6A-B643-7022A4D2FDA5}" srcOrd="2" destOrd="0" presId="urn:microsoft.com/office/officeart/2008/layout/LinedList"/>
    <dgm:cxn modelId="{5F28EE7A-C0A0-4252-A93E-8818DEB62DB7}" type="presParOf" srcId="{76B3F4B7-EF7E-41F0-A8B4-14A2AFDEE080}" destId="{55F726D0-B7BA-4445-A61B-FFA5B6111C14}" srcOrd="3" destOrd="0" presId="urn:microsoft.com/office/officeart/2008/layout/LinedList"/>
    <dgm:cxn modelId="{C2E33E4C-5458-45B9-86BC-D628CD83A4BA}" type="presParOf" srcId="{76B3F4B7-EF7E-41F0-A8B4-14A2AFDEE080}" destId="{004FEBD2-33C4-4DB8-B7DC-89B2CBF82A4B}" srcOrd="4" destOrd="0" presId="urn:microsoft.com/office/officeart/2008/layout/LinedList"/>
    <dgm:cxn modelId="{A57B5369-C529-4A81-84E6-621A51B3F2D5}" type="presParOf" srcId="{004FEBD2-33C4-4DB8-B7DC-89B2CBF82A4B}" destId="{9F2AB254-5570-45C2-BC63-02CFF5312A6F}" srcOrd="0" destOrd="0" presId="urn:microsoft.com/office/officeart/2008/layout/LinedList"/>
    <dgm:cxn modelId="{F82E22D1-3DB1-4464-9B48-C29117218AF0}" type="presParOf" srcId="{004FEBD2-33C4-4DB8-B7DC-89B2CBF82A4B}" destId="{214A8394-78DF-4685-98C0-23D180F8EBEF}" srcOrd="1" destOrd="0" presId="urn:microsoft.com/office/officeart/2008/layout/LinedList"/>
    <dgm:cxn modelId="{A29215F2-7CDD-4BF0-AB24-F2B2719E9D40}" type="presParOf" srcId="{004FEBD2-33C4-4DB8-B7DC-89B2CBF82A4B}" destId="{D19EAB45-C793-4D0F-9F6E-F521DC4F8313}" srcOrd="2" destOrd="0" presId="urn:microsoft.com/office/officeart/2008/layout/LinedList"/>
    <dgm:cxn modelId="{81E29E1F-DCB8-4269-8DF5-5991780898E5}" type="presParOf" srcId="{76B3F4B7-EF7E-41F0-A8B4-14A2AFDEE080}" destId="{79A147CF-2CA8-4B44-8311-D2E8C94E1808}" srcOrd="5" destOrd="0" presId="urn:microsoft.com/office/officeart/2008/layout/LinedList"/>
    <dgm:cxn modelId="{5F5A41F9-BBC8-48A1-A77A-2985506603CC}" type="presParOf" srcId="{76B3F4B7-EF7E-41F0-A8B4-14A2AFDEE080}" destId="{36B4E97F-44D7-460D-9559-D54454E1A0E6}" srcOrd="6" destOrd="0" presId="urn:microsoft.com/office/officeart/2008/layout/LinedList"/>
    <dgm:cxn modelId="{3F3A89D1-F6F7-414A-BD55-AE5CC1B12284}" type="presParOf" srcId="{76B3F4B7-EF7E-41F0-A8B4-14A2AFDEE080}" destId="{DEAFEC9C-469B-4698-AF2E-4C982D3B0A22}" srcOrd="7" destOrd="0" presId="urn:microsoft.com/office/officeart/2008/layout/LinedList"/>
    <dgm:cxn modelId="{9D43907F-EA94-418E-A9F9-6643E9EA2558}" type="presParOf" srcId="{DEAFEC9C-469B-4698-AF2E-4C982D3B0A22}" destId="{5CFDEE37-1D31-4A1B-A939-5671E3F95916}" srcOrd="0" destOrd="0" presId="urn:microsoft.com/office/officeart/2008/layout/LinedList"/>
    <dgm:cxn modelId="{38C762A4-FC0F-4D41-8D83-1C96E1512F31}" type="presParOf" srcId="{DEAFEC9C-469B-4698-AF2E-4C982D3B0A22}" destId="{7070DD3B-D16B-4808-9DAC-393CB57CFAD5}" srcOrd="1" destOrd="0" presId="urn:microsoft.com/office/officeart/2008/layout/LinedList"/>
    <dgm:cxn modelId="{1DC8C07D-33B8-4032-B880-D5EB5D4E42C5}" type="presParOf" srcId="{DEAFEC9C-469B-4698-AF2E-4C982D3B0A22}" destId="{C681E7E8-41BE-4B75-B065-E867EBB4FB1D}" srcOrd="2" destOrd="0" presId="urn:microsoft.com/office/officeart/2008/layout/LinedList"/>
    <dgm:cxn modelId="{7C59BBED-6966-4852-BDAA-E61D0B586AE7}" type="presParOf" srcId="{76B3F4B7-EF7E-41F0-A8B4-14A2AFDEE080}" destId="{0AE01485-AF27-4D85-8B90-A74857E28FDE}" srcOrd="8" destOrd="0" presId="urn:microsoft.com/office/officeart/2008/layout/LinedList"/>
    <dgm:cxn modelId="{4E2EF8C4-8F0C-4068-AFEC-6398B86904EC}" type="presParOf" srcId="{76B3F4B7-EF7E-41F0-A8B4-14A2AFDEE080}" destId="{C2B55BE6-448E-4419-926C-176547D39C30}" srcOrd="9" destOrd="0" presId="urn:microsoft.com/office/officeart/2008/layout/LinedList"/>
    <dgm:cxn modelId="{86153B72-7136-40EE-96A7-880D1C1253EB}" type="presParOf" srcId="{76B3F4B7-EF7E-41F0-A8B4-14A2AFDEE080}" destId="{8F636E7D-A61D-4774-9ABE-CCBD049CADC3}" srcOrd="10" destOrd="0" presId="urn:microsoft.com/office/officeart/2008/layout/LinedList"/>
    <dgm:cxn modelId="{04182701-3481-4D83-A9CE-C62017EBA193}" type="presParOf" srcId="{8F636E7D-A61D-4774-9ABE-CCBD049CADC3}" destId="{FEDB38AA-0C68-4F4D-BFBA-347E183003D3}" srcOrd="0" destOrd="0" presId="urn:microsoft.com/office/officeart/2008/layout/LinedList"/>
    <dgm:cxn modelId="{DBE30631-3986-4F58-9195-EDA7F1DC2621}" type="presParOf" srcId="{8F636E7D-A61D-4774-9ABE-CCBD049CADC3}" destId="{F96D9D9F-CC89-45DB-9F74-745789A26603}" srcOrd="1" destOrd="0" presId="urn:microsoft.com/office/officeart/2008/layout/LinedList"/>
    <dgm:cxn modelId="{39299702-2480-4C83-9BC5-7E8EBC51200D}" type="presParOf" srcId="{8F636E7D-A61D-4774-9ABE-CCBD049CADC3}" destId="{57ACCB6A-F033-4288-B138-6EEDBC3F767A}" srcOrd="2" destOrd="0" presId="urn:microsoft.com/office/officeart/2008/layout/LinedList"/>
    <dgm:cxn modelId="{DF732BA0-48B0-4DC1-8AD3-7AD898047B48}" type="presParOf" srcId="{76B3F4B7-EF7E-41F0-A8B4-14A2AFDEE080}" destId="{7E7012EF-86F9-4037-87E0-3AC39AB6D084}" srcOrd="11" destOrd="0" presId="urn:microsoft.com/office/officeart/2008/layout/LinedList"/>
    <dgm:cxn modelId="{084E7A41-90C2-430A-A5B8-ABF05C3E025F}" type="presParOf" srcId="{76B3F4B7-EF7E-41F0-A8B4-14A2AFDEE080}" destId="{61A71C36-5297-4BED-861F-6E0CEA4D4A5C}" srcOrd="12" destOrd="0" presId="urn:microsoft.com/office/officeart/2008/layout/LinedList"/>
    <dgm:cxn modelId="{9B3064F0-5A99-4958-97B5-A62DF9EB5E6B}" type="presParOf" srcId="{76B3F4B7-EF7E-41F0-A8B4-14A2AFDEE080}" destId="{133922C2-A3FD-4513-A00B-744B2979B5A0}" srcOrd="13" destOrd="0" presId="urn:microsoft.com/office/officeart/2008/layout/LinedList"/>
    <dgm:cxn modelId="{63B632DD-7EDF-4927-941C-2920FF833B75}" type="presParOf" srcId="{133922C2-A3FD-4513-A00B-744B2979B5A0}" destId="{5A3EF115-F6BA-4236-A6AB-D1998A46AE0D}" srcOrd="0" destOrd="0" presId="urn:microsoft.com/office/officeart/2008/layout/LinedList"/>
    <dgm:cxn modelId="{ADE1289A-2A54-444A-834C-A16FDEA8DFDF}" type="presParOf" srcId="{133922C2-A3FD-4513-A00B-744B2979B5A0}" destId="{A18B59D1-814D-4AA5-BDE4-28A57115D5DA}" srcOrd="1" destOrd="0" presId="urn:microsoft.com/office/officeart/2008/layout/LinedList"/>
    <dgm:cxn modelId="{EC81D931-BF83-4155-B206-16F17292A413}" type="presParOf" srcId="{133922C2-A3FD-4513-A00B-744B2979B5A0}" destId="{DA45E7FA-1523-4F91-A8CB-A604345843DA}" srcOrd="2" destOrd="0" presId="urn:microsoft.com/office/officeart/2008/layout/LinedList"/>
    <dgm:cxn modelId="{DF7B56B4-CBF4-45F3-9468-F1A27A5E663F}" type="presParOf" srcId="{76B3F4B7-EF7E-41F0-A8B4-14A2AFDEE080}" destId="{F0A80521-8FAA-488D-9B5F-8A1DC88DF285}" srcOrd="14" destOrd="0" presId="urn:microsoft.com/office/officeart/2008/layout/LinedList"/>
    <dgm:cxn modelId="{0654D8DB-1935-42E1-9D0C-9FA4F2FB23D0}" type="presParOf" srcId="{76B3F4B7-EF7E-41F0-A8B4-14A2AFDEE080}" destId="{0332652E-21C8-4BA2-B4F2-B8ACE2F4D6AF}" srcOrd="15" destOrd="0" presId="urn:microsoft.com/office/officeart/2008/layout/LinedList"/>
    <dgm:cxn modelId="{D70E5DFF-E362-489B-9071-884E64649399}" type="presParOf" srcId="{76B3F4B7-EF7E-41F0-A8B4-14A2AFDEE080}" destId="{8F8632BB-4CA4-4A4D-A9FF-D09741D558DD}" srcOrd="16" destOrd="0" presId="urn:microsoft.com/office/officeart/2008/layout/LinedList"/>
    <dgm:cxn modelId="{6E5D9917-78D6-47AF-9516-AA75A1A90259}" type="presParOf" srcId="{8F8632BB-4CA4-4A4D-A9FF-D09741D558DD}" destId="{8E4FE64B-1487-47AE-83F7-151BB0B8DFFE}" srcOrd="0" destOrd="0" presId="urn:microsoft.com/office/officeart/2008/layout/LinedList"/>
    <dgm:cxn modelId="{653FF76F-46BA-4CDF-9B84-FF28666FC755}" type="presParOf" srcId="{8F8632BB-4CA4-4A4D-A9FF-D09741D558DD}" destId="{F8B2EF95-5EE5-4B52-8573-4E3E6CD6E006}" srcOrd="1" destOrd="0" presId="urn:microsoft.com/office/officeart/2008/layout/LinedList"/>
    <dgm:cxn modelId="{F6A68413-D469-4B0D-9F37-A9692A0D1CB3}" type="presParOf" srcId="{8F8632BB-4CA4-4A4D-A9FF-D09741D558DD}" destId="{6F4B442A-F052-4C40-A530-8CAB8ADDDED0}" srcOrd="2" destOrd="0" presId="urn:microsoft.com/office/officeart/2008/layout/LinedList"/>
    <dgm:cxn modelId="{B5F4C277-2CCF-4FE2-AC35-843179543AAE}" type="presParOf" srcId="{76B3F4B7-EF7E-41F0-A8B4-14A2AFDEE080}" destId="{C13A3CF9-1D06-4A0C-8C9B-0E5F9E885DF2}" srcOrd="17" destOrd="0" presId="urn:microsoft.com/office/officeart/2008/layout/LinedList"/>
    <dgm:cxn modelId="{AF37F83B-C8C9-4AB6-BB9C-2393520A19EE}" type="presParOf" srcId="{76B3F4B7-EF7E-41F0-A8B4-14A2AFDEE080}" destId="{DF31B04A-E940-46C1-B742-EA272F05A1CA}" srcOrd="18" destOrd="0" presId="urn:microsoft.com/office/officeart/2008/layout/LinedList"/>
    <dgm:cxn modelId="{7FFD2512-C662-4EF3-A239-DFD509BE535E}" type="presParOf" srcId="{76B3F4B7-EF7E-41F0-A8B4-14A2AFDEE080}" destId="{62DFFFA6-D9D6-467A-8E33-E5DE085734CA}" srcOrd="19" destOrd="0" presId="urn:microsoft.com/office/officeart/2008/layout/LinedList"/>
    <dgm:cxn modelId="{901F0F2A-E367-40E5-B916-79AC2656433D}" type="presParOf" srcId="{62DFFFA6-D9D6-467A-8E33-E5DE085734CA}" destId="{1A637CAC-400C-4847-8317-E72304CD476E}" srcOrd="0" destOrd="0" presId="urn:microsoft.com/office/officeart/2008/layout/LinedList"/>
    <dgm:cxn modelId="{EC3A176B-CD33-40D5-AC01-70E9FC1BC687}" type="presParOf" srcId="{62DFFFA6-D9D6-467A-8E33-E5DE085734CA}" destId="{90068D37-12DC-45A1-BBE9-557EBD5443AE}" srcOrd="1" destOrd="0" presId="urn:microsoft.com/office/officeart/2008/layout/LinedList"/>
    <dgm:cxn modelId="{D7C6D72E-8930-4FBC-9089-FD44AD2B7498}" type="presParOf" srcId="{62DFFFA6-D9D6-467A-8E33-E5DE085734CA}" destId="{8D01ED96-64CE-4646-ABB7-BA2DEBD5A240}" srcOrd="2" destOrd="0" presId="urn:microsoft.com/office/officeart/2008/layout/LinedList"/>
    <dgm:cxn modelId="{F51BC1F7-18E8-42D2-A98B-C3BC37EB9EDA}" type="presParOf" srcId="{76B3F4B7-EF7E-41F0-A8B4-14A2AFDEE080}" destId="{82E989F1-E1FE-4B42-949C-5387C5BCEEAD}" srcOrd="20" destOrd="0" presId="urn:microsoft.com/office/officeart/2008/layout/LinedList"/>
    <dgm:cxn modelId="{A6054641-522D-458C-B2ED-3472946CF297}" type="presParOf" srcId="{76B3F4B7-EF7E-41F0-A8B4-14A2AFDEE080}" destId="{AA87B96A-1B96-479B-9272-562E073C1F8D}" srcOrd="21" destOrd="0" presId="urn:microsoft.com/office/officeart/2008/layout/LinedList"/>
    <dgm:cxn modelId="{8C646E45-91B4-4F05-ACF5-7C4326AA17F5}" type="presParOf" srcId="{76B3F4B7-EF7E-41F0-A8B4-14A2AFDEE080}" destId="{AB34A41E-7113-4F47-B041-701E1543B857}" srcOrd="22" destOrd="0" presId="urn:microsoft.com/office/officeart/2008/layout/LinedList"/>
    <dgm:cxn modelId="{B5E031F0-397D-43FB-9F59-25F353A556AB}" type="presParOf" srcId="{AB34A41E-7113-4F47-B041-701E1543B857}" destId="{4F52D630-9190-45DC-A19C-09A014CE88C3}" srcOrd="0" destOrd="0" presId="urn:microsoft.com/office/officeart/2008/layout/LinedList"/>
    <dgm:cxn modelId="{DBD29252-F2CB-4CD9-BCB8-1521221DE0F3}" type="presParOf" srcId="{AB34A41E-7113-4F47-B041-701E1543B857}" destId="{84FB8565-D479-40CC-A406-B4C811A003FC}" srcOrd="1" destOrd="0" presId="urn:microsoft.com/office/officeart/2008/layout/LinedList"/>
    <dgm:cxn modelId="{E2DCA970-1E21-4CE5-B8A3-0DC9F8527C67}" type="presParOf" srcId="{AB34A41E-7113-4F47-B041-701E1543B857}" destId="{FC336CC1-FEE0-4F2F-9A60-8AA1975B8CF7}" srcOrd="2" destOrd="0" presId="urn:microsoft.com/office/officeart/2008/layout/LinedList"/>
    <dgm:cxn modelId="{20B41A48-D636-4643-92AA-3129675C05C1}" type="presParOf" srcId="{76B3F4B7-EF7E-41F0-A8B4-14A2AFDEE080}" destId="{C73BC9A6-389C-464E-9D46-9BEE67E34374}" srcOrd="23" destOrd="0" presId="urn:microsoft.com/office/officeart/2008/layout/LinedList"/>
    <dgm:cxn modelId="{C4606132-97C0-4E34-B004-93A886C9B63C}" type="presParOf" srcId="{76B3F4B7-EF7E-41F0-A8B4-14A2AFDEE080}" destId="{B9344C45-15DA-444F-8291-06C8E05CF460}" srcOrd="24" destOrd="0" presId="urn:microsoft.com/office/officeart/2008/layout/LinedList"/>
    <dgm:cxn modelId="{5F9AABE0-B64B-40D4-875B-B9476FDA657D}" type="presParOf" srcId="{76B3F4B7-EF7E-41F0-A8B4-14A2AFDEE080}" destId="{47AB800E-8AC3-4CD6-8729-F019911B5914}" srcOrd="25" destOrd="0" presId="urn:microsoft.com/office/officeart/2008/layout/LinedList"/>
    <dgm:cxn modelId="{3130BC5B-0085-4C86-9AE5-78D49978EAE9}" type="presParOf" srcId="{47AB800E-8AC3-4CD6-8729-F019911B5914}" destId="{35A448AD-DACB-451E-B453-DB09072F210B}" srcOrd="0" destOrd="0" presId="urn:microsoft.com/office/officeart/2008/layout/LinedList"/>
    <dgm:cxn modelId="{D48FC3D7-6142-43A4-B459-87EFAEF2BB04}" type="presParOf" srcId="{47AB800E-8AC3-4CD6-8729-F019911B5914}" destId="{D5A9230C-62FA-4812-BA97-7E0112A05555}" srcOrd="1" destOrd="0" presId="urn:microsoft.com/office/officeart/2008/layout/LinedList"/>
    <dgm:cxn modelId="{C83AAB8F-67E0-446F-B084-9B16CB52B212}" type="presParOf" srcId="{47AB800E-8AC3-4CD6-8729-F019911B5914}" destId="{9A571272-5AD3-425E-86EB-DABDC5FA9044}" srcOrd="2" destOrd="0" presId="urn:microsoft.com/office/officeart/2008/layout/LinedList"/>
    <dgm:cxn modelId="{37838F49-388A-42CA-B375-D6D28C40F03D}" type="presParOf" srcId="{76B3F4B7-EF7E-41F0-A8B4-14A2AFDEE080}" destId="{6207A8AB-B76A-479F-9D23-9FC5966C568E}" srcOrd="26" destOrd="0" presId="urn:microsoft.com/office/officeart/2008/layout/LinedList"/>
    <dgm:cxn modelId="{AD51C57C-7AE6-423C-909C-8264C50ADE38}" type="presParOf" srcId="{76B3F4B7-EF7E-41F0-A8B4-14A2AFDEE080}" destId="{7B3232B1-C39E-4304-959F-D27298DB9BE2}" srcOrd="27" destOrd="0" presId="urn:microsoft.com/office/officeart/2008/layout/LinedList"/>
    <dgm:cxn modelId="{D34F34AF-72E1-496B-8F85-CD9B07B294E1}" type="presParOf" srcId="{76B3F4B7-EF7E-41F0-A8B4-14A2AFDEE080}" destId="{D4890607-F730-4423-92DE-F01BB2F7D742}" srcOrd="28" destOrd="0" presId="urn:microsoft.com/office/officeart/2008/layout/LinedList"/>
    <dgm:cxn modelId="{35C760FC-5CA6-4EC9-BEF0-A4E373B693F0}" type="presParOf" srcId="{D4890607-F730-4423-92DE-F01BB2F7D742}" destId="{629FD70F-00C8-4FD1-BB7C-80AC7E354A3A}" srcOrd="0" destOrd="0" presId="urn:microsoft.com/office/officeart/2008/layout/LinedList"/>
    <dgm:cxn modelId="{F2660250-0062-4769-BF01-093D7F18E850}" type="presParOf" srcId="{D4890607-F730-4423-92DE-F01BB2F7D742}" destId="{C0CB6BBB-2118-49A7-A23D-49296574B8C1}" srcOrd="1" destOrd="0" presId="urn:microsoft.com/office/officeart/2008/layout/LinedList"/>
    <dgm:cxn modelId="{0173D793-3898-4B9B-B28E-EABA9F17DD9D}" type="presParOf" srcId="{D4890607-F730-4423-92DE-F01BB2F7D742}" destId="{41E3C274-132F-46AF-9765-EAFB2D4E79F3}" srcOrd="2" destOrd="0" presId="urn:microsoft.com/office/officeart/2008/layout/LinedList"/>
    <dgm:cxn modelId="{21C525FC-079B-4A8C-A0D9-87BB03B7EF3A}" type="presParOf" srcId="{76B3F4B7-EF7E-41F0-A8B4-14A2AFDEE080}" destId="{875BD9D7-E387-46D2-B1C3-F19E39D96685}" srcOrd="29" destOrd="0" presId="urn:microsoft.com/office/officeart/2008/layout/LinedList"/>
    <dgm:cxn modelId="{99878F27-5C7B-4DF6-9E09-B32F02E0F21D}" type="presParOf" srcId="{76B3F4B7-EF7E-41F0-A8B4-14A2AFDEE080}" destId="{3C59E23F-56F7-4778-A68F-2935951621DC}" srcOrd="30" destOrd="0" presId="urn:microsoft.com/office/officeart/2008/layout/LinedList"/>
    <dgm:cxn modelId="{C0135A37-CDE0-4287-8EE6-EC19EAAFE113}" type="presParOf" srcId="{76B3F4B7-EF7E-41F0-A8B4-14A2AFDEE080}" destId="{11F7F6B6-75E7-4722-9BAD-C68E7B9D0602}" srcOrd="31" destOrd="0" presId="urn:microsoft.com/office/officeart/2008/layout/LinedList"/>
    <dgm:cxn modelId="{DA8BCE2F-19DE-4B54-8C59-0ED08C12A120}" type="presParOf" srcId="{11F7F6B6-75E7-4722-9BAD-C68E7B9D0602}" destId="{C67FF55E-E901-4AE7-9962-D9695DDAF980}" srcOrd="0" destOrd="0" presId="urn:microsoft.com/office/officeart/2008/layout/LinedList"/>
    <dgm:cxn modelId="{DBCA14F1-FD06-441E-8724-BE570B9C597D}" type="presParOf" srcId="{11F7F6B6-75E7-4722-9BAD-C68E7B9D0602}" destId="{286AD985-31DD-40F3-A48E-92227BE809EB}" srcOrd="1" destOrd="0" presId="urn:microsoft.com/office/officeart/2008/layout/LinedList"/>
    <dgm:cxn modelId="{86DEE26B-E60D-4528-80D7-D014698E5876}" type="presParOf" srcId="{11F7F6B6-75E7-4722-9BAD-C68E7B9D0602}" destId="{E4810502-8BC2-4CE1-A064-21AA35BF7A8F}" srcOrd="2" destOrd="0" presId="urn:microsoft.com/office/officeart/2008/layout/LinedList"/>
    <dgm:cxn modelId="{831AFA9C-32CB-4245-89FA-9200506CA24D}" type="presParOf" srcId="{76B3F4B7-EF7E-41F0-A8B4-14A2AFDEE080}" destId="{DEE624DA-AB32-495F-8233-EB44356C9DE1}" srcOrd="32" destOrd="0" presId="urn:microsoft.com/office/officeart/2008/layout/LinedList"/>
    <dgm:cxn modelId="{A6790691-4315-460C-9A76-2863A15324E9}" type="presParOf" srcId="{76B3F4B7-EF7E-41F0-A8B4-14A2AFDEE080}" destId="{3D129E02-41EA-4A5F-AD98-6F00C4C235BA}" srcOrd="33" destOrd="0" presId="urn:microsoft.com/office/officeart/2008/layout/LinedList"/>
    <dgm:cxn modelId="{8D6F6789-A10D-45B4-A095-B65D63DAA6F8}" type="presParOf" srcId="{76B3F4B7-EF7E-41F0-A8B4-14A2AFDEE080}" destId="{1D78DC3B-6000-4B6F-85C2-7E76FD62FF37}" srcOrd="34" destOrd="0" presId="urn:microsoft.com/office/officeart/2008/layout/LinedList"/>
    <dgm:cxn modelId="{29E5D671-97D4-48D8-832C-BBEC123A39BC}" type="presParOf" srcId="{1D78DC3B-6000-4B6F-85C2-7E76FD62FF37}" destId="{8098691F-F829-48A1-A9CA-A7453F23938A}" srcOrd="0" destOrd="0" presId="urn:microsoft.com/office/officeart/2008/layout/LinedList"/>
    <dgm:cxn modelId="{C4EADE1A-FE66-44F3-B2AC-D4DD08A885AE}" type="presParOf" srcId="{1D78DC3B-6000-4B6F-85C2-7E76FD62FF37}" destId="{3F6E2701-157F-4062-AB23-E682B5C945E9}" srcOrd="1" destOrd="0" presId="urn:microsoft.com/office/officeart/2008/layout/LinedList"/>
    <dgm:cxn modelId="{A8C46B42-575F-407C-8605-E927ACA65209}" type="presParOf" srcId="{1D78DC3B-6000-4B6F-85C2-7E76FD62FF37}" destId="{948B6EA1-064A-40BB-A21D-A9DD5E555A0E}" srcOrd="2" destOrd="0" presId="urn:microsoft.com/office/officeart/2008/layout/LinedList"/>
    <dgm:cxn modelId="{117EB076-470A-459C-AB02-40D369C1C525}" type="presParOf" srcId="{76B3F4B7-EF7E-41F0-A8B4-14A2AFDEE080}" destId="{7F77F874-BCF6-4A02-BD19-20BF35E63F41}" srcOrd="35" destOrd="0" presId="urn:microsoft.com/office/officeart/2008/layout/LinedList"/>
    <dgm:cxn modelId="{44E0A3FD-4AC1-41E2-B037-88AB37912F07}" type="presParOf" srcId="{76B3F4B7-EF7E-41F0-A8B4-14A2AFDEE080}" destId="{6E43F2C1-5107-4D09-B095-7E82F077502F}" srcOrd="36"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C382ACB-0777-465A-B4B5-2E7B5ADCF603}"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uk-UA"/>
        </a:p>
      </dgm:t>
    </dgm:pt>
    <dgm:pt modelId="{358E0F88-0C2E-4471-9988-FDAFE753AADB}">
      <dgm:prSet phldrT="[Текст]"/>
      <dgm:spPr/>
      <dgm:t>
        <a:bodyPr/>
        <a:lstStyle/>
        <a:p>
          <a:r>
            <a:rPr lang="uk-UA" dirty="0"/>
            <a:t>Організація</a:t>
          </a:r>
        </a:p>
      </dgm:t>
    </dgm:pt>
    <dgm:pt modelId="{5CDB9932-12B9-45BB-945E-E926D5F6AFFF}" type="parTrans" cxnId="{E0680B23-4276-46AF-8968-D3DE1368FC2F}">
      <dgm:prSet/>
      <dgm:spPr/>
      <dgm:t>
        <a:bodyPr/>
        <a:lstStyle/>
        <a:p>
          <a:endParaRPr lang="uk-UA"/>
        </a:p>
      </dgm:t>
    </dgm:pt>
    <dgm:pt modelId="{517A6769-4B74-48B1-B7D3-08BE5700FD36}" type="sibTrans" cxnId="{E0680B23-4276-46AF-8968-D3DE1368FC2F}">
      <dgm:prSet/>
      <dgm:spPr/>
      <dgm:t>
        <a:bodyPr/>
        <a:lstStyle/>
        <a:p>
          <a:endParaRPr lang="uk-UA"/>
        </a:p>
      </dgm:t>
    </dgm:pt>
    <dgm:pt modelId="{4FEDBCDC-D3E0-44C8-90FB-01D5C06948F9}">
      <dgm:prSet phldrT="[Текст]"/>
      <dgm:spPr/>
      <dgm:t>
        <a:bodyPr/>
        <a:lstStyle/>
        <a:p>
          <a:r>
            <a:rPr lang="uk-UA" dirty="0"/>
            <a:t>У цій зоні влада суб'єкта здійснюється безпосередньо і відіграє роль єдиного координуючого механізму.</a:t>
          </a:r>
        </a:p>
      </dgm:t>
    </dgm:pt>
    <dgm:pt modelId="{C9FEFDF9-42E4-4FC1-97E2-60B13B0DCA2F}" type="parTrans" cxnId="{5EB942F6-4213-4199-ACA7-91B9270B9DA9}">
      <dgm:prSet/>
      <dgm:spPr/>
      <dgm:t>
        <a:bodyPr/>
        <a:lstStyle/>
        <a:p>
          <a:endParaRPr lang="uk-UA"/>
        </a:p>
      </dgm:t>
    </dgm:pt>
    <dgm:pt modelId="{0203709D-89A3-4454-85B9-977D5B47AFDA}" type="sibTrans" cxnId="{5EB942F6-4213-4199-ACA7-91B9270B9DA9}">
      <dgm:prSet/>
      <dgm:spPr/>
      <dgm:t>
        <a:bodyPr/>
        <a:lstStyle/>
        <a:p>
          <a:endParaRPr lang="uk-UA"/>
        </a:p>
      </dgm:t>
    </dgm:pt>
    <dgm:pt modelId="{61F92AA1-B0F7-41AF-A408-C13A9AC1A7F6}">
      <dgm:prSet phldrT="[Текст]"/>
      <dgm:spPr/>
      <dgm:t>
        <a:bodyPr/>
        <a:lstStyle/>
        <a:p>
          <a:r>
            <a:rPr lang="uk-UA" dirty="0" err="1"/>
            <a:t>Метакорпорація</a:t>
          </a:r>
          <a:endParaRPr lang="uk-UA" dirty="0"/>
        </a:p>
      </dgm:t>
    </dgm:pt>
    <dgm:pt modelId="{1A466E04-50C5-47DC-A1A6-CC4BE53EEED7}" type="parTrans" cxnId="{5C21EE1D-8E34-4D79-BDE6-8A85676C7A9F}">
      <dgm:prSet/>
      <dgm:spPr/>
      <dgm:t>
        <a:bodyPr/>
        <a:lstStyle/>
        <a:p>
          <a:endParaRPr lang="uk-UA"/>
        </a:p>
      </dgm:t>
    </dgm:pt>
    <dgm:pt modelId="{D4FA39ED-54EE-4AA8-9C60-995BC2DDA08B}" type="sibTrans" cxnId="{5C21EE1D-8E34-4D79-BDE6-8A85676C7A9F}">
      <dgm:prSet/>
      <dgm:spPr/>
      <dgm:t>
        <a:bodyPr/>
        <a:lstStyle/>
        <a:p>
          <a:endParaRPr lang="uk-UA"/>
        </a:p>
      </dgm:t>
    </dgm:pt>
    <dgm:pt modelId="{36EA5DA7-4BE3-4024-9C51-211AFBE0C1FB}">
      <dgm:prSet phldrT="[Текст]"/>
      <dgm:spPr/>
      <dgm:t>
        <a:bodyPr/>
        <a:lstStyle/>
        <a:p>
          <a:r>
            <a:rPr lang="ru-RU" dirty="0"/>
            <a:t>У </a:t>
          </a:r>
          <a:r>
            <a:rPr lang="ru-RU" dirty="0" err="1"/>
            <a:t>цій</a:t>
          </a:r>
          <a:r>
            <a:rPr lang="ru-RU" dirty="0"/>
            <a:t> </a:t>
          </a:r>
          <a:r>
            <a:rPr lang="ru-RU" dirty="0" err="1"/>
            <a:t>зоні</a:t>
          </a:r>
          <a:r>
            <a:rPr lang="ru-RU" dirty="0"/>
            <a:t> </a:t>
          </a:r>
          <a:r>
            <a:rPr lang="ru-RU" dirty="0" err="1"/>
            <a:t>влада</a:t>
          </a:r>
          <a:r>
            <a:rPr lang="ru-RU" dirty="0"/>
            <a:t> </a:t>
          </a:r>
          <a:r>
            <a:rPr lang="ru-RU" dirty="0" err="1"/>
            <a:t>пов'язана</a:t>
          </a:r>
          <a:r>
            <a:rPr lang="ru-RU" dirty="0"/>
            <a:t> </a:t>
          </a:r>
          <a:r>
            <a:rPr lang="ru-RU" dirty="0" err="1"/>
            <a:t>із</a:t>
          </a:r>
          <a:r>
            <a:rPr lang="ru-RU" dirty="0"/>
            <a:t> </a:t>
          </a:r>
          <a:r>
            <a:rPr lang="ru-RU" dirty="0" err="1"/>
            <a:t>суб'єктом</a:t>
          </a:r>
          <a:r>
            <a:rPr lang="ru-RU" dirty="0"/>
            <a:t> </a:t>
          </a:r>
          <a:r>
            <a:rPr lang="ru-RU" dirty="0" err="1"/>
            <a:t>влади</a:t>
          </a:r>
          <a:r>
            <a:rPr lang="ru-RU" dirty="0"/>
            <a:t> </a:t>
          </a:r>
          <a:r>
            <a:rPr lang="ru-RU" dirty="0" err="1"/>
            <a:t>майновими</a:t>
          </a:r>
          <a:r>
            <a:rPr lang="ru-RU" dirty="0"/>
            <a:t> </a:t>
          </a:r>
          <a:r>
            <a:rPr lang="ru-RU" dirty="0" err="1"/>
            <a:t>відносинами</a:t>
          </a:r>
          <a:r>
            <a:rPr lang="ru-RU" dirty="0"/>
            <a:t> (</a:t>
          </a:r>
          <a:r>
            <a:rPr lang="ru-RU" dirty="0" err="1"/>
            <a:t>холдингові</a:t>
          </a:r>
          <a:r>
            <a:rPr lang="ru-RU" dirty="0"/>
            <a:t> </a:t>
          </a:r>
          <a:r>
            <a:rPr lang="ru-RU" dirty="0" err="1"/>
            <a:t>системи</a:t>
          </a:r>
          <a:r>
            <a:rPr lang="ru-RU" dirty="0"/>
            <a:t>), </a:t>
          </a:r>
          <a:r>
            <a:rPr lang="ru-RU" dirty="0" err="1"/>
            <a:t>довгостроковими</a:t>
          </a:r>
          <a:r>
            <a:rPr lang="ru-RU" dirty="0"/>
            <a:t> контрактами і договорами про передачу </a:t>
          </a:r>
          <a:r>
            <a:rPr lang="ru-RU" dirty="0" err="1"/>
            <a:t>владних</a:t>
          </a:r>
          <a:r>
            <a:rPr lang="ru-RU" dirty="0"/>
            <a:t> </a:t>
          </a:r>
          <a:r>
            <a:rPr lang="ru-RU" dirty="0" err="1"/>
            <a:t>функцій</a:t>
          </a:r>
          <a:r>
            <a:rPr lang="ru-RU" dirty="0"/>
            <a:t>.</a:t>
          </a:r>
          <a:endParaRPr lang="uk-UA" dirty="0"/>
        </a:p>
      </dgm:t>
    </dgm:pt>
    <dgm:pt modelId="{1883AE80-35C0-41FF-AE96-E129AC9CB908}" type="parTrans" cxnId="{F75D914E-2BD3-49E3-898F-CE8DA5E70FBB}">
      <dgm:prSet/>
      <dgm:spPr/>
      <dgm:t>
        <a:bodyPr/>
        <a:lstStyle/>
        <a:p>
          <a:endParaRPr lang="uk-UA"/>
        </a:p>
      </dgm:t>
    </dgm:pt>
    <dgm:pt modelId="{87B61659-2A58-470E-ABD6-6722C1AE8B14}" type="sibTrans" cxnId="{F75D914E-2BD3-49E3-898F-CE8DA5E70FBB}">
      <dgm:prSet/>
      <dgm:spPr/>
      <dgm:t>
        <a:bodyPr/>
        <a:lstStyle/>
        <a:p>
          <a:endParaRPr lang="uk-UA"/>
        </a:p>
      </dgm:t>
    </dgm:pt>
    <dgm:pt modelId="{3A20E96F-325A-41DB-BAD1-BCAE4CB5E90A}">
      <dgm:prSet phldrT="[Текст]"/>
      <dgm:spPr/>
      <dgm:t>
        <a:bodyPr/>
        <a:lstStyle/>
        <a:p>
          <a:r>
            <a:rPr lang="uk-UA" dirty="0"/>
            <a:t>Ринок</a:t>
          </a:r>
        </a:p>
      </dgm:t>
    </dgm:pt>
    <dgm:pt modelId="{5F487DEF-D58D-4845-B070-D48203DE5C59}" type="parTrans" cxnId="{00D91824-99AB-40CF-AD24-3B66389C98A9}">
      <dgm:prSet/>
      <dgm:spPr/>
      <dgm:t>
        <a:bodyPr/>
        <a:lstStyle/>
        <a:p>
          <a:endParaRPr lang="uk-UA"/>
        </a:p>
      </dgm:t>
    </dgm:pt>
    <dgm:pt modelId="{7F387CE0-ABC6-4C89-97D7-59347A0BFA62}" type="sibTrans" cxnId="{00D91824-99AB-40CF-AD24-3B66389C98A9}">
      <dgm:prSet/>
      <dgm:spPr/>
      <dgm:t>
        <a:bodyPr/>
        <a:lstStyle/>
        <a:p>
          <a:endParaRPr lang="uk-UA"/>
        </a:p>
      </dgm:t>
    </dgm:pt>
    <dgm:pt modelId="{0604761A-E9B0-4A13-9C44-746FC1878D1D}">
      <dgm:prSet phldrT="[Текст]"/>
      <dgm:spPr/>
      <dgm:t>
        <a:bodyPr/>
        <a:lstStyle/>
        <a:p>
          <a:r>
            <a:rPr lang="uk-UA" dirty="0"/>
            <a:t>У цій зоні влада суб'єкта базується на здатності впливати на ринкові ціни і збільшувати економічний прибуток, обмежуючи обсяги виробництва і збуту.</a:t>
          </a:r>
        </a:p>
      </dgm:t>
    </dgm:pt>
    <dgm:pt modelId="{A02EFD11-8E95-4B96-8668-C0A7BE8E22DC}" type="parTrans" cxnId="{9392D6B8-2B0E-4598-A97E-FBFAAFC035EE}">
      <dgm:prSet/>
      <dgm:spPr/>
      <dgm:t>
        <a:bodyPr/>
        <a:lstStyle/>
        <a:p>
          <a:endParaRPr lang="uk-UA"/>
        </a:p>
      </dgm:t>
    </dgm:pt>
    <dgm:pt modelId="{47935689-50C6-4A5B-8255-BECC62D13F8E}" type="sibTrans" cxnId="{9392D6B8-2B0E-4598-A97E-FBFAAFC035EE}">
      <dgm:prSet/>
      <dgm:spPr/>
      <dgm:t>
        <a:bodyPr/>
        <a:lstStyle/>
        <a:p>
          <a:endParaRPr lang="uk-UA"/>
        </a:p>
      </dgm:t>
    </dgm:pt>
    <dgm:pt modelId="{5863BA62-2957-4C7C-93B1-045313AFC94D}" type="pres">
      <dgm:prSet presAssocID="{2C382ACB-0777-465A-B4B5-2E7B5ADCF603}" presName="Name0" presStyleCnt="0">
        <dgm:presLayoutVars>
          <dgm:dir/>
          <dgm:animLvl val="lvl"/>
          <dgm:resizeHandles val="exact"/>
        </dgm:presLayoutVars>
      </dgm:prSet>
      <dgm:spPr/>
    </dgm:pt>
    <dgm:pt modelId="{DF021A16-474A-4A2F-9C6C-7353B0D33278}" type="pres">
      <dgm:prSet presAssocID="{358E0F88-0C2E-4471-9988-FDAFE753AADB}" presName="composite" presStyleCnt="0"/>
      <dgm:spPr/>
    </dgm:pt>
    <dgm:pt modelId="{1D2FD69E-A298-4C3F-A32E-1C23BEB80545}" type="pres">
      <dgm:prSet presAssocID="{358E0F88-0C2E-4471-9988-FDAFE753AADB}" presName="parTx" presStyleLbl="alignNode1" presStyleIdx="0" presStyleCnt="3">
        <dgm:presLayoutVars>
          <dgm:chMax val="0"/>
          <dgm:chPref val="0"/>
          <dgm:bulletEnabled val="1"/>
        </dgm:presLayoutVars>
      </dgm:prSet>
      <dgm:spPr/>
    </dgm:pt>
    <dgm:pt modelId="{0C583686-03AC-48F2-A6DA-7B5C84575585}" type="pres">
      <dgm:prSet presAssocID="{358E0F88-0C2E-4471-9988-FDAFE753AADB}" presName="desTx" presStyleLbl="alignAccFollowNode1" presStyleIdx="0" presStyleCnt="3">
        <dgm:presLayoutVars>
          <dgm:bulletEnabled val="1"/>
        </dgm:presLayoutVars>
      </dgm:prSet>
      <dgm:spPr/>
    </dgm:pt>
    <dgm:pt modelId="{1348D212-11C4-4160-8E13-80B71C48297B}" type="pres">
      <dgm:prSet presAssocID="{517A6769-4B74-48B1-B7D3-08BE5700FD36}" presName="space" presStyleCnt="0"/>
      <dgm:spPr/>
    </dgm:pt>
    <dgm:pt modelId="{59041017-2103-4CCF-A1BC-EC49A41EAB70}" type="pres">
      <dgm:prSet presAssocID="{61F92AA1-B0F7-41AF-A408-C13A9AC1A7F6}" presName="composite" presStyleCnt="0"/>
      <dgm:spPr/>
    </dgm:pt>
    <dgm:pt modelId="{BDD1C3EB-C2E6-40BF-950A-40D1EBA3D65A}" type="pres">
      <dgm:prSet presAssocID="{61F92AA1-B0F7-41AF-A408-C13A9AC1A7F6}" presName="parTx" presStyleLbl="alignNode1" presStyleIdx="1" presStyleCnt="3">
        <dgm:presLayoutVars>
          <dgm:chMax val="0"/>
          <dgm:chPref val="0"/>
          <dgm:bulletEnabled val="1"/>
        </dgm:presLayoutVars>
      </dgm:prSet>
      <dgm:spPr/>
    </dgm:pt>
    <dgm:pt modelId="{9EA44832-29D5-45B6-B487-AD7CDCC46091}" type="pres">
      <dgm:prSet presAssocID="{61F92AA1-B0F7-41AF-A408-C13A9AC1A7F6}" presName="desTx" presStyleLbl="alignAccFollowNode1" presStyleIdx="1" presStyleCnt="3">
        <dgm:presLayoutVars>
          <dgm:bulletEnabled val="1"/>
        </dgm:presLayoutVars>
      </dgm:prSet>
      <dgm:spPr/>
    </dgm:pt>
    <dgm:pt modelId="{A360A06B-D994-4068-8B90-91B52F5BB233}" type="pres">
      <dgm:prSet presAssocID="{D4FA39ED-54EE-4AA8-9C60-995BC2DDA08B}" presName="space" presStyleCnt="0"/>
      <dgm:spPr/>
    </dgm:pt>
    <dgm:pt modelId="{44D475F0-13E8-4DDD-9013-0788F5625FE5}" type="pres">
      <dgm:prSet presAssocID="{3A20E96F-325A-41DB-BAD1-BCAE4CB5E90A}" presName="composite" presStyleCnt="0"/>
      <dgm:spPr/>
    </dgm:pt>
    <dgm:pt modelId="{CC3F22D2-EF4A-47EA-A27D-0675BE928118}" type="pres">
      <dgm:prSet presAssocID="{3A20E96F-325A-41DB-BAD1-BCAE4CB5E90A}" presName="parTx" presStyleLbl="alignNode1" presStyleIdx="2" presStyleCnt="3">
        <dgm:presLayoutVars>
          <dgm:chMax val="0"/>
          <dgm:chPref val="0"/>
          <dgm:bulletEnabled val="1"/>
        </dgm:presLayoutVars>
      </dgm:prSet>
      <dgm:spPr/>
    </dgm:pt>
    <dgm:pt modelId="{0BC8DA82-D2A1-4AB2-A9A9-9119C904D86E}" type="pres">
      <dgm:prSet presAssocID="{3A20E96F-325A-41DB-BAD1-BCAE4CB5E90A}" presName="desTx" presStyleLbl="alignAccFollowNode1" presStyleIdx="2" presStyleCnt="3">
        <dgm:presLayoutVars>
          <dgm:bulletEnabled val="1"/>
        </dgm:presLayoutVars>
      </dgm:prSet>
      <dgm:spPr/>
    </dgm:pt>
  </dgm:ptLst>
  <dgm:cxnLst>
    <dgm:cxn modelId="{1CD7A614-B269-410C-8E60-F2EC706C6992}" type="presOf" srcId="{36EA5DA7-4BE3-4024-9C51-211AFBE0C1FB}" destId="{9EA44832-29D5-45B6-B487-AD7CDCC46091}" srcOrd="0" destOrd="0" presId="urn:microsoft.com/office/officeart/2005/8/layout/hList1"/>
    <dgm:cxn modelId="{5C21EE1D-8E34-4D79-BDE6-8A85676C7A9F}" srcId="{2C382ACB-0777-465A-B4B5-2E7B5ADCF603}" destId="{61F92AA1-B0F7-41AF-A408-C13A9AC1A7F6}" srcOrd="1" destOrd="0" parTransId="{1A466E04-50C5-47DC-A1A6-CC4BE53EEED7}" sibTransId="{D4FA39ED-54EE-4AA8-9C60-995BC2DDA08B}"/>
    <dgm:cxn modelId="{E0680B23-4276-46AF-8968-D3DE1368FC2F}" srcId="{2C382ACB-0777-465A-B4B5-2E7B5ADCF603}" destId="{358E0F88-0C2E-4471-9988-FDAFE753AADB}" srcOrd="0" destOrd="0" parTransId="{5CDB9932-12B9-45BB-945E-E926D5F6AFFF}" sibTransId="{517A6769-4B74-48B1-B7D3-08BE5700FD36}"/>
    <dgm:cxn modelId="{00D91824-99AB-40CF-AD24-3B66389C98A9}" srcId="{2C382ACB-0777-465A-B4B5-2E7B5ADCF603}" destId="{3A20E96F-325A-41DB-BAD1-BCAE4CB5E90A}" srcOrd="2" destOrd="0" parTransId="{5F487DEF-D58D-4845-B070-D48203DE5C59}" sibTransId="{7F387CE0-ABC6-4C89-97D7-59347A0BFA62}"/>
    <dgm:cxn modelId="{9D0B572A-BE91-4F28-9001-E18BBE95778D}" type="presOf" srcId="{4FEDBCDC-D3E0-44C8-90FB-01D5C06948F9}" destId="{0C583686-03AC-48F2-A6DA-7B5C84575585}" srcOrd="0" destOrd="0" presId="urn:microsoft.com/office/officeart/2005/8/layout/hList1"/>
    <dgm:cxn modelId="{F75D914E-2BD3-49E3-898F-CE8DA5E70FBB}" srcId="{61F92AA1-B0F7-41AF-A408-C13A9AC1A7F6}" destId="{36EA5DA7-4BE3-4024-9C51-211AFBE0C1FB}" srcOrd="0" destOrd="0" parTransId="{1883AE80-35C0-41FF-AE96-E129AC9CB908}" sibTransId="{87B61659-2A58-470E-ABD6-6722C1AE8B14}"/>
    <dgm:cxn modelId="{AC475E4F-F021-43B0-9A12-9A0C208F1469}" type="presOf" srcId="{0604761A-E9B0-4A13-9C44-746FC1878D1D}" destId="{0BC8DA82-D2A1-4AB2-A9A9-9119C904D86E}" srcOrd="0" destOrd="0" presId="urn:microsoft.com/office/officeart/2005/8/layout/hList1"/>
    <dgm:cxn modelId="{39D44757-FDD8-4F5D-AE20-17E7AEC2B330}" type="presOf" srcId="{61F92AA1-B0F7-41AF-A408-C13A9AC1A7F6}" destId="{BDD1C3EB-C2E6-40BF-950A-40D1EBA3D65A}" srcOrd="0" destOrd="0" presId="urn:microsoft.com/office/officeart/2005/8/layout/hList1"/>
    <dgm:cxn modelId="{D2470089-DCCC-434C-9B96-DF3684D4B606}" type="presOf" srcId="{358E0F88-0C2E-4471-9988-FDAFE753AADB}" destId="{1D2FD69E-A298-4C3F-A32E-1C23BEB80545}" srcOrd="0" destOrd="0" presId="urn:microsoft.com/office/officeart/2005/8/layout/hList1"/>
    <dgm:cxn modelId="{9392D6B8-2B0E-4598-A97E-FBFAAFC035EE}" srcId="{3A20E96F-325A-41DB-BAD1-BCAE4CB5E90A}" destId="{0604761A-E9B0-4A13-9C44-746FC1878D1D}" srcOrd="0" destOrd="0" parTransId="{A02EFD11-8E95-4B96-8668-C0A7BE8E22DC}" sibTransId="{47935689-50C6-4A5B-8255-BECC62D13F8E}"/>
    <dgm:cxn modelId="{2E84B0C5-3474-4B3B-B7D4-6A349468ACD3}" type="presOf" srcId="{3A20E96F-325A-41DB-BAD1-BCAE4CB5E90A}" destId="{CC3F22D2-EF4A-47EA-A27D-0675BE928118}" srcOrd="0" destOrd="0" presId="urn:microsoft.com/office/officeart/2005/8/layout/hList1"/>
    <dgm:cxn modelId="{89A54BE4-DC9E-4252-B152-2C54B2E0C70A}" type="presOf" srcId="{2C382ACB-0777-465A-B4B5-2E7B5ADCF603}" destId="{5863BA62-2957-4C7C-93B1-045313AFC94D}" srcOrd="0" destOrd="0" presId="urn:microsoft.com/office/officeart/2005/8/layout/hList1"/>
    <dgm:cxn modelId="{5EB942F6-4213-4199-ACA7-91B9270B9DA9}" srcId="{358E0F88-0C2E-4471-9988-FDAFE753AADB}" destId="{4FEDBCDC-D3E0-44C8-90FB-01D5C06948F9}" srcOrd="0" destOrd="0" parTransId="{C9FEFDF9-42E4-4FC1-97E2-60B13B0DCA2F}" sibTransId="{0203709D-89A3-4454-85B9-977D5B47AFDA}"/>
    <dgm:cxn modelId="{C99C0B7C-F9ED-442F-AF18-5974CE33AE6D}" type="presParOf" srcId="{5863BA62-2957-4C7C-93B1-045313AFC94D}" destId="{DF021A16-474A-4A2F-9C6C-7353B0D33278}" srcOrd="0" destOrd="0" presId="urn:microsoft.com/office/officeart/2005/8/layout/hList1"/>
    <dgm:cxn modelId="{A604A2BC-13B7-4061-80D9-8D2AD5805704}" type="presParOf" srcId="{DF021A16-474A-4A2F-9C6C-7353B0D33278}" destId="{1D2FD69E-A298-4C3F-A32E-1C23BEB80545}" srcOrd="0" destOrd="0" presId="urn:microsoft.com/office/officeart/2005/8/layout/hList1"/>
    <dgm:cxn modelId="{7BE862CC-2435-4095-9B18-C038005535B7}" type="presParOf" srcId="{DF021A16-474A-4A2F-9C6C-7353B0D33278}" destId="{0C583686-03AC-48F2-A6DA-7B5C84575585}" srcOrd="1" destOrd="0" presId="urn:microsoft.com/office/officeart/2005/8/layout/hList1"/>
    <dgm:cxn modelId="{C2E4211A-D49C-4A50-8BCE-0E65EB5B4D91}" type="presParOf" srcId="{5863BA62-2957-4C7C-93B1-045313AFC94D}" destId="{1348D212-11C4-4160-8E13-80B71C48297B}" srcOrd="1" destOrd="0" presId="urn:microsoft.com/office/officeart/2005/8/layout/hList1"/>
    <dgm:cxn modelId="{DFD1360F-F7B3-4F37-AE36-C12885D5B83C}" type="presParOf" srcId="{5863BA62-2957-4C7C-93B1-045313AFC94D}" destId="{59041017-2103-4CCF-A1BC-EC49A41EAB70}" srcOrd="2" destOrd="0" presId="urn:microsoft.com/office/officeart/2005/8/layout/hList1"/>
    <dgm:cxn modelId="{897327C2-4A72-4F58-894A-2578BF8C1144}" type="presParOf" srcId="{59041017-2103-4CCF-A1BC-EC49A41EAB70}" destId="{BDD1C3EB-C2E6-40BF-950A-40D1EBA3D65A}" srcOrd="0" destOrd="0" presId="urn:microsoft.com/office/officeart/2005/8/layout/hList1"/>
    <dgm:cxn modelId="{E8A4BF56-3A73-457C-8FBD-FDA7F0108AC4}" type="presParOf" srcId="{59041017-2103-4CCF-A1BC-EC49A41EAB70}" destId="{9EA44832-29D5-45B6-B487-AD7CDCC46091}" srcOrd="1" destOrd="0" presId="urn:microsoft.com/office/officeart/2005/8/layout/hList1"/>
    <dgm:cxn modelId="{0AAB90DF-0C0A-4EC2-8DD5-3A4E970F90CB}" type="presParOf" srcId="{5863BA62-2957-4C7C-93B1-045313AFC94D}" destId="{A360A06B-D994-4068-8B90-91B52F5BB233}" srcOrd="3" destOrd="0" presId="urn:microsoft.com/office/officeart/2005/8/layout/hList1"/>
    <dgm:cxn modelId="{2F60D5CD-1BB6-4F71-9B54-684DBB6603F8}" type="presParOf" srcId="{5863BA62-2957-4C7C-93B1-045313AFC94D}" destId="{44D475F0-13E8-4DDD-9013-0788F5625FE5}" srcOrd="4" destOrd="0" presId="urn:microsoft.com/office/officeart/2005/8/layout/hList1"/>
    <dgm:cxn modelId="{5A0E6A2B-13DD-45DB-B8BB-B8F665DBC5E3}" type="presParOf" srcId="{44D475F0-13E8-4DDD-9013-0788F5625FE5}" destId="{CC3F22D2-EF4A-47EA-A27D-0675BE928118}" srcOrd="0" destOrd="0" presId="urn:microsoft.com/office/officeart/2005/8/layout/hList1"/>
    <dgm:cxn modelId="{3288E22B-1F6A-409B-8499-B56DCF642BC9}" type="presParOf" srcId="{44D475F0-13E8-4DDD-9013-0788F5625FE5}" destId="{0BC8DA82-D2A1-4AB2-A9A9-9119C904D86E}"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22CE88-2B8E-4181-BDF7-DFEF25516151}">
      <dsp:nvSpPr>
        <dsp:cNvPr id="0" name=""/>
        <dsp:cNvSpPr/>
      </dsp:nvSpPr>
      <dsp:spPr>
        <a:xfrm>
          <a:off x="0" y="2645"/>
          <a:ext cx="9640048"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5F8463-321F-42DD-8133-9AA6FCB1A846}">
      <dsp:nvSpPr>
        <dsp:cNvPr id="0" name=""/>
        <dsp:cNvSpPr/>
      </dsp:nvSpPr>
      <dsp:spPr>
        <a:xfrm>
          <a:off x="0" y="2645"/>
          <a:ext cx="1928009" cy="54133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uk-UA" sz="1600" b="1" kern="1200" dirty="0">
              <a:solidFill>
                <a:schemeClr val="accent1">
                  <a:lumMod val="75000"/>
                </a:schemeClr>
              </a:solidFill>
            </a:rPr>
            <a:t>Інституціональні ознаки власності</a:t>
          </a:r>
        </a:p>
      </dsp:txBody>
      <dsp:txXfrm>
        <a:off x="0" y="2645"/>
        <a:ext cx="1928009" cy="5413375"/>
      </dsp:txXfrm>
    </dsp:sp>
    <dsp:sp modelId="{AB4B7B0B-A0D5-48B8-BFAA-24DFD4D5F84C}">
      <dsp:nvSpPr>
        <dsp:cNvPr id="0" name=""/>
        <dsp:cNvSpPr/>
      </dsp:nvSpPr>
      <dsp:spPr>
        <a:xfrm>
          <a:off x="2072610" y="34662"/>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1) право </a:t>
          </a:r>
          <a:r>
            <a:rPr lang="ru-RU" sz="1600" kern="1200" dirty="0" err="1"/>
            <a:t>володіння</a:t>
          </a:r>
          <a:r>
            <a:rPr lang="ru-RU" sz="1600" kern="1200" dirty="0"/>
            <a:t>, </a:t>
          </a:r>
          <a:r>
            <a:rPr lang="ru-RU" sz="1600" kern="1200" dirty="0" err="1"/>
            <a:t>тобто</a:t>
          </a:r>
          <a:r>
            <a:rPr lang="ru-RU" sz="1600" kern="1200" dirty="0"/>
            <a:t> право </a:t>
          </a:r>
          <a:r>
            <a:rPr lang="ru-RU" sz="1600" kern="1200" dirty="0" err="1"/>
            <a:t>виняткового</a:t>
          </a:r>
          <a:r>
            <a:rPr lang="ru-RU" sz="1600" kern="1200" dirty="0"/>
            <a:t> </a:t>
          </a:r>
          <a:r>
            <a:rPr lang="ru-RU" sz="1600" kern="1200" dirty="0" err="1"/>
            <a:t>фізичного</a:t>
          </a:r>
          <a:r>
            <a:rPr lang="ru-RU" sz="1600" kern="1200" dirty="0"/>
            <a:t> контролю над благами;</a:t>
          </a:r>
          <a:endParaRPr lang="uk-UA" sz="1600" kern="1200" dirty="0"/>
        </a:p>
      </dsp:txBody>
      <dsp:txXfrm>
        <a:off x="2072610" y="34662"/>
        <a:ext cx="7567437" cy="640327"/>
      </dsp:txXfrm>
    </dsp:sp>
    <dsp:sp modelId="{2E8363EE-4A01-458C-87BD-1349237C4485}">
      <dsp:nvSpPr>
        <dsp:cNvPr id="0" name=""/>
        <dsp:cNvSpPr/>
      </dsp:nvSpPr>
      <dsp:spPr>
        <a:xfrm>
          <a:off x="1928009" y="674989"/>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2EB7DA3-C02C-4E11-8076-EEA82BBD6313}">
      <dsp:nvSpPr>
        <dsp:cNvPr id="0" name=""/>
        <dsp:cNvSpPr/>
      </dsp:nvSpPr>
      <dsp:spPr>
        <a:xfrm>
          <a:off x="2072610" y="707005"/>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2) право </a:t>
          </a:r>
          <a:r>
            <a:rPr lang="ru-RU" sz="1600" kern="1200" dirty="0" err="1"/>
            <a:t>користування</a:t>
          </a:r>
          <a:r>
            <a:rPr lang="ru-RU" sz="1600" kern="1200" dirty="0"/>
            <a:t>, </a:t>
          </a:r>
          <a:r>
            <a:rPr lang="ru-RU" sz="1600" kern="1200" dirty="0" err="1"/>
            <a:t>тобто</a:t>
          </a:r>
          <a:r>
            <a:rPr lang="ru-RU" sz="1600" kern="1200" dirty="0"/>
            <a:t> право </a:t>
          </a:r>
          <a:r>
            <a:rPr lang="ru-RU" sz="1600" kern="1200" dirty="0" err="1"/>
            <a:t>застосування</a:t>
          </a:r>
          <a:r>
            <a:rPr lang="ru-RU" sz="1600" kern="1200" dirty="0"/>
            <a:t> </a:t>
          </a:r>
          <a:r>
            <a:rPr lang="ru-RU" sz="1600" kern="1200" dirty="0" err="1"/>
            <a:t>корисних</a:t>
          </a:r>
          <a:r>
            <a:rPr lang="ru-RU" sz="1600" kern="1200" dirty="0"/>
            <a:t> </a:t>
          </a:r>
          <a:r>
            <a:rPr lang="ru-RU" sz="1600" kern="1200" dirty="0" err="1"/>
            <a:t>властивостей</a:t>
          </a:r>
          <a:r>
            <a:rPr lang="ru-RU" sz="1600" kern="1200" dirty="0"/>
            <a:t> благ для себе;</a:t>
          </a:r>
          <a:endParaRPr lang="uk-UA" sz="1600" kern="1200" dirty="0"/>
        </a:p>
      </dsp:txBody>
      <dsp:txXfrm>
        <a:off x="2072610" y="707005"/>
        <a:ext cx="7567437" cy="640327"/>
      </dsp:txXfrm>
    </dsp:sp>
    <dsp:sp modelId="{E21B8E50-C1D9-4319-80CA-3A71B2AC6D84}">
      <dsp:nvSpPr>
        <dsp:cNvPr id="0" name=""/>
        <dsp:cNvSpPr/>
      </dsp:nvSpPr>
      <dsp:spPr>
        <a:xfrm>
          <a:off x="1928009" y="1347333"/>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BF2F5F8-D48C-4DE2-9EFB-241D8E79C407}">
      <dsp:nvSpPr>
        <dsp:cNvPr id="0" name=""/>
        <dsp:cNvSpPr/>
      </dsp:nvSpPr>
      <dsp:spPr>
        <a:xfrm>
          <a:off x="2072610" y="1379349"/>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3) право </a:t>
          </a:r>
          <a:r>
            <a:rPr lang="ru-RU" sz="1600" kern="1200" dirty="0" err="1"/>
            <a:t>управління</a:t>
          </a:r>
          <a:r>
            <a:rPr lang="ru-RU" sz="1600" kern="1200" dirty="0"/>
            <a:t>, </a:t>
          </a:r>
          <a:r>
            <a:rPr lang="ru-RU" sz="1600" kern="1200" dirty="0" err="1"/>
            <a:t>тобто</a:t>
          </a:r>
          <a:r>
            <a:rPr lang="ru-RU" sz="1600" kern="1200" dirty="0"/>
            <a:t> право </a:t>
          </a:r>
          <a:r>
            <a:rPr lang="ru-RU" sz="1600" kern="1200" dirty="0" err="1"/>
            <a:t>вирішувати</a:t>
          </a:r>
          <a:r>
            <a:rPr lang="ru-RU" sz="1600" kern="1200" dirty="0"/>
            <a:t>, </a:t>
          </a:r>
          <a:r>
            <a:rPr lang="ru-RU" sz="1600" kern="1200" dirty="0" err="1"/>
            <a:t>хто</a:t>
          </a:r>
          <a:r>
            <a:rPr lang="ru-RU" sz="1600" kern="1200" dirty="0"/>
            <a:t> і як </a:t>
          </a:r>
          <a:r>
            <a:rPr lang="ru-RU" sz="1600" kern="1200" dirty="0" err="1"/>
            <a:t>забезпечуватиме</a:t>
          </a:r>
          <a:r>
            <a:rPr lang="ru-RU" sz="1600" kern="1200" dirty="0"/>
            <a:t> </a:t>
          </a:r>
          <a:r>
            <a:rPr lang="ru-RU" sz="1600" kern="1200" dirty="0" err="1"/>
            <a:t>використання</a:t>
          </a:r>
          <a:r>
            <a:rPr lang="ru-RU" sz="1600" kern="1200" dirty="0"/>
            <a:t> благ;</a:t>
          </a:r>
          <a:endParaRPr lang="uk-UA" sz="1600" kern="1200" dirty="0"/>
        </a:p>
      </dsp:txBody>
      <dsp:txXfrm>
        <a:off x="2072610" y="1379349"/>
        <a:ext cx="7567437" cy="640327"/>
      </dsp:txXfrm>
    </dsp:sp>
    <dsp:sp modelId="{44E2310C-7E42-43FA-BB02-CE5C922E5D5B}">
      <dsp:nvSpPr>
        <dsp:cNvPr id="0" name=""/>
        <dsp:cNvSpPr/>
      </dsp:nvSpPr>
      <dsp:spPr>
        <a:xfrm>
          <a:off x="1928009" y="2019676"/>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179C496-1F1F-4602-9BC8-76DEB6BC1298}">
      <dsp:nvSpPr>
        <dsp:cNvPr id="0" name=""/>
        <dsp:cNvSpPr/>
      </dsp:nvSpPr>
      <dsp:spPr>
        <a:xfrm>
          <a:off x="2072610" y="2051692"/>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4) право на </a:t>
          </a:r>
          <a:r>
            <a:rPr lang="ru-RU" sz="1600" kern="1200" dirty="0" err="1"/>
            <a:t>дохід</a:t>
          </a:r>
          <a:r>
            <a:rPr lang="ru-RU" sz="1600" kern="1200" dirty="0"/>
            <a:t>, </a:t>
          </a:r>
          <a:r>
            <a:rPr lang="ru-RU" sz="1600" kern="1200" dirty="0" err="1"/>
            <a:t>тобто</a:t>
          </a:r>
          <a:r>
            <a:rPr lang="ru-RU" sz="1600" kern="1200" dirty="0"/>
            <a:t> право </a:t>
          </a:r>
          <a:r>
            <a:rPr lang="ru-RU" sz="1600" kern="1200" dirty="0" err="1"/>
            <a:t>володіти</a:t>
          </a:r>
          <a:r>
            <a:rPr lang="ru-RU" sz="1600" kern="1200" dirty="0"/>
            <a:t> результатами </a:t>
          </a:r>
          <a:r>
            <a:rPr lang="ru-RU" sz="1600" kern="1200" dirty="0" err="1"/>
            <a:t>від</a:t>
          </a:r>
          <a:r>
            <a:rPr lang="ru-RU" sz="1600" kern="1200" dirty="0"/>
            <a:t> </a:t>
          </a:r>
          <a:r>
            <a:rPr lang="ru-RU" sz="1600" kern="1200" dirty="0" err="1"/>
            <a:t>використання</a:t>
          </a:r>
          <a:r>
            <a:rPr lang="ru-RU" sz="1600" kern="1200" dirty="0"/>
            <a:t> благ;</a:t>
          </a:r>
          <a:endParaRPr lang="uk-UA" sz="1600" kern="1200" dirty="0"/>
        </a:p>
      </dsp:txBody>
      <dsp:txXfrm>
        <a:off x="2072610" y="2051692"/>
        <a:ext cx="7567437" cy="640327"/>
      </dsp:txXfrm>
    </dsp:sp>
    <dsp:sp modelId="{4214165A-D871-4954-B365-EE93FDDCCC01}">
      <dsp:nvSpPr>
        <dsp:cNvPr id="0" name=""/>
        <dsp:cNvSpPr/>
      </dsp:nvSpPr>
      <dsp:spPr>
        <a:xfrm>
          <a:off x="1928009" y="2692020"/>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71B0BF-5DDC-48D3-B7AD-4E44D359035B}">
      <dsp:nvSpPr>
        <dsp:cNvPr id="0" name=""/>
        <dsp:cNvSpPr/>
      </dsp:nvSpPr>
      <dsp:spPr>
        <a:xfrm>
          <a:off x="2072610" y="2724036"/>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5) право суверена </a:t>
          </a:r>
          <a:r>
            <a:rPr lang="ru-RU" sz="1600" kern="1200" dirty="0" err="1"/>
            <a:t>або</a:t>
          </a:r>
          <a:r>
            <a:rPr lang="ru-RU" sz="1600" kern="1200" dirty="0"/>
            <a:t> право на «</a:t>
          </a:r>
          <a:r>
            <a:rPr lang="ru-RU" sz="1600" kern="1200" dirty="0" err="1"/>
            <a:t>капітальну</a:t>
          </a:r>
          <a:r>
            <a:rPr lang="ru-RU" sz="1600" kern="1200" dirty="0"/>
            <a:t> </a:t>
          </a:r>
          <a:r>
            <a:rPr lang="ru-RU" sz="1600" kern="1200" dirty="0" err="1"/>
            <a:t>вартість</a:t>
          </a:r>
          <a:r>
            <a:rPr lang="ru-RU" sz="1600" kern="1200" dirty="0"/>
            <a:t>» </a:t>
          </a:r>
          <a:r>
            <a:rPr lang="ru-RU" sz="1600" kern="1200" dirty="0" err="1"/>
            <a:t>речі</a:t>
          </a:r>
          <a:r>
            <a:rPr lang="ru-RU" sz="1600" kern="1200" dirty="0"/>
            <a:t>, </a:t>
          </a:r>
          <a:r>
            <a:rPr lang="ru-RU" sz="1600" kern="1200" dirty="0" err="1"/>
            <a:t>тобто</a:t>
          </a:r>
          <a:r>
            <a:rPr lang="ru-RU" sz="1600" kern="1200" dirty="0"/>
            <a:t> право на </a:t>
          </a:r>
          <a:r>
            <a:rPr lang="ru-RU" sz="1600" kern="1200" dirty="0" err="1"/>
            <a:t>відчуження</a:t>
          </a:r>
          <a:r>
            <a:rPr lang="ru-RU" sz="1600" kern="1200" dirty="0"/>
            <a:t>, </a:t>
          </a:r>
          <a:r>
            <a:rPr lang="ru-RU" sz="1600" kern="1200" dirty="0" err="1"/>
            <a:t>споживання</a:t>
          </a:r>
          <a:r>
            <a:rPr lang="ru-RU" sz="1600" kern="1200" dirty="0"/>
            <a:t>, </a:t>
          </a:r>
          <a:r>
            <a:rPr lang="ru-RU" sz="1600" kern="1200" dirty="0" err="1"/>
            <a:t>зміну</a:t>
          </a:r>
          <a:r>
            <a:rPr lang="ru-RU" sz="1600" kern="1200" dirty="0"/>
            <a:t> </a:t>
          </a:r>
          <a:r>
            <a:rPr lang="ru-RU" sz="1600" kern="1200" dirty="0" err="1"/>
            <a:t>або</a:t>
          </a:r>
          <a:r>
            <a:rPr lang="ru-RU" sz="1600" kern="1200" dirty="0"/>
            <a:t> </a:t>
          </a:r>
          <a:r>
            <a:rPr lang="ru-RU" sz="1600" kern="1200" dirty="0" err="1"/>
            <a:t>знищення</a:t>
          </a:r>
          <a:r>
            <a:rPr lang="ru-RU" sz="1600" kern="1200" dirty="0"/>
            <a:t> блага;</a:t>
          </a:r>
          <a:endParaRPr lang="uk-UA" sz="1600" kern="1200" dirty="0"/>
        </a:p>
      </dsp:txBody>
      <dsp:txXfrm>
        <a:off x="2072610" y="2724036"/>
        <a:ext cx="7567437" cy="640327"/>
      </dsp:txXfrm>
    </dsp:sp>
    <dsp:sp modelId="{9743E3EF-9D40-4AB0-B063-BB52ECBC0CA8}">
      <dsp:nvSpPr>
        <dsp:cNvPr id="0" name=""/>
        <dsp:cNvSpPr/>
      </dsp:nvSpPr>
      <dsp:spPr>
        <a:xfrm>
          <a:off x="1928009" y="3364363"/>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528E1A4-C49E-4317-87E9-6082891E9805}">
      <dsp:nvSpPr>
        <dsp:cNvPr id="0" name=""/>
        <dsp:cNvSpPr/>
      </dsp:nvSpPr>
      <dsp:spPr>
        <a:xfrm>
          <a:off x="2072610" y="3396380"/>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6) право на </a:t>
          </a:r>
          <a:r>
            <a:rPr lang="ru-RU" sz="1600" kern="1200" dirty="0" err="1"/>
            <a:t>безпеку</a:t>
          </a:r>
          <a:r>
            <a:rPr lang="ru-RU" sz="1600" kern="1200" dirty="0"/>
            <a:t>, </a:t>
          </a:r>
          <a:r>
            <a:rPr lang="ru-RU" sz="1600" kern="1200" dirty="0" err="1"/>
            <a:t>тобто</a:t>
          </a:r>
          <a:r>
            <a:rPr lang="ru-RU" sz="1600" kern="1200" dirty="0"/>
            <a:t> право на </a:t>
          </a:r>
          <a:r>
            <a:rPr lang="ru-RU" sz="1600" kern="1200" dirty="0" err="1"/>
            <a:t>захист</a:t>
          </a:r>
          <a:r>
            <a:rPr lang="ru-RU" sz="1600" kern="1200" dirty="0"/>
            <a:t> </a:t>
          </a:r>
          <a:r>
            <a:rPr lang="ru-RU" sz="1600" kern="1200" dirty="0" err="1"/>
            <a:t>від</a:t>
          </a:r>
          <a:r>
            <a:rPr lang="ru-RU" sz="1600" kern="1200" dirty="0"/>
            <a:t> </a:t>
          </a:r>
          <a:r>
            <a:rPr lang="ru-RU" sz="1600" kern="1200" dirty="0" err="1"/>
            <a:t>експропріації</a:t>
          </a:r>
          <a:r>
            <a:rPr lang="ru-RU" sz="1600" kern="1200" dirty="0"/>
            <a:t> благ і </a:t>
          </a:r>
          <a:r>
            <a:rPr lang="ru-RU" sz="1600" kern="1200" dirty="0" err="1"/>
            <a:t>від</a:t>
          </a:r>
          <a:r>
            <a:rPr lang="ru-RU" sz="1600" kern="1200" dirty="0"/>
            <a:t> </a:t>
          </a:r>
          <a:r>
            <a:rPr lang="ru-RU" sz="1600" kern="1200" dirty="0" err="1"/>
            <a:t>шкоди</a:t>
          </a:r>
          <a:r>
            <a:rPr lang="ru-RU" sz="1600" kern="1200" dirty="0"/>
            <a:t> з боку </a:t>
          </a:r>
          <a:r>
            <a:rPr lang="ru-RU" sz="1600" kern="1200" dirty="0" err="1"/>
            <a:t>зовнішнього</a:t>
          </a:r>
          <a:r>
            <a:rPr lang="ru-RU" sz="1600" kern="1200" dirty="0"/>
            <a:t> </a:t>
          </a:r>
          <a:r>
            <a:rPr lang="ru-RU" sz="1600" kern="1200" dirty="0" err="1"/>
            <a:t>середовища</a:t>
          </a:r>
          <a:r>
            <a:rPr lang="ru-RU" sz="1600" kern="1200" dirty="0"/>
            <a:t>;</a:t>
          </a:r>
          <a:endParaRPr lang="uk-UA" sz="1600" kern="1200" dirty="0"/>
        </a:p>
      </dsp:txBody>
      <dsp:txXfrm>
        <a:off x="2072610" y="3396380"/>
        <a:ext cx="7567437" cy="640327"/>
      </dsp:txXfrm>
    </dsp:sp>
    <dsp:sp modelId="{255D2364-66B1-4218-9899-34D40A9D43F1}">
      <dsp:nvSpPr>
        <dsp:cNvPr id="0" name=""/>
        <dsp:cNvSpPr/>
      </dsp:nvSpPr>
      <dsp:spPr>
        <a:xfrm>
          <a:off x="1928009" y="4036707"/>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EC8D770-8C33-4F55-AE25-B1BA8217E5B8}">
      <dsp:nvSpPr>
        <dsp:cNvPr id="0" name=""/>
        <dsp:cNvSpPr/>
      </dsp:nvSpPr>
      <dsp:spPr>
        <a:xfrm>
          <a:off x="2072610" y="4068723"/>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7) право на передачу благ у </a:t>
          </a:r>
          <a:r>
            <a:rPr lang="ru-RU" sz="1600" kern="1200" dirty="0" err="1"/>
            <a:t>спадок</a:t>
          </a:r>
          <a:r>
            <a:rPr lang="ru-RU" sz="1600" kern="1200" dirty="0"/>
            <a:t>;</a:t>
          </a:r>
          <a:endParaRPr lang="uk-UA" sz="1600" kern="1200" dirty="0"/>
        </a:p>
      </dsp:txBody>
      <dsp:txXfrm>
        <a:off x="2072610" y="4068723"/>
        <a:ext cx="7567437" cy="640327"/>
      </dsp:txXfrm>
    </dsp:sp>
    <dsp:sp modelId="{819DA81A-D01C-4B11-8B4A-B9B68108C990}">
      <dsp:nvSpPr>
        <dsp:cNvPr id="0" name=""/>
        <dsp:cNvSpPr/>
      </dsp:nvSpPr>
      <dsp:spPr>
        <a:xfrm>
          <a:off x="1928009" y="4709051"/>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F10F0D4-1F63-43C8-88CF-7B937D18EC76}">
      <dsp:nvSpPr>
        <dsp:cNvPr id="0" name=""/>
        <dsp:cNvSpPr/>
      </dsp:nvSpPr>
      <dsp:spPr>
        <a:xfrm>
          <a:off x="2072610" y="4741067"/>
          <a:ext cx="7567437" cy="6403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a:t>8) право на </a:t>
          </a:r>
          <a:r>
            <a:rPr lang="ru-RU" sz="1600" kern="1200" dirty="0" err="1"/>
            <a:t>безстроковість</a:t>
          </a:r>
          <a:r>
            <a:rPr lang="ru-RU" sz="1600" kern="1200" dirty="0"/>
            <a:t> </a:t>
          </a:r>
          <a:r>
            <a:rPr lang="ru-RU" sz="1600" kern="1200" dirty="0" err="1"/>
            <a:t>володіння</a:t>
          </a:r>
          <a:r>
            <a:rPr lang="ru-RU" sz="1600" kern="1200" dirty="0"/>
            <a:t> благом та </a:t>
          </a:r>
          <a:r>
            <a:rPr lang="ru-RU" sz="1600" kern="1200" dirty="0" err="1"/>
            <a:t>ін</a:t>
          </a:r>
          <a:r>
            <a:rPr lang="ru-RU" sz="1600" kern="1200" dirty="0"/>
            <a:t>.</a:t>
          </a:r>
        </a:p>
        <a:p>
          <a:pPr marL="0" lvl="0" indent="0" algn="l" defTabSz="711200">
            <a:lnSpc>
              <a:spcPct val="90000"/>
            </a:lnSpc>
            <a:spcBef>
              <a:spcPct val="0"/>
            </a:spcBef>
            <a:spcAft>
              <a:spcPct val="35000"/>
            </a:spcAft>
            <a:buNone/>
          </a:pPr>
          <a:endParaRPr lang="ru-RU" sz="1600" kern="1200" dirty="0"/>
        </a:p>
        <a:p>
          <a:pPr marL="0" lvl="0" indent="0" algn="l" defTabSz="711200">
            <a:lnSpc>
              <a:spcPct val="90000"/>
            </a:lnSpc>
            <a:spcBef>
              <a:spcPct val="0"/>
            </a:spcBef>
            <a:spcAft>
              <a:spcPct val="35000"/>
            </a:spcAft>
            <a:buNone/>
          </a:pPr>
          <a:endParaRPr lang="uk-UA" sz="1600" kern="1200" dirty="0"/>
        </a:p>
      </dsp:txBody>
      <dsp:txXfrm>
        <a:off x="2072610" y="4741067"/>
        <a:ext cx="7567437" cy="640327"/>
      </dsp:txXfrm>
    </dsp:sp>
    <dsp:sp modelId="{F7A8B11B-2BBA-4869-986B-3E05AB22B889}">
      <dsp:nvSpPr>
        <dsp:cNvPr id="0" name=""/>
        <dsp:cNvSpPr/>
      </dsp:nvSpPr>
      <dsp:spPr>
        <a:xfrm>
          <a:off x="1928009" y="5381394"/>
          <a:ext cx="7712038"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EE21D-854F-4965-BBDF-E8CE1215380E}">
      <dsp:nvSpPr>
        <dsp:cNvPr id="0" name=""/>
        <dsp:cNvSpPr/>
      </dsp:nvSpPr>
      <dsp:spPr>
        <a:xfrm>
          <a:off x="0" y="3022"/>
          <a:ext cx="9774518" cy="0"/>
        </a:xfrm>
        <a:prstGeom prst="line">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ABD55A-1FB0-40FC-9865-2F4FF0C60959}">
      <dsp:nvSpPr>
        <dsp:cNvPr id="0" name=""/>
        <dsp:cNvSpPr/>
      </dsp:nvSpPr>
      <dsp:spPr>
        <a:xfrm>
          <a:off x="0" y="3022"/>
          <a:ext cx="1954903" cy="61840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uk-UA" sz="1600" b="1" kern="1200" dirty="0">
              <a:solidFill>
                <a:schemeClr val="accent1">
                  <a:lumMod val="75000"/>
                </a:schemeClr>
              </a:solidFill>
            </a:rPr>
            <a:t>Ознаки та принципи влади</a:t>
          </a:r>
        </a:p>
      </dsp:txBody>
      <dsp:txXfrm>
        <a:off x="0" y="3022"/>
        <a:ext cx="1954903" cy="6184084"/>
      </dsp:txXfrm>
    </dsp:sp>
    <dsp:sp modelId="{8DA4BCF2-650C-4EFF-AE56-34EE1F1D215F}">
      <dsp:nvSpPr>
        <dsp:cNvPr id="0" name=""/>
        <dsp:cNvSpPr/>
      </dsp:nvSpPr>
      <dsp:spPr>
        <a:xfrm>
          <a:off x="2101521" y="27443"/>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лімітованості</a:t>
          </a:r>
          <a:r>
            <a:rPr lang="ru-RU" sz="1600" kern="1200" dirty="0"/>
            <a:t> </a:t>
          </a:r>
          <a:r>
            <a:rPr lang="ru-RU" sz="1600" kern="1200" dirty="0" err="1"/>
            <a:t>влади</a:t>
          </a:r>
          <a:r>
            <a:rPr lang="ru-RU" sz="1600" kern="1200" dirty="0"/>
            <a:t>: </a:t>
          </a:r>
          <a:r>
            <a:rPr lang="ru-RU" sz="1600" kern="1200" dirty="0" err="1"/>
            <a:t>інтервал</a:t>
          </a:r>
          <a:r>
            <a:rPr lang="ru-RU" sz="1600" kern="1200" dirty="0"/>
            <a:t> «</a:t>
          </a:r>
          <a:r>
            <a:rPr lang="ru-RU" sz="1600" kern="1200" dirty="0" err="1"/>
            <a:t>безмежна</a:t>
          </a:r>
          <a:r>
            <a:rPr lang="ru-RU" sz="1600" kern="1200" dirty="0"/>
            <a:t> – </a:t>
          </a:r>
          <a:r>
            <a:rPr lang="ru-RU" sz="1600" kern="1200" dirty="0" err="1"/>
            <a:t>обмежена</a:t>
          </a:r>
          <a:r>
            <a:rPr lang="ru-RU" sz="1600" kern="1200" dirty="0"/>
            <a:t> </a:t>
          </a:r>
          <a:r>
            <a:rPr lang="ru-RU" sz="1600" kern="1200" dirty="0" err="1"/>
            <a:t>влада</a:t>
          </a:r>
          <a:r>
            <a:rPr lang="ru-RU" sz="1600" kern="1200" dirty="0"/>
            <a:t>»;</a:t>
          </a:r>
          <a:endParaRPr lang="uk-UA" sz="1600" kern="1200" dirty="0"/>
        </a:p>
      </dsp:txBody>
      <dsp:txXfrm>
        <a:off x="2101521" y="27443"/>
        <a:ext cx="7672996" cy="488415"/>
      </dsp:txXfrm>
    </dsp:sp>
    <dsp:sp modelId="{EFFB469F-A07D-4B6A-B643-7022A4D2FDA5}">
      <dsp:nvSpPr>
        <dsp:cNvPr id="0" name=""/>
        <dsp:cNvSpPr/>
      </dsp:nvSpPr>
      <dsp:spPr>
        <a:xfrm>
          <a:off x="1954903" y="515859"/>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4A8394-78DF-4685-98C0-23D180F8EBEF}">
      <dsp:nvSpPr>
        <dsp:cNvPr id="0" name=""/>
        <dsp:cNvSpPr/>
      </dsp:nvSpPr>
      <dsp:spPr>
        <a:xfrm>
          <a:off x="2101521" y="540280"/>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наслідування</a:t>
          </a:r>
          <a:r>
            <a:rPr lang="ru-RU" sz="1600" kern="1200" dirty="0"/>
            <a:t>: </a:t>
          </a:r>
          <a:r>
            <a:rPr lang="ru-RU" sz="1600" kern="1200" dirty="0" err="1"/>
            <a:t>інтервал</a:t>
          </a:r>
          <a:r>
            <a:rPr lang="ru-RU" sz="1600" kern="1200" dirty="0"/>
            <a:t> «</a:t>
          </a:r>
          <a:r>
            <a:rPr lang="ru-RU" sz="1600" kern="1200" dirty="0" err="1"/>
            <a:t>династична</a:t>
          </a:r>
          <a:r>
            <a:rPr lang="ru-RU" sz="1600" kern="1200" dirty="0"/>
            <a:t> – </a:t>
          </a:r>
          <a:r>
            <a:rPr lang="ru-RU" sz="1600" kern="1200" dirty="0" err="1"/>
            <a:t>виборна</a:t>
          </a:r>
          <a:r>
            <a:rPr lang="ru-RU" sz="1600" kern="1200" dirty="0"/>
            <a:t> </a:t>
          </a:r>
          <a:r>
            <a:rPr lang="ru-RU" sz="1600" kern="1200" dirty="0" err="1"/>
            <a:t>влада</a:t>
          </a:r>
          <a:r>
            <a:rPr lang="ru-RU" sz="1600" kern="1200" dirty="0"/>
            <a:t>»;</a:t>
          </a:r>
          <a:endParaRPr lang="uk-UA" sz="1600" kern="1200" dirty="0"/>
        </a:p>
      </dsp:txBody>
      <dsp:txXfrm>
        <a:off x="2101521" y="540280"/>
        <a:ext cx="7672996" cy="488415"/>
      </dsp:txXfrm>
    </dsp:sp>
    <dsp:sp modelId="{79A147CF-2CA8-4B44-8311-D2E8C94E1808}">
      <dsp:nvSpPr>
        <dsp:cNvPr id="0" name=""/>
        <dsp:cNvSpPr/>
      </dsp:nvSpPr>
      <dsp:spPr>
        <a:xfrm>
          <a:off x="1954903" y="1028695"/>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070DD3B-D16B-4808-9DAC-393CB57CFAD5}">
      <dsp:nvSpPr>
        <dsp:cNvPr id="0" name=""/>
        <dsp:cNvSpPr/>
      </dsp:nvSpPr>
      <dsp:spPr>
        <a:xfrm>
          <a:off x="2101521" y="1053116"/>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елітності</a:t>
          </a:r>
          <a:r>
            <a:rPr lang="ru-RU" sz="1600" kern="1200" dirty="0"/>
            <a:t>: </a:t>
          </a:r>
          <a:r>
            <a:rPr lang="ru-RU" sz="1600" kern="1200" dirty="0" err="1"/>
            <a:t>інтервал</a:t>
          </a:r>
          <a:r>
            <a:rPr lang="ru-RU" sz="1600" kern="1200" dirty="0"/>
            <a:t> «</a:t>
          </a:r>
          <a:r>
            <a:rPr lang="ru-RU" sz="1600" kern="1200" dirty="0" err="1"/>
            <a:t>персоніфікована</a:t>
          </a:r>
          <a:r>
            <a:rPr lang="ru-RU" sz="1600" kern="1200" dirty="0"/>
            <a:t> – не </a:t>
          </a:r>
          <a:r>
            <a:rPr lang="ru-RU" sz="1600" kern="1200" dirty="0" err="1"/>
            <a:t>персоніфікована</a:t>
          </a:r>
          <a:r>
            <a:rPr lang="ru-RU" sz="1600" kern="1200" dirty="0"/>
            <a:t> </a:t>
          </a:r>
          <a:r>
            <a:rPr lang="ru-RU" sz="1600" kern="1200" dirty="0" err="1"/>
            <a:t>влада</a:t>
          </a:r>
          <a:r>
            <a:rPr lang="ru-RU" sz="1600" kern="1200" dirty="0"/>
            <a:t>»;</a:t>
          </a:r>
          <a:endParaRPr lang="uk-UA" sz="1600" kern="1200" dirty="0"/>
        </a:p>
      </dsp:txBody>
      <dsp:txXfrm>
        <a:off x="2101521" y="1053116"/>
        <a:ext cx="7672996" cy="488415"/>
      </dsp:txXfrm>
    </dsp:sp>
    <dsp:sp modelId="{0AE01485-AF27-4D85-8B90-A74857E28FDE}">
      <dsp:nvSpPr>
        <dsp:cNvPr id="0" name=""/>
        <dsp:cNvSpPr/>
      </dsp:nvSpPr>
      <dsp:spPr>
        <a:xfrm>
          <a:off x="1954903" y="1541532"/>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96D9D9F-CC89-45DB-9F74-745789A26603}">
      <dsp:nvSpPr>
        <dsp:cNvPr id="0" name=""/>
        <dsp:cNvSpPr/>
      </dsp:nvSpPr>
      <dsp:spPr>
        <a:xfrm>
          <a:off x="2101521" y="1565953"/>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корпоративності</a:t>
          </a:r>
          <a:r>
            <a:rPr lang="ru-RU" sz="1600" kern="1200" dirty="0"/>
            <a:t>: </a:t>
          </a:r>
          <a:r>
            <a:rPr lang="ru-RU" sz="1600" kern="1200" dirty="0" err="1"/>
            <a:t>інтервал</a:t>
          </a:r>
          <a:r>
            <a:rPr lang="ru-RU" sz="1600" kern="1200" dirty="0"/>
            <a:t> «</a:t>
          </a:r>
          <a:r>
            <a:rPr lang="ru-RU" sz="1600" kern="1200" dirty="0" err="1"/>
            <a:t>кастова</a:t>
          </a:r>
          <a:r>
            <a:rPr lang="ru-RU" sz="1600" kern="1200" dirty="0"/>
            <a:t> – </a:t>
          </a:r>
          <a:r>
            <a:rPr lang="ru-RU" sz="1600" kern="1200" dirty="0" err="1"/>
            <a:t>некастова</a:t>
          </a:r>
          <a:r>
            <a:rPr lang="ru-RU" sz="1600" kern="1200" dirty="0"/>
            <a:t> </a:t>
          </a:r>
          <a:r>
            <a:rPr lang="ru-RU" sz="1600" kern="1200" dirty="0" err="1"/>
            <a:t>влада</a:t>
          </a:r>
          <a:r>
            <a:rPr lang="ru-RU" sz="1600" kern="1200" dirty="0"/>
            <a:t>»;</a:t>
          </a:r>
          <a:endParaRPr lang="uk-UA" sz="1600" kern="1200" dirty="0"/>
        </a:p>
      </dsp:txBody>
      <dsp:txXfrm>
        <a:off x="2101521" y="1565953"/>
        <a:ext cx="7672996" cy="488415"/>
      </dsp:txXfrm>
    </dsp:sp>
    <dsp:sp modelId="{7E7012EF-86F9-4037-87E0-3AC39AB6D084}">
      <dsp:nvSpPr>
        <dsp:cNvPr id="0" name=""/>
        <dsp:cNvSpPr/>
      </dsp:nvSpPr>
      <dsp:spPr>
        <a:xfrm>
          <a:off x="1954903" y="2054369"/>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18B59D1-814D-4AA5-BDE4-28A57115D5DA}">
      <dsp:nvSpPr>
        <dsp:cNvPr id="0" name=""/>
        <dsp:cNvSpPr/>
      </dsp:nvSpPr>
      <dsp:spPr>
        <a:xfrm>
          <a:off x="2101521" y="2078790"/>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правозаконності</a:t>
          </a:r>
          <a:r>
            <a:rPr lang="ru-RU" sz="1600" kern="1200" dirty="0"/>
            <a:t>: </a:t>
          </a:r>
          <a:r>
            <a:rPr lang="ru-RU" sz="1600" kern="1200" dirty="0" err="1"/>
            <a:t>інтервал</a:t>
          </a:r>
          <a:r>
            <a:rPr lang="ru-RU" sz="1600" kern="1200" dirty="0"/>
            <a:t> «</a:t>
          </a:r>
          <a:r>
            <a:rPr lang="ru-RU" sz="1600" kern="1200" dirty="0" err="1"/>
            <a:t>правова</a:t>
          </a:r>
          <a:r>
            <a:rPr lang="ru-RU" sz="1600" kern="1200" dirty="0"/>
            <a:t> – </a:t>
          </a:r>
          <a:r>
            <a:rPr lang="ru-RU" sz="1600" kern="1200" dirty="0" err="1"/>
            <a:t>неправова</a:t>
          </a:r>
          <a:r>
            <a:rPr lang="ru-RU" sz="1600" kern="1200" dirty="0"/>
            <a:t> </a:t>
          </a:r>
          <a:r>
            <a:rPr lang="ru-RU" sz="1600" kern="1200" dirty="0" err="1"/>
            <a:t>влада</a:t>
          </a:r>
          <a:r>
            <a:rPr lang="ru-RU" sz="1600" kern="1200" dirty="0"/>
            <a:t>»;</a:t>
          </a:r>
          <a:endParaRPr lang="uk-UA" sz="1600" kern="1200" dirty="0"/>
        </a:p>
      </dsp:txBody>
      <dsp:txXfrm>
        <a:off x="2101521" y="2078790"/>
        <a:ext cx="7672996" cy="488415"/>
      </dsp:txXfrm>
    </dsp:sp>
    <dsp:sp modelId="{F0A80521-8FAA-488D-9B5F-8A1DC88DF285}">
      <dsp:nvSpPr>
        <dsp:cNvPr id="0" name=""/>
        <dsp:cNvSpPr/>
      </dsp:nvSpPr>
      <dsp:spPr>
        <a:xfrm>
          <a:off x="1954903" y="2567205"/>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8B2EF95-5EE5-4B52-8573-4E3E6CD6E006}">
      <dsp:nvSpPr>
        <dsp:cNvPr id="0" name=""/>
        <dsp:cNvSpPr/>
      </dsp:nvSpPr>
      <dsp:spPr>
        <a:xfrm>
          <a:off x="2101521" y="2591626"/>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конструктивної</a:t>
          </a:r>
          <a:r>
            <a:rPr lang="ru-RU" sz="1600" kern="1200" dirty="0"/>
            <a:t> </a:t>
          </a:r>
          <a:r>
            <a:rPr lang="ru-RU" sz="1600" kern="1200" dirty="0" err="1"/>
            <a:t>згоди</a:t>
          </a:r>
          <a:r>
            <a:rPr lang="ru-RU" sz="1600" kern="1200" dirty="0"/>
            <a:t>: </a:t>
          </a:r>
          <a:r>
            <a:rPr lang="ru-RU" sz="1600" kern="1200" dirty="0" err="1"/>
            <a:t>інтервал</a:t>
          </a:r>
          <a:r>
            <a:rPr lang="ru-RU" sz="1600" kern="1200" dirty="0"/>
            <a:t> «консенсуальна – </a:t>
          </a:r>
          <a:r>
            <a:rPr lang="ru-RU" sz="1600" kern="1200" dirty="0" err="1"/>
            <a:t>неконсенсуальна</a:t>
          </a:r>
          <a:r>
            <a:rPr lang="ru-RU" sz="1600" kern="1200" dirty="0"/>
            <a:t> </a:t>
          </a:r>
          <a:r>
            <a:rPr lang="ru-RU" sz="1600" kern="1200" dirty="0" err="1"/>
            <a:t>влада</a:t>
          </a:r>
          <a:r>
            <a:rPr lang="ru-RU" sz="1600" kern="1200" dirty="0"/>
            <a:t>»;</a:t>
          </a:r>
          <a:endParaRPr lang="uk-UA" sz="1600" kern="1200" dirty="0"/>
        </a:p>
      </dsp:txBody>
      <dsp:txXfrm>
        <a:off x="2101521" y="2591626"/>
        <a:ext cx="7672996" cy="488415"/>
      </dsp:txXfrm>
    </dsp:sp>
    <dsp:sp modelId="{C13A3CF9-1D06-4A0C-8C9B-0E5F9E885DF2}">
      <dsp:nvSpPr>
        <dsp:cNvPr id="0" name=""/>
        <dsp:cNvSpPr/>
      </dsp:nvSpPr>
      <dsp:spPr>
        <a:xfrm>
          <a:off x="1954903" y="3080042"/>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0068D37-12DC-45A1-BBE9-557EBD5443AE}">
      <dsp:nvSpPr>
        <dsp:cNvPr id="0" name=""/>
        <dsp:cNvSpPr/>
      </dsp:nvSpPr>
      <dsp:spPr>
        <a:xfrm>
          <a:off x="2101521" y="3104463"/>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концентрованості</a:t>
          </a:r>
          <a:r>
            <a:rPr lang="ru-RU" sz="1600" kern="1200" dirty="0"/>
            <a:t>: </a:t>
          </a:r>
          <a:r>
            <a:rPr lang="ru-RU" sz="1600" kern="1200" dirty="0" err="1"/>
            <a:t>інтервал</a:t>
          </a:r>
          <a:r>
            <a:rPr lang="ru-RU" sz="1600" kern="1200" dirty="0"/>
            <a:t> «</a:t>
          </a:r>
          <a:r>
            <a:rPr lang="ru-RU" sz="1600" kern="1200" dirty="0" err="1"/>
            <a:t>інтегральна</a:t>
          </a:r>
          <a:r>
            <a:rPr lang="ru-RU" sz="1600" kern="1200" dirty="0"/>
            <a:t> (</a:t>
          </a:r>
          <a:r>
            <a:rPr lang="ru-RU" sz="1600" kern="1200" dirty="0" err="1"/>
            <a:t>централізована</a:t>
          </a:r>
          <a:r>
            <a:rPr lang="ru-RU" sz="1600" kern="1200" dirty="0"/>
            <a:t>) – </a:t>
          </a:r>
          <a:r>
            <a:rPr lang="ru-RU" sz="1600" kern="1200" dirty="0" err="1"/>
            <a:t>інтеркурсивна</a:t>
          </a:r>
          <a:r>
            <a:rPr lang="ru-RU" sz="1600" kern="1200" dirty="0"/>
            <a:t> (</a:t>
          </a:r>
          <a:r>
            <a:rPr lang="ru-RU" sz="1600" kern="1200" dirty="0" err="1"/>
            <a:t>диференційована</a:t>
          </a:r>
          <a:r>
            <a:rPr lang="ru-RU" sz="1600" kern="1200" dirty="0"/>
            <a:t>) </a:t>
          </a:r>
          <a:r>
            <a:rPr lang="ru-RU" sz="1600" kern="1200" dirty="0" err="1"/>
            <a:t>влада</a:t>
          </a:r>
          <a:r>
            <a:rPr lang="ru-RU" sz="1600" kern="1200" dirty="0"/>
            <a:t>»;</a:t>
          </a:r>
          <a:endParaRPr lang="uk-UA" sz="1600" kern="1200" dirty="0"/>
        </a:p>
      </dsp:txBody>
      <dsp:txXfrm>
        <a:off x="2101521" y="3104463"/>
        <a:ext cx="7672996" cy="488415"/>
      </dsp:txXfrm>
    </dsp:sp>
    <dsp:sp modelId="{82E989F1-E1FE-4B42-949C-5387C5BCEEAD}">
      <dsp:nvSpPr>
        <dsp:cNvPr id="0" name=""/>
        <dsp:cNvSpPr/>
      </dsp:nvSpPr>
      <dsp:spPr>
        <a:xfrm>
          <a:off x="1954903" y="3592879"/>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4FB8565-D479-40CC-A406-B4C811A003FC}">
      <dsp:nvSpPr>
        <dsp:cNvPr id="0" name=""/>
        <dsp:cNvSpPr/>
      </dsp:nvSpPr>
      <dsp:spPr>
        <a:xfrm>
          <a:off x="2101521" y="3617300"/>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легітимності</a:t>
          </a:r>
          <a:r>
            <a:rPr lang="ru-RU" sz="1600" kern="1200" dirty="0"/>
            <a:t>: </a:t>
          </a:r>
          <a:r>
            <a:rPr lang="ru-RU" sz="1600" kern="1200" dirty="0" err="1"/>
            <a:t>інтервал</a:t>
          </a:r>
          <a:r>
            <a:rPr lang="ru-RU" sz="1600" kern="1200" dirty="0"/>
            <a:t> «</a:t>
          </a:r>
          <a:r>
            <a:rPr lang="ru-RU" sz="1600" kern="1200" dirty="0" err="1"/>
            <a:t>легітимна</a:t>
          </a:r>
          <a:r>
            <a:rPr lang="ru-RU" sz="1600" kern="1200" dirty="0"/>
            <a:t> – </a:t>
          </a:r>
          <a:r>
            <a:rPr lang="ru-RU" sz="1600" kern="1200" dirty="0" err="1"/>
            <a:t>нелегітимна</a:t>
          </a:r>
          <a:r>
            <a:rPr lang="ru-RU" sz="1600" kern="1200" dirty="0"/>
            <a:t> </a:t>
          </a:r>
          <a:r>
            <a:rPr lang="ru-RU" sz="1600" kern="1200" dirty="0" err="1"/>
            <a:t>влада</a:t>
          </a:r>
          <a:r>
            <a:rPr lang="ru-RU" sz="1600" kern="1200" dirty="0"/>
            <a:t>»;</a:t>
          </a:r>
          <a:endParaRPr lang="uk-UA" sz="1600" kern="1200" dirty="0"/>
        </a:p>
      </dsp:txBody>
      <dsp:txXfrm>
        <a:off x="2101521" y="3617300"/>
        <a:ext cx="7672996" cy="488415"/>
      </dsp:txXfrm>
    </dsp:sp>
    <dsp:sp modelId="{C73BC9A6-389C-464E-9D46-9BEE67E34374}">
      <dsp:nvSpPr>
        <dsp:cNvPr id="0" name=""/>
        <dsp:cNvSpPr/>
      </dsp:nvSpPr>
      <dsp:spPr>
        <a:xfrm>
          <a:off x="1954903" y="4105715"/>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A9230C-62FA-4812-BA97-7E0112A05555}">
      <dsp:nvSpPr>
        <dsp:cNvPr id="0" name=""/>
        <dsp:cNvSpPr/>
      </dsp:nvSpPr>
      <dsp:spPr>
        <a:xfrm>
          <a:off x="2101521" y="4130136"/>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колективності</a:t>
          </a:r>
          <a:r>
            <a:rPr lang="ru-RU" sz="1600" kern="1200" dirty="0"/>
            <a:t>: </a:t>
          </a:r>
          <a:r>
            <a:rPr lang="ru-RU" sz="1600" kern="1200" dirty="0" err="1"/>
            <a:t>інтервал</a:t>
          </a:r>
          <a:r>
            <a:rPr lang="ru-RU" sz="1600" kern="1200" dirty="0"/>
            <a:t> «</a:t>
          </a:r>
          <a:r>
            <a:rPr lang="ru-RU" sz="1600" kern="1200" dirty="0" err="1"/>
            <a:t>одноособова</a:t>
          </a:r>
          <a:r>
            <a:rPr lang="ru-RU" sz="1600" kern="1200" dirty="0"/>
            <a:t> – </a:t>
          </a:r>
          <a:r>
            <a:rPr lang="ru-RU" sz="1600" kern="1200" dirty="0" err="1"/>
            <a:t>колективна</a:t>
          </a:r>
          <a:r>
            <a:rPr lang="ru-RU" sz="1600" kern="1200" dirty="0"/>
            <a:t> </a:t>
          </a:r>
          <a:r>
            <a:rPr lang="ru-RU" sz="1600" kern="1200" dirty="0" err="1"/>
            <a:t>влада</a:t>
          </a:r>
          <a:r>
            <a:rPr lang="ru-RU" sz="1600" kern="1200" dirty="0"/>
            <a:t>»;</a:t>
          </a:r>
          <a:endParaRPr lang="uk-UA" sz="1600" kern="1200" dirty="0"/>
        </a:p>
      </dsp:txBody>
      <dsp:txXfrm>
        <a:off x="2101521" y="4130136"/>
        <a:ext cx="7672996" cy="488415"/>
      </dsp:txXfrm>
    </dsp:sp>
    <dsp:sp modelId="{6207A8AB-B76A-479F-9D23-9FC5966C568E}">
      <dsp:nvSpPr>
        <dsp:cNvPr id="0" name=""/>
        <dsp:cNvSpPr/>
      </dsp:nvSpPr>
      <dsp:spPr>
        <a:xfrm>
          <a:off x="1954903" y="4618552"/>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0CB6BBB-2118-49A7-A23D-49296574B8C1}">
      <dsp:nvSpPr>
        <dsp:cNvPr id="0" name=""/>
        <dsp:cNvSpPr/>
      </dsp:nvSpPr>
      <dsp:spPr>
        <a:xfrm>
          <a:off x="2101521" y="4642973"/>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втіленості</a:t>
          </a:r>
          <a:r>
            <a:rPr lang="ru-RU" sz="1600" kern="1200" dirty="0"/>
            <a:t> </a:t>
          </a:r>
          <a:r>
            <a:rPr lang="ru-RU" sz="1600" kern="1200" dirty="0" err="1"/>
            <a:t>народовладдя</a:t>
          </a:r>
          <a:r>
            <a:rPr lang="ru-RU" sz="1600" kern="1200" dirty="0"/>
            <a:t> – </a:t>
          </a:r>
          <a:r>
            <a:rPr lang="ru-RU" sz="1600" kern="1200" dirty="0" err="1"/>
            <a:t>інтервал</a:t>
          </a:r>
          <a:r>
            <a:rPr lang="ru-RU" sz="1600" kern="1200" dirty="0"/>
            <a:t> «демократична – недемократична </a:t>
          </a:r>
          <a:r>
            <a:rPr lang="ru-RU" sz="1600" kern="1200" dirty="0" err="1"/>
            <a:t>влада</a:t>
          </a:r>
          <a:r>
            <a:rPr lang="ru-RU" sz="1600" kern="1200" dirty="0"/>
            <a:t>»;</a:t>
          </a:r>
          <a:endParaRPr lang="uk-UA" sz="1600" kern="1200" dirty="0"/>
        </a:p>
      </dsp:txBody>
      <dsp:txXfrm>
        <a:off x="2101521" y="4642973"/>
        <a:ext cx="7672996" cy="488415"/>
      </dsp:txXfrm>
    </dsp:sp>
    <dsp:sp modelId="{875BD9D7-E387-46D2-B1C3-F19E39D96685}">
      <dsp:nvSpPr>
        <dsp:cNvPr id="0" name=""/>
        <dsp:cNvSpPr/>
      </dsp:nvSpPr>
      <dsp:spPr>
        <a:xfrm>
          <a:off x="1954903" y="5131389"/>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6AD985-31DD-40F3-A48E-92227BE809EB}">
      <dsp:nvSpPr>
        <dsp:cNvPr id="0" name=""/>
        <dsp:cNvSpPr/>
      </dsp:nvSpPr>
      <dsp:spPr>
        <a:xfrm>
          <a:off x="2101521" y="5155810"/>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a:t>участі держави в суспільному житті – інтервал «етакратична – неетакратична влада»;</a:t>
          </a:r>
          <a:endParaRPr lang="uk-UA" sz="1600" kern="1200" dirty="0"/>
        </a:p>
      </dsp:txBody>
      <dsp:txXfrm>
        <a:off x="2101521" y="5155810"/>
        <a:ext cx="7672996" cy="488415"/>
      </dsp:txXfrm>
    </dsp:sp>
    <dsp:sp modelId="{DEE624DA-AB32-495F-8233-EB44356C9DE1}">
      <dsp:nvSpPr>
        <dsp:cNvPr id="0" name=""/>
        <dsp:cNvSpPr/>
      </dsp:nvSpPr>
      <dsp:spPr>
        <a:xfrm>
          <a:off x="1954903" y="5644226"/>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6E2701-157F-4062-AB23-E682B5C945E9}">
      <dsp:nvSpPr>
        <dsp:cNvPr id="0" name=""/>
        <dsp:cNvSpPr/>
      </dsp:nvSpPr>
      <dsp:spPr>
        <a:xfrm>
          <a:off x="2101521" y="5668646"/>
          <a:ext cx="7672996" cy="48841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ru-RU" sz="1600" kern="1200" dirty="0" err="1"/>
            <a:t>ступеня</a:t>
          </a:r>
          <a:r>
            <a:rPr lang="ru-RU" sz="1600" kern="1200" dirty="0"/>
            <a:t> </a:t>
          </a:r>
          <a:r>
            <a:rPr lang="ru-RU" sz="1600" kern="1200" dirty="0" err="1"/>
            <a:t>впливу</a:t>
          </a:r>
          <a:r>
            <a:rPr lang="ru-RU" sz="1600" kern="1200" dirty="0"/>
            <a:t> </a:t>
          </a:r>
          <a:r>
            <a:rPr lang="ru-RU" sz="1600" kern="1200" dirty="0" err="1"/>
            <a:t>апарату</a:t>
          </a:r>
          <a:r>
            <a:rPr lang="ru-RU" sz="1600" kern="1200" dirty="0"/>
            <a:t> </a:t>
          </a:r>
          <a:r>
            <a:rPr lang="ru-RU" sz="1600" kern="1200" dirty="0" err="1"/>
            <a:t>влади</a:t>
          </a:r>
          <a:r>
            <a:rPr lang="ru-RU" sz="1600" kern="1200" dirty="0"/>
            <a:t>: </a:t>
          </a:r>
          <a:r>
            <a:rPr lang="ru-RU" sz="1600" kern="1200" dirty="0" err="1"/>
            <a:t>інтервал</a:t>
          </a:r>
          <a:r>
            <a:rPr lang="ru-RU" sz="1600" kern="1200" dirty="0"/>
            <a:t> «бюрократична – </a:t>
          </a:r>
          <a:r>
            <a:rPr lang="ru-RU" sz="1600" kern="1200" dirty="0" err="1"/>
            <a:t>небюрократична</a:t>
          </a:r>
          <a:r>
            <a:rPr lang="ru-RU" sz="1600" kern="1200" dirty="0"/>
            <a:t> </a:t>
          </a:r>
          <a:r>
            <a:rPr lang="ru-RU" sz="1600" kern="1200" dirty="0" err="1"/>
            <a:t>влада</a:t>
          </a:r>
          <a:r>
            <a:rPr lang="ru-RU" sz="1600" kern="1200" dirty="0"/>
            <a:t>».</a:t>
          </a:r>
          <a:endParaRPr lang="uk-UA" sz="1600" kern="1200" dirty="0"/>
        </a:p>
      </dsp:txBody>
      <dsp:txXfrm>
        <a:off x="2101521" y="5668646"/>
        <a:ext cx="7672996" cy="488415"/>
      </dsp:txXfrm>
    </dsp:sp>
    <dsp:sp modelId="{7F77F874-BCF6-4A02-BD19-20BF35E63F41}">
      <dsp:nvSpPr>
        <dsp:cNvPr id="0" name=""/>
        <dsp:cNvSpPr/>
      </dsp:nvSpPr>
      <dsp:spPr>
        <a:xfrm>
          <a:off x="1954903" y="6157062"/>
          <a:ext cx="7819614" cy="0"/>
        </a:xfrm>
        <a:prstGeom prst="line">
          <a:avLst/>
        </a:prstGeom>
        <a:solidFill>
          <a:schemeClr val="accent1">
            <a:hueOff val="0"/>
            <a:satOff val="0"/>
            <a:lumOff val="0"/>
            <a:alphaOff val="0"/>
          </a:schemeClr>
        </a:solidFill>
        <a:ln w="15875" cap="rnd"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FD69E-A298-4C3F-A32E-1C23BEB80545}">
      <dsp:nvSpPr>
        <dsp:cNvPr id="0" name=""/>
        <dsp:cNvSpPr/>
      </dsp:nvSpPr>
      <dsp:spPr>
        <a:xfrm>
          <a:off x="2760" y="450999"/>
          <a:ext cx="2691372" cy="5472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uk-UA" sz="1900" kern="1200" dirty="0"/>
            <a:t>Організація</a:t>
          </a:r>
        </a:p>
      </dsp:txBody>
      <dsp:txXfrm>
        <a:off x="2760" y="450999"/>
        <a:ext cx="2691372" cy="547200"/>
      </dsp:txXfrm>
    </dsp:sp>
    <dsp:sp modelId="{0C583686-03AC-48F2-A6DA-7B5C84575585}">
      <dsp:nvSpPr>
        <dsp:cNvPr id="0" name=""/>
        <dsp:cNvSpPr/>
      </dsp:nvSpPr>
      <dsp:spPr>
        <a:xfrm>
          <a:off x="2760" y="998199"/>
          <a:ext cx="2691372" cy="3523722"/>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uk-UA" sz="1900" kern="1200" dirty="0"/>
            <a:t>У цій зоні влада суб'єкта здійснюється безпосередньо і відіграє роль єдиного координуючого механізму.</a:t>
          </a:r>
        </a:p>
      </dsp:txBody>
      <dsp:txXfrm>
        <a:off x="2760" y="998199"/>
        <a:ext cx="2691372" cy="3523722"/>
      </dsp:txXfrm>
    </dsp:sp>
    <dsp:sp modelId="{BDD1C3EB-C2E6-40BF-950A-40D1EBA3D65A}">
      <dsp:nvSpPr>
        <dsp:cNvPr id="0" name=""/>
        <dsp:cNvSpPr/>
      </dsp:nvSpPr>
      <dsp:spPr>
        <a:xfrm>
          <a:off x="3070925" y="450999"/>
          <a:ext cx="2691372" cy="5472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uk-UA" sz="1900" kern="1200" dirty="0" err="1"/>
            <a:t>Метакорпорація</a:t>
          </a:r>
          <a:endParaRPr lang="uk-UA" sz="1900" kern="1200" dirty="0"/>
        </a:p>
      </dsp:txBody>
      <dsp:txXfrm>
        <a:off x="3070925" y="450999"/>
        <a:ext cx="2691372" cy="547200"/>
      </dsp:txXfrm>
    </dsp:sp>
    <dsp:sp modelId="{9EA44832-29D5-45B6-B487-AD7CDCC46091}">
      <dsp:nvSpPr>
        <dsp:cNvPr id="0" name=""/>
        <dsp:cNvSpPr/>
      </dsp:nvSpPr>
      <dsp:spPr>
        <a:xfrm>
          <a:off x="3070925" y="998199"/>
          <a:ext cx="2691372" cy="3523722"/>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ru-RU" sz="1900" kern="1200" dirty="0"/>
            <a:t>У </a:t>
          </a:r>
          <a:r>
            <a:rPr lang="ru-RU" sz="1900" kern="1200" dirty="0" err="1"/>
            <a:t>цій</a:t>
          </a:r>
          <a:r>
            <a:rPr lang="ru-RU" sz="1900" kern="1200" dirty="0"/>
            <a:t> </a:t>
          </a:r>
          <a:r>
            <a:rPr lang="ru-RU" sz="1900" kern="1200" dirty="0" err="1"/>
            <a:t>зоні</a:t>
          </a:r>
          <a:r>
            <a:rPr lang="ru-RU" sz="1900" kern="1200" dirty="0"/>
            <a:t> </a:t>
          </a:r>
          <a:r>
            <a:rPr lang="ru-RU" sz="1900" kern="1200" dirty="0" err="1"/>
            <a:t>влада</a:t>
          </a:r>
          <a:r>
            <a:rPr lang="ru-RU" sz="1900" kern="1200" dirty="0"/>
            <a:t> </a:t>
          </a:r>
          <a:r>
            <a:rPr lang="ru-RU" sz="1900" kern="1200" dirty="0" err="1"/>
            <a:t>пов'язана</a:t>
          </a:r>
          <a:r>
            <a:rPr lang="ru-RU" sz="1900" kern="1200" dirty="0"/>
            <a:t> </a:t>
          </a:r>
          <a:r>
            <a:rPr lang="ru-RU" sz="1900" kern="1200" dirty="0" err="1"/>
            <a:t>із</a:t>
          </a:r>
          <a:r>
            <a:rPr lang="ru-RU" sz="1900" kern="1200" dirty="0"/>
            <a:t> </a:t>
          </a:r>
          <a:r>
            <a:rPr lang="ru-RU" sz="1900" kern="1200" dirty="0" err="1"/>
            <a:t>суб'єктом</a:t>
          </a:r>
          <a:r>
            <a:rPr lang="ru-RU" sz="1900" kern="1200" dirty="0"/>
            <a:t> </a:t>
          </a:r>
          <a:r>
            <a:rPr lang="ru-RU" sz="1900" kern="1200" dirty="0" err="1"/>
            <a:t>влади</a:t>
          </a:r>
          <a:r>
            <a:rPr lang="ru-RU" sz="1900" kern="1200" dirty="0"/>
            <a:t> </a:t>
          </a:r>
          <a:r>
            <a:rPr lang="ru-RU" sz="1900" kern="1200" dirty="0" err="1"/>
            <a:t>майновими</a:t>
          </a:r>
          <a:r>
            <a:rPr lang="ru-RU" sz="1900" kern="1200" dirty="0"/>
            <a:t> </a:t>
          </a:r>
          <a:r>
            <a:rPr lang="ru-RU" sz="1900" kern="1200" dirty="0" err="1"/>
            <a:t>відносинами</a:t>
          </a:r>
          <a:r>
            <a:rPr lang="ru-RU" sz="1900" kern="1200" dirty="0"/>
            <a:t> (</a:t>
          </a:r>
          <a:r>
            <a:rPr lang="ru-RU" sz="1900" kern="1200" dirty="0" err="1"/>
            <a:t>холдингові</a:t>
          </a:r>
          <a:r>
            <a:rPr lang="ru-RU" sz="1900" kern="1200" dirty="0"/>
            <a:t> </a:t>
          </a:r>
          <a:r>
            <a:rPr lang="ru-RU" sz="1900" kern="1200" dirty="0" err="1"/>
            <a:t>системи</a:t>
          </a:r>
          <a:r>
            <a:rPr lang="ru-RU" sz="1900" kern="1200" dirty="0"/>
            <a:t>), </a:t>
          </a:r>
          <a:r>
            <a:rPr lang="ru-RU" sz="1900" kern="1200" dirty="0" err="1"/>
            <a:t>довгостроковими</a:t>
          </a:r>
          <a:r>
            <a:rPr lang="ru-RU" sz="1900" kern="1200" dirty="0"/>
            <a:t> контрактами і договорами про передачу </a:t>
          </a:r>
          <a:r>
            <a:rPr lang="ru-RU" sz="1900" kern="1200" dirty="0" err="1"/>
            <a:t>владних</a:t>
          </a:r>
          <a:r>
            <a:rPr lang="ru-RU" sz="1900" kern="1200" dirty="0"/>
            <a:t> </a:t>
          </a:r>
          <a:r>
            <a:rPr lang="ru-RU" sz="1900" kern="1200" dirty="0" err="1"/>
            <a:t>функцій</a:t>
          </a:r>
          <a:r>
            <a:rPr lang="ru-RU" sz="1900" kern="1200" dirty="0"/>
            <a:t>.</a:t>
          </a:r>
          <a:endParaRPr lang="uk-UA" sz="1900" kern="1200" dirty="0"/>
        </a:p>
      </dsp:txBody>
      <dsp:txXfrm>
        <a:off x="3070925" y="998199"/>
        <a:ext cx="2691372" cy="3523722"/>
      </dsp:txXfrm>
    </dsp:sp>
    <dsp:sp modelId="{CC3F22D2-EF4A-47EA-A27D-0675BE928118}">
      <dsp:nvSpPr>
        <dsp:cNvPr id="0" name=""/>
        <dsp:cNvSpPr/>
      </dsp:nvSpPr>
      <dsp:spPr>
        <a:xfrm>
          <a:off x="6139090" y="450999"/>
          <a:ext cx="2691372" cy="54720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marL="0" lvl="0" indent="0" algn="ctr" defTabSz="844550">
            <a:lnSpc>
              <a:spcPct val="90000"/>
            </a:lnSpc>
            <a:spcBef>
              <a:spcPct val="0"/>
            </a:spcBef>
            <a:spcAft>
              <a:spcPct val="35000"/>
            </a:spcAft>
            <a:buNone/>
          </a:pPr>
          <a:r>
            <a:rPr lang="uk-UA" sz="1900" kern="1200" dirty="0"/>
            <a:t>Ринок</a:t>
          </a:r>
        </a:p>
      </dsp:txBody>
      <dsp:txXfrm>
        <a:off x="6139090" y="450999"/>
        <a:ext cx="2691372" cy="547200"/>
      </dsp:txXfrm>
    </dsp:sp>
    <dsp:sp modelId="{0BC8DA82-D2A1-4AB2-A9A9-9119C904D86E}">
      <dsp:nvSpPr>
        <dsp:cNvPr id="0" name=""/>
        <dsp:cNvSpPr/>
      </dsp:nvSpPr>
      <dsp:spPr>
        <a:xfrm>
          <a:off x="6139090" y="998199"/>
          <a:ext cx="2691372" cy="3523722"/>
        </a:xfrm>
        <a:prstGeom prst="rect">
          <a:avLst/>
        </a:prstGeom>
        <a:solidFill>
          <a:schemeClr val="accent1">
            <a:alpha val="90000"/>
            <a:tint val="40000"/>
            <a:hueOff val="0"/>
            <a:satOff val="0"/>
            <a:lumOff val="0"/>
            <a:alphaOff val="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uk-UA" sz="1900" kern="1200" dirty="0"/>
            <a:t>У цій зоні влада суб'єкта базується на здатності впливати на ринкові ціни і збільшувати економічний прибуток, обмежуючи обсяги виробництва і збуту.</a:t>
          </a:r>
        </a:p>
      </dsp:txBody>
      <dsp:txXfrm>
        <a:off x="6139090" y="998199"/>
        <a:ext cx="2691372" cy="3523722"/>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uk-UA"/>
              <a:t>Клацніть, щоб редагувати стиль зразка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Клацніть, щоб редагувати стиль зразка підзаголовка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Назва та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з підписом">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ка назв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uk-UA"/>
              <a:t>Клацніть, щоб редагувати стиль зразка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ка назви цитат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Істина/хибніст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uk-UA"/>
              <a:t>Клацніть, щоб редагувати стиль зразка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uk-UA"/>
              <a:t>Клацніть, щоб відредагувати стилі зразків тексту</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uk-UA"/>
              <a:t>Клацніть, щоб редагувати стиль зразка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Назва та вміс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Назва розділу">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Клацніть, щоб відредагувати стилі зразків тексту</a:t>
            </a:r>
          </a:p>
        </p:txBody>
      </p:sp>
      <p:sp>
        <p:nvSpPr>
          <p:cNvPr id="4" name="Date Placeholder 3"/>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Клацніть, щоб відредагувати стилі зразків тексту</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uk-UA"/>
              <a:t>Клацніть, щоб редагувати стиль зразка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uk-UA"/>
              <a:t>Клацніть, щоб редагувати стиль зразка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і підпис">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uk-UA"/>
              <a:t>Клацніть, щоб редагувати стиль зразка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uk-UA"/>
              <a:t>Клацніть піктограму, щоб додати зображення</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Клацніть, щоб відредагувати стилі зразків тексту</a:t>
            </a:r>
          </a:p>
        </p:txBody>
      </p:sp>
      <p:sp>
        <p:nvSpPr>
          <p:cNvPr id="5" name="Date Placeholder 4"/>
          <p:cNvSpPr>
            <a:spLocks noGrp="1"/>
          </p:cNvSpPr>
          <p:nvPr>
            <p:ph type="dt" sz="half" idx="10"/>
          </p:nvPr>
        </p:nvSpPr>
        <p:spPr/>
        <p:txBody>
          <a:bodyPr/>
          <a:lstStyle/>
          <a:p>
            <a:fld id="{B61BEF0D-F0BB-DE4B-95CE-6DB70DBA9567}" type="datetimeFigureOut">
              <a:rPr lang="en-US" dirty="0"/>
              <a:pPr/>
              <a:t>10/4/2024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uk-UA"/>
              <a:t>Клацніть, щоб редагувати стиль зразка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10/4/2024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2484EC-F99A-48AC-A000-1F1E5DB0A465}"/>
              </a:ext>
            </a:extLst>
          </p:cNvPr>
          <p:cNvSpPr>
            <a:spLocks noGrp="1"/>
          </p:cNvSpPr>
          <p:nvPr>
            <p:ph type="ctrTitle"/>
          </p:nvPr>
        </p:nvSpPr>
        <p:spPr>
          <a:xfrm>
            <a:off x="2042366" y="-739588"/>
            <a:ext cx="8915399" cy="2262781"/>
          </a:xfrm>
        </p:spPr>
        <p:txBody>
          <a:bodyPr/>
          <a:lstStyle/>
          <a:p>
            <a:pPr algn="ctr"/>
            <a:r>
              <a:rPr lang="uk-UA" sz="1800" b="1" i="0" u="none" strike="noStrike" baseline="0" dirty="0">
                <a:solidFill>
                  <a:srgbClr val="000000"/>
                </a:solidFill>
                <a:latin typeface="Times New Roman" panose="02020603050405020304" pitchFamily="18" charset="0"/>
              </a:rPr>
              <a:t>ТЕМА 2. ЕКОНОМІЧНІ ТЕОРІЇ ТА БАЗИСНІ ІНСТИТУТИ НАЦІОНАЛЬНОЇ ЕКОНОМІКИ </a:t>
            </a:r>
            <a:endParaRPr lang="uk-UA" dirty="0"/>
          </a:p>
        </p:txBody>
      </p:sp>
      <p:sp>
        <p:nvSpPr>
          <p:cNvPr id="3" name="Підзаголовок 2">
            <a:extLst>
              <a:ext uri="{FF2B5EF4-FFF2-40B4-BE49-F238E27FC236}">
                <a16:creationId xmlns:a16="http://schemas.microsoft.com/office/drawing/2014/main" id="{654B0597-033B-488B-991C-FD9D9B967395}"/>
              </a:ext>
            </a:extLst>
          </p:cNvPr>
          <p:cNvSpPr>
            <a:spLocks noGrp="1"/>
          </p:cNvSpPr>
          <p:nvPr>
            <p:ph type="subTitle" idx="1"/>
          </p:nvPr>
        </p:nvSpPr>
        <p:spPr>
          <a:xfrm>
            <a:off x="2454742" y="1756274"/>
            <a:ext cx="8915399" cy="1126283"/>
          </a:xfrm>
        </p:spPr>
        <p:txBody>
          <a:bodyPr>
            <a:normAutofit fontScale="25000" lnSpcReduction="20000"/>
          </a:bodyPr>
          <a:lstStyle/>
          <a:p>
            <a:pPr algn="l"/>
            <a:endParaRPr lang="uk-UA" sz="7200" b="0" i="0" u="none" strike="noStrike" baseline="0" dirty="0">
              <a:solidFill>
                <a:srgbClr val="000000"/>
              </a:solidFill>
              <a:latin typeface="Times New Roman" panose="02020603050405020304" pitchFamily="18" charset="0"/>
            </a:endParaRPr>
          </a:p>
          <a:p>
            <a:r>
              <a:rPr lang="ru-RU" sz="7200" b="0" i="0" u="none" strike="noStrike" baseline="0" dirty="0">
                <a:solidFill>
                  <a:srgbClr val="000000"/>
                </a:solidFill>
                <a:latin typeface="Times New Roman" panose="02020603050405020304" pitchFamily="18" charset="0"/>
              </a:rPr>
              <a:t>1. Характеристика </a:t>
            </a:r>
            <a:r>
              <a:rPr lang="ru-RU" sz="7200" b="0" i="0" u="none" strike="noStrike" baseline="0" dirty="0" err="1">
                <a:solidFill>
                  <a:srgbClr val="000000"/>
                </a:solidFill>
                <a:latin typeface="Times New Roman" panose="02020603050405020304" pitchFamily="18" charset="0"/>
              </a:rPr>
              <a:t>основних</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економічних</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теорій</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національної</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економіки</a:t>
            </a:r>
            <a:r>
              <a:rPr lang="ru-RU" sz="7200" b="0" i="0" u="none" strike="noStrike" baseline="0" dirty="0">
                <a:solidFill>
                  <a:srgbClr val="000000"/>
                </a:solidFill>
                <a:latin typeface="Times New Roman" panose="02020603050405020304" pitchFamily="18" charset="0"/>
              </a:rPr>
              <a:t>. </a:t>
            </a:r>
          </a:p>
          <a:p>
            <a:r>
              <a:rPr lang="ru-RU" sz="7200" b="0" i="0" u="none" strike="noStrike" baseline="0" dirty="0">
                <a:solidFill>
                  <a:srgbClr val="000000"/>
                </a:solidFill>
                <a:latin typeface="Times New Roman" panose="02020603050405020304" pitchFamily="18" charset="0"/>
              </a:rPr>
              <a:t>2. </a:t>
            </a:r>
            <a:r>
              <a:rPr lang="ru-RU" sz="7200" b="0" i="0" u="none" strike="noStrike" baseline="0" dirty="0" err="1">
                <a:solidFill>
                  <a:srgbClr val="000000"/>
                </a:solidFill>
                <a:latin typeface="Times New Roman" panose="02020603050405020304" pitchFamily="18" charset="0"/>
              </a:rPr>
              <a:t>Поняття</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базисних</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інститутів</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національної</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економіки</a:t>
            </a:r>
            <a:r>
              <a:rPr lang="ru-RU" sz="7200" b="0" i="0" u="none" strike="noStrike" baseline="0" dirty="0">
                <a:solidFill>
                  <a:srgbClr val="000000"/>
                </a:solidFill>
                <a:latin typeface="Times New Roman" panose="02020603050405020304" pitchFamily="18" charset="0"/>
              </a:rPr>
              <a:t> </a:t>
            </a:r>
          </a:p>
          <a:p>
            <a:r>
              <a:rPr lang="ru-RU" sz="7200" b="0" i="0" u="none" strike="noStrike" baseline="0" dirty="0">
                <a:solidFill>
                  <a:srgbClr val="000000"/>
                </a:solidFill>
                <a:latin typeface="Times New Roman" panose="02020603050405020304" pitchFamily="18" charset="0"/>
              </a:rPr>
              <a:t>3. </a:t>
            </a:r>
            <a:r>
              <a:rPr lang="ru-RU" sz="7200" b="0" i="0" u="none" strike="noStrike" baseline="0" dirty="0" err="1">
                <a:solidFill>
                  <a:srgbClr val="000000"/>
                </a:solidFill>
                <a:latin typeface="Times New Roman" panose="02020603050405020304" pitchFamily="18" charset="0"/>
              </a:rPr>
              <a:t>Власність</a:t>
            </a:r>
            <a:r>
              <a:rPr lang="ru-RU" sz="7200" b="0" i="0" u="none" strike="noStrike" baseline="0" dirty="0">
                <a:solidFill>
                  <a:srgbClr val="000000"/>
                </a:solidFill>
                <a:latin typeface="Times New Roman" panose="02020603050405020304" pitchFamily="18" charset="0"/>
              </a:rPr>
              <a:t> як </a:t>
            </a:r>
            <a:r>
              <a:rPr lang="ru-RU" sz="7200" b="0" i="0" u="none" strike="noStrike" baseline="0" dirty="0" err="1">
                <a:solidFill>
                  <a:srgbClr val="000000"/>
                </a:solidFill>
                <a:latin typeface="Times New Roman" panose="02020603050405020304" pitchFamily="18" charset="0"/>
              </a:rPr>
              <a:t>базисний</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інститут</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національної</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економіки</a:t>
            </a:r>
            <a:r>
              <a:rPr lang="ru-RU" sz="7200" b="0" i="0" u="none" strike="noStrike" baseline="0" dirty="0">
                <a:solidFill>
                  <a:srgbClr val="000000"/>
                </a:solidFill>
                <a:latin typeface="Times New Roman" panose="02020603050405020304" pitchFamily="18" charset="0"/>
              </a:rPr>
              <a:t> </a:t>
            </a:r>
          </a:p>
          <a:p>
            <a:r>
              <a:rPr lang="ru-RU" sz="7200" b="0" i="0" u="none" strike="noStrike" baseline="0" dirty="0">
                <a:solidFill>
                  <a:srgbClr val="000000"/>
                </a:solidFill>
                <a:latin typeface="Times New Roman" panose="02020603050405020304" pitchFamily="18" charset="0"/>
              </a:rPr>
              <a:t>4. Влада як </a:t>
            </a:r>
            <a:r>
              <a:rPr lang="ru-RU" sz="7200" b="0" i="0" u="none" strike="noStrike" baseline="0" dirty="0" err="1">
                <a:solidFill>
                  <a:srgbClr val="000000"/>
                </a:solidFill>
                <a:latin typeface="Times New Roman" panose="02020603050405020304" pitchFamily="18" charset="0"/>
              </a:rPr>
              <a:t>базисний</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інститут</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національної</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економіки</a:t>
            </a:r>
            <a:r>
              <a:rPr lang="ru-RU" sz="7200" b="0" i="0" u="none" strike="noStrike" baseline="0" dirty="0">
                <a:solidFill>
                  <a:srgbClr val="000000"/>
                </a:solidFill>
                <a:latin typeface="Times New Roman" panose="02020603050405020304" pitchFamily="18" charset="0"/>
              </a:rPr>
              <a:t> </a:t>
            </a:r>
          </a:p>
          <a:p>
            <a:r>
              <a:rPr lang="ru-RU" sz="7200" b="0" i="0" u="none" strike="noStrike" baseline="0" dirty="0">
                <a:solidFill>
                  <a:srgbClr val="000000"/>
                </a:solidFill>
                <a:latin typeface="Times New Roman" panose="02020603050405020304" pitchFamily="18" charset="0"/>
              </a:rPr>
              <a:t>5. </a:t>
            </a:r>
            <a:r>
              <a:rPr lang="ru-RU" sz="7200" b="0" i="0" u="none" strike="noStrike" baseline="0" dirty="0" err="1">
                <a:solidFill>
                  <a:srgbClr val="000000"/>
                </a:solidFill>
                <a:latin typeface="Times New Roman" panose="02020603050405020304" pitchFamily="18" charset="0"/>
              </a:rPr>
              <a:t>Управління</a:t>
            </a:r>
            <a:r>
              <a:rPr lang="ru-RU" sz="7200" b="0" i="0" u="none" strike="noStrike" baseline="0" dirty="0">
                <a:solidFill>
                  <a:srgbClr val="000000"/>
                </a:solidFill>
                <a:latin typeface="Times New Roman" panose="02020603050405020304" pitchFamily="18" charset="0"/>
              </a:rPr>
              <a:t> як </a:t>
            </a:r>
            <a:r>
              <a:rPr lang="ru-RU" sz="7200" b="0" i="0" u="none" strike="noStrike" baseline="0" dirty="0" err="1">
                <a:solidFill>
                  <a:srgbClr val="000000"/>
                </a:solidFill>
                <a:latin typeface="Times New Roman" panose="02020603050405020304" pitchFamily="18" charset="0"/>
              </a:rPr>
              <a:t>базисний</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інститут</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національної</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економіки</a:t>
            </a:r>
            <a:r>
              <a:rPr lang="ru-RU" sz="7200" b="0" i="0" u="none" strike="noStrike" baseline="0" dirty="0">
                <a:solidFill>
                  <a:srgbClr val="000000"/>
                </a:solidFill>
                <a:latin typeface="Times New Roman" panose="02020603050405020304" pitchFamily="18" charset="0"/>
              </a:rPr>
              <a:t> </a:t>
            </a:r>
          </a:p>
          <a:p>
            <a:r>
              <a:rPr lang="ru-RU" sz="7200" b="0" i="0" u="none" strike="noStrike" baseline="0" dirty="0">
                <a:solidFill>
                  <a:srgbClr val="000000"/>
                </a:solidFill>
                <a:latin typeface="Times New Roman" panose="02020603050405020304" pitchFamily="18" charset="0"/>
              </a:rPr>
              <a:t>6. </a:t>
            </a:r>
            <a:r>
              <a:rPr lang="ru-RU" sz="7200" b="0" i="0" u="none" strike="noStrike" baseline="0" dirty="0" err="1">
                <a:solidFill>
                  <a:srgbClr val="000000"/>
                </a:solidFill>
                <a:latin typeface="Times New Roman" panose="02020603050405020304" pitchFamily="18" charset="0"/>
              </a:rPr>
              <a:t>Праця</a:t>
            </a:r>
            <a:r>
              <a:rPr lang="ru-RU" sz="7200" b="0" i="0" u="none" strike="noStrike" baseline="0" dirty="0">
                <a:solidFill>
                  <a:srgbClr val="000000"/>
                </a:solidFill>
                <a:latin typeface="Times New Roman" panose="02020603050405020304" pitchFamily="18" charset="0"/>
              </a:rPr>
              <a:t> як </a:t>
            </a:r>
            <a:r>
              <a:rPr lang="ru-RU" sz="7200" b="0" i="0" u="none" strike="noStrike" baseline="0" dirty="0" err="1">
                <a:solidFill>
                  <a:srgbClr val="000000"/>
                </a:solidFill>
                <a:latin typeface="Times New Roman" panose="02020603050405020304" pitchFamily="18" charset="0"/>
              </a:rPr>
              <a:t>базисний</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інститут</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національної</a:t>
            </a:r>
            <a:r>
              <a:rPr lang="ru-RU" sz="7200" b="0" i="0" u="none" strike="noStrike" baseline="0" dirty="0">
                <a:solidFill>
                  <a:srgbClr val="000000"/>
                </a:solidFill>
                <a:latin typeface="Times New Roman" panose="02020603050405020304" pitchFamily="18" charset="0"/>
              </a:rPr>
              <a:t> </a:t>
            </a:r>
            <a:r>
              <a:rPr lang="ru-RU" sz="7200" b="0" i="0" u="none" strike="noStrike" baseline="0" dirty="0" err="1">
                <a:solidFill>
                  <a:srgbClr val="000000"/>
                </a:solidFill>
                <a:latin typeface="Times New Roman" panose="02020603050405020304" pitchFamily="18" charset="0"/>
              </a:rPr>
              <a:t>економіки</a:t>
            </a:r>
            <a:r>
              <a:rPr lang="ru-RU" sz="7200" b="0" i="0" u="none" strike="noStrike" baseline="0" dirty="0">
                <a:solidFill>
                  <a:srgbClr val="000000"/>
                </a:solidFill>
                <a:latin typeface="Times New Roman" panose="02020603050405020304" pitchFamily="18" charset="0"/>
              </a:rPr>
              <a:t> </a:t>
            </a:r>
          </a:p>
          <a:p>
            <a:endParaRPr lang="uk-UA" dirty="0"/>
          </a:p>
        </p:txBody>
      </p:sp>
    </p:spTree>
    <p:extLst>
      <p:ext uri="{BB962C8B-B14F-4D97-AF65-F5344CB8AC3E}">
        <p14:creationId xmlns:p14="http://schemas.microsoft.com/office/powerpoint/2010/main" val="352305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9287480-E993-453E-ABEA-9933F671B35C}"/>
              </a:ext>
            </a:extLst>
          </p:cNvPr>
          <p:cNvSpPr txBox="1"/>
          <p:nvPr/>
        </p:nvSpPr>
        <p:spPr>
          <a:xfrm>
            <a:off x="1766047" y="667435"/>
            <a:ext cx="8635253" cy="5016758"/>
          </a:xfrm>
          <a:prstGeom prst="rect">
            <a:avLst/>
          </a:prstGeom>
          <a:noFill/>
        </p:spPr>
        <p:txBody>
          <a:bodyPr wrap="square">
            <a:spAutoFit/>
          </a:bodyPr>
          <a:lstStyle/>
          <a:p>
            <a:pPr algn="ctr"/>
            <a:r>
              <a:rPr lang="ru-RU" sz="2000" b="1" dirty="0">
                <a:solidFill>
                  <a:srgbClr val="000000"/>
                </a:solidFill>
                <a:latin typeface="Times New Roman" panose="02020603050405020304" pitchFamily="18" charset="0"/>
              </a:rPr>
              <a:t>3. </a:t>
            </a:r>
            <a:r>
              <a:rPr lang="ru-RU" sz="2000" b="1" dirty="0" err="1">
                <a:solidFill>
                  <a:srgbClr val="000000"/>
                </a:solidFill>
                <a:latin typeface="Times New Roman" panose="02020603050405020304" pitchFamily="18" charset="0"/>
              </a:rPr>
              <a:t>Власність</a:t>
            </a:r>
            <a:r>
              <a:rPr lang="ru-RU" sz="2000" b="1" dirty="0">
                <a:solidFill>
                  <a:srgbClr val="000000"/>
                </a:solidFill>
                <a:latin typeface="Times New Roman" panose="02020603050405020304" pitchFamily="18" charset="0"/>
              </a:rPr>
              <a:t> як </a:t>
            </a:r>
            <a:r>
              <a:rPr lang="ru-RU" sz="2000" b="1" dirty="0" err="1">
                <a:solidFill>
                  <a:srgbClr val="000000"/>
                </a:solidFill>
                <a:latin typeface="Times New Roman" panose="02020603050405020304" pitchFamily="18" charset="0"/>
              </a:rPr>
              <a:t>базисний</a:t>
            </a:r>
            <a:r>
              <a:rPr lang="ru-RU" sz="2000" b="1" dirty="0">
                <a:solidFill>
                  <a:srgbClr val="000000"/>
                </a:solidFill>
                <a:latin typeface="Times New Roman" panose="02020603050405020304" pitchFamily="18" charset="0"/>
              </a:rPr>
              <a:t> </a:t>
            </a:r>
            <a:r>
              <a:rPr lang="ru-RU" sz="2000" b="1" dirty="0" err="1">
                <a:solidFill>
                  <a:srgbClr val="000000"/>
                </a:solidFill>
                <a:latin typeface="Times New Roman" panose="02020603050405020304" pitchFamily="18" charset="0"/>
              </a:rPr>
              <a:t>інститут</a:t>
            </a:r>
            <a:r>
              <a:rPr lang="ru-RU" sz="2000" b="1" dirty="0">
                <a:solidFill>
                  <a:srgbClr val="000000"/>
                </a:solidFill>
                <a:latin typeface="Times New Roman" panose="02020603050405020304" pitchFamily="18" charset="0"/>
              </a:rPr>
              <a:t> </a:t>
            </a:r>
            <a:r>
              <a:rPr lang="ru-RU" sz="2000" b="1" dirty="0" err="1">
                <a:solidFill>
                  <a:srgbClr val="000000"/>
                </a:solidFill>
                <a:latin typeface="Times New Roman" panose="02020603050405020304" pitchFamily="18" charset="0"/>
              </a:rPr>
              <a:t>національної</a:t>
            </a:r>
            <a:r>
              <a:rPr lang="ru-RU" sz="2000" b="1" dirty="0">
                <a:solidFill>
                  <a:srgbClr val="000000"/>
                </a:solidFill>
                <a:latin typeface="Times New Roman" panose="02020603050405020304" pitchFamily="18" charset="0"/>
              </a:rPr>
              <a:t> </a:t>
            </a:r>
            <a:r>
              <a:rPr lang="ru-RU" sz="2000" b="1" dirty="0" err="1">
                <a:solidFill>
                  <a:srgbClr val="000000"/>
                </a:solidFill>
                <a:latin typeface="Times New Roman" panose="02020603050405020304" pitchFamily="18" charset="0"/>
              </a:rPr>
              <a:t>економіки</a:t>
            </a:r>
            <a:endParaRPr lang="ru-RU" sz="2000" b="1" dirty="0">
              <a:solidFill>
                <a:srgbClr val="000000"/>
              </a:solidFill>
              <a:latin typeface="Times New Roman" panose="02020603050405020304" pitchFamily="18" charset="0"/>
            </a:endParaRPr>
          </a:p>
          <a:p>
            <a:pPr algn="just"/>
            <a:endParaRPr lang="ru-RU" sz="2000" b="1" dirty="0">
              <a:solidFill>
                <a:srgbClr val="000000"/>
              </a:solidFill>
              <a:latin typeface="Times New Roman" panose="02020603050405020304" pitchFamily="18" charset="0"/>
            </a:endParaRPr>
          </a:p>
          <a:p>
            <a:pPr algn="just"/>
            <a:r>
              <a:rPr lang="uk-UA" sz="2000" b="0" i="0" u="none" strike="noStrike" baseline="0" dirty="0">
                <a:solidFill>
                  <a:srgbClr val="000000"/>
                </a:solidFill>
                <a:latin typeface="Times New Roman" panose="02020603050405020304" pitchFamily="18" charset="0"/>
              </a:rPr>
              <a:t>Відносини власності є </a:t>
            </a:r>
            <a:r>
              <a:rPr lang="uk-UA" sz="2000" b="1" i="1" u="none" strike="noStrike" baseline="0" dirty="0">
                <a:solidFill>
                  <a:srgbClr val="000000"/>
                </a:solidFill>
                <a:latin typeface="Times New Roman" panose="02020603050405020304" pitchFamily="18" charset="0"/>
              </a:rPr>
              <a:t>об'єктивно-суб'єктивні відносини, </a:t>
            </a:r>
            <a:r>
              <a:rPr lang="uk-UA" sz="2000" b="0" i="0" u="none" strike="noStrike" baseline="0" dirty="0">
                <a:solidFill>
                  <a:srgbClr val="000000"/>
                </a:solidFill>
                <a:latin typeface="Times New Roman" panose="02020603050405020304" pitchFamily="18" charset="0"/>
              </a:rPr>
              <a:t>де об'єктом виступають матеріальні умови виробництва і життя людини (засоби виробництва і робоча сила), а також результати виробництва (матеріальні блага і послуги), а суб'єктами - людина, товариства, асоціації, трудові колективи, представники держави, працівники державного апарату. </a:t>
            </a:r>
          </a:p>
          <a:p>
            <a:pPr algn="just"/>
            <a:r>
              <a:rPr lang="uk-UA" sz="2000" b="0" i="0" u="none" strike="noStrike" baseline="0" dirty="0">
                <a:solidFill>
                  <a:srgbClr val="000000"/>
                </a:solidFill>
                <a:latin typeface="Times New Roman" panose="02020603050405020304" pitchFamily="18" charset="0"/>
              </a:rPr>
              <a:t>Відносини власності охоплюють процеси привласнення, відчуження, користування, володіння і розпорядження факторами виробництва і продуктами праці, стратегію і тактику розвитку виробництва, напряму використання засобів, вибору форм організації праці і виробництва, а також контролю за ними. Отже, </a:t>
            </a:r>
            <a:r>
              <a:rPr lang="uk-UA" sz="2000" b="1" i="1" u="none" strike="noStrike" baseline="0" dirty="0">
                <a:solidFill>
                  <a:srgbClr val="000000"/>
                </a:solidFill>
                <a:latin typeface="Times New Roman" panose="02020603050405020304" pitchFamily="18" charset="0"/>
              </a:rPr>
              <a:t>власність</a:t>
            </a:r>
            <a:r>
              <a:rPr lang="uk-UA" sz="2000" b="0" i="1" u="none" strike="noStrike" baseline="0" dirty="0">
                <a:solidFill>
                  <a:srgbClr val="000000"/>
                </a:solidFill>
                <a:latin typeface="Times New Roman" panose="02020603050405020304" pitchFamily="18" charset="0"/>
              </a:rPr>
              <a:t> </a:t>
            </a:r>
            <a:r>
              <a:rPr lang="uk-UA" sz="2000" b="0" i="0" u="none" strike="noStrike" baseline="0" dirty="0">
                <a:solidFill>
                  <a:srgbClr val="000000"/>
                </a:solidFill>
                <a:latin typeface="Times New Roman" panose="02020603050405020304" pitchFamily="18" charset="0"/>
              </a:rPr>
              <a:t>- </a:t>
            </a:r>
            <a:r>
              <a:rPr lang="uk-UA" sz="2000" b="0" i="1" u="none" strike="noStrike" baseline="0" dirty="0">
                <a:solidFill>
                  <a:srgbClr val="000000"/>
                </a:solidFill>
                <a:latin typeface="Times New Roman" panose="02020603050405020304" pitchFamily="18" charset="0"/>
              </a:rPr>
              <a:t>це ціле, а її елементами (частинами цілого) є володіння, користування і розпорядження</a:t>
            </a:r>
            <a:r>
              <a:rPr lang="uk-UA" sz="2000" b="1" i="1" u="none" strike="noStrike" baseline="0" dirty="0">
                <a:solidFill>
                  <a:srgbClr val="000000"/>
                </a:solidFill>
                <a:latin typeface="Times New Roman" panose="02020603050405020304" pitchFamily="18" charset="0"/>
              </a:rPr>
              <a:t>. </a:t>
            </a:r>
          </a:p>
          <a:p>
            <a:pPr algn="just"/>
            <a:r>
              <a:rPr lang="uk-UA" sz="2000" b="0" i="0" u="none" strike="noStrike" baseline="0" dirty="0">
                <a:solidFill>
                  <a:srgbClr val="000000"/>
                </a:solidFill>
                <a:latin typeface="Times New Roman" panose="02020603050405020304" pitchFamily="18" charset="0"/>
              </a:rPr>
              <a:t>Зв'язок між цими елементами такий: розпорядження визначається користуванням, користування визначається володінням, володіння визначається формами власності. </a:t>
            </a:r>
            <a:r>
              <a:rPr lang="ru-RU" sz="2000" b="1" dirty="0">
                <a:solidFill>
                  <a:srgbClr val="000000"/>
                </a:solidFill>
                <a:latin typeface="Times New Roman" panose="02020603050405020304" pitchFamily="18" charset="0"/>
              </a:rPr>
              <a:t> </a:t>
            </a:r>
            <a:endParaRPr lang="uk-UA" sz="2000" b="1" dirty="0">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13286089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F2DB944-14C9-4EB0-9ED4-3D7B57380E18}"/>
              </a:ext>
            </a:extLst>
          </p:cNvPr>
          <p:cNvSpPr txBox="1"/>
          <p:nvPr/>
        </p:nvSpPr>
        <p:spPr>
          <a:xfrm>
            <a:off x="2169458" y="1084346"/>
            <a:ext cx="8247529" cy="3170099"/>
          </a:xfrm>
          <a:prstGeom prst="rect">
            <a:avLst/>
          </a:prstGeom>
          <a:noFill/>
        </p:spPr>
        <p:txBody>
          <a:bodyPr wrap="square">
            <a:spAutoFit/>
          </a:bodyPr>
          <a:lstStyle/>
          <a:p>
            <a:pPr algn="just"/>
            <a:r>
              <a:rPr lang="ru-RU" sz="2000" b="1" i="1" u="none" strike="noStrike" baseline="0" dirty="0" err="1">
                <a:solidFill>
                  <a:srgbClr val="000000"/>
                </a:solidFill>
                <a:latin typeface="Times New Roman" panose="02020603050405020304" pitchFamily="18" charset="0"/>
              </a:rPr>
              <a:t>Згідно</a:t>
            </a:r>
            <a:r>
              <a:rPr lang="ru-RU" sz="2000" b="1" i="1" u="none" strike="noStrike" baseline="0" dirty="0">
                <a:solidFill>
                  <a:srgbClr val="000000"/>
                </a:solidFill>
                <a:latin typeface="Times New Roman" panose="02020603050405020304" pitchFamily="18" charset="0"/>
              </a:rPr>
              <a:t> з </a:t>
            </a:r>
            <a:r>
              <a:rPr lang="ru-RU" sz="2000" b="1" i="1" u="none" strike="noStrike" baseline="0" dirty="0" err="1">
                <a:solidFill>
                  <a:srgbClr val="000000"/>
                </a:solidFill>
                <a:latin typeface="Times New Roman" panose="02020603050405020304" pitchFamily="18" charset="0"/>
              </a:rPr>
              <a:t>економічною</a:t>
            </a:r>
            <a:r>
              <a:rPr lang="ru-RU" sz="2000" b="1" i="1" u="none" strike="noStrike" baseline="0" dirty="0">
                <a:solidFill>
                  <a:srgbClr val="000000"/>
                </a:solidFill>
                <a:latin typeface="Times New Roman" panose="02020603050405020304" pitchFamily="18" charset="0"/>
              </a:rPr>
              <a:t> </a:t>
            </a:r>
            <a:r>
              <a:rPr lang="ru-RU" sz="2000" b="1" i="1" u="none" strike="noStrike" baseline="0" dirty="0" err="1">
                <a:solidFill>
                  <a:srgbClr val="000000"/>
                </a:solidFill>
                <a:latin typeface="Times New Roman" panose="02020603050405020304" pitchFamily="18" charset="0"/>
              </a:rPr>
              <a:t>теорією</a:t>
            </a:r>
            <a:r>
              <a:rPr lang="ru-RU" sz="2000" b="1" i="1" u="none" strike="noStrike" baseline="0" dirty="0">
                <a:solidFill>
                  <a:srgbClr val="000000"/>
                </a:solidFill>
                <a:latin typeface="Times New Roman" panose="02020603050405020304" pitchFamily="18" charset="0"/>
              </a:rPr>
              <a:t> прав </a:t>
            </a:r>
            <a:r>
              <a:rPr lang="ru-RU" sz="2000" b="1" i="1" u="none" strike="noStrike" baseline="0" dirty="0" err="1">
                <a:solidFill>
                  <a:srgbClr val="000000"/>
                </a:solidFill>
                <a:latin typeface="Times New Roman" panose="02020603050405020304" pitchFamily="18" charset="0"/>
              </a:rPr>
              <a:t>власності</a:t>
            </a:r>
            <a:r>
              <a:rPr lang="ru-RU" sz="2000" b="0" i="1"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не ресурс (</a:t>
            </a:r>
            <a:r>
              <a:rPr lang="ru-RU" sz="2000" b="0" i="0" u="none" strike="noStrike" baseline="0" dirty="0" err="1">
                <a:solidFill>
                  <a:srgbClr val="000000"/>
                </a:solidFill>
                <a:latin typeface="Times New Roman" panose="02020603050405020304" pitchFamily="18" charset="0"/>
              </a:rPr>
              <a:t>засоби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виробництва</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або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робоча</a:t>
            </a:r>
            <a:r>
              <a:rPr lang="ru-RU" sz="2000" b="0" i="0" u="none" strike="noStrike" baseline="0" dirty="0">
                <a:solidFill>
                  <a:srgbClr val="000000"/>
                </a:solidFill>
                <a:latin typeface="Times New Roman" panose="02020603050405020304" pitchFamily="18" charset="0"/>
              </a:rPr>
              <a:t> сила) сам по </a:t>
            </a:r>
            <a:r>
              <a:rPr lang="ru-RU" sz="2000" b="0" i="0" u="none" strike="noStrike" baseline="0" dirty="0" err="1">
                <a:solidFill>
                  <a:srgbClr val="000000"/>
                </a:solidFill>
                <a:latin typeface="Times New Roman" panose="02020603050405020304" pitchFamily="18" charset="0"/>
              </a:rPr>
              <a:t>собі</a:t>
            </a:r>
            <a:r>
              <a:rPr lang="ru-RU" sz="2000" b="0" i="0" u="none" strike="noStrike" baseline="0" dirty="0">
                <a:solidFill>
                  <a:srgbClr val="000000"/>
                </a:solidFill>
                <a:latin typeface="Times New Roman" panose="02020603050405020304" pitchFamily="18" charset="0"/>
              </a:rPr>
              <a:t> є </a:t>
            </a:r>
            <a:r>
              <a:rPr lang="ru-RU" sz="2000" b="0" i="0" u="none" strike="noStrike" baseline="0" dirty="0" err="1">
                <a:solidFill>
                  <a:srgbClr val="000000"/>
                </a:solidFill>
                <a:latin typeface="Times New Roman" panose="02020603050405020304" pitchFamily="18" charset="0"/>
              </a:rPr>
              <a:t>власністю</a:t>
            </a:r>
            <a:r>
              <a:rPr lang="ru-RU" sz="2000" b="0" i="0" u="none" strike="noStrike" baseline="0" dirty="0">
                <a:solidFill>
                  <a:srgbClr val="000000"/>
                </a:solidFill>
                <a:latin typeface="Times New Roman" panose="02020603050405020304" pitchFamily="18" charset="0"/>
              </a:rPr>
              <a:t>, а пучок </a:t>
            </a:r>
            <a:r>
              <a:rPr lang="ru-RU" sz="2000" b="0" i="0" u="none" strike="noStrike" baseline="0" dirty="0" err="1">
                <a:solidFill>
                  <a:srgbClr val="000000"/>
                </a:solidFill>
                <a:latin typeface="Times New Roman" panose="02020603050405020304" pitchFamily="18" charset="0"/>
              </a:rPr>
              <a:t>або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частка</a:t>
            </a:r>
            <a:r>
              <a:rPr lang="ru-RU" sz="2000" b="0" i="0" u="none" strike="noStrike" baseline="0" dirty="0">
                <a:solidFill>
                  <a:srgbClr val="000000"/>
                </a:solidFill>
                <a:latin typeface="Times New Roman" panose="02020603050405020304" pitchFamily="18" charset="0"/>
              </a:rPr>
              <a:t> прав на </a:t>
            </a:r>
            <a:r>
              <a:rPr lang="ru-RU" sz="2000" b="0" i="0" u="none" strike="noStrike" baseline="0" dirty="0" err="1">
                <a:solidFill>
                  <a:srgbClr val="000000"/>
                </a:solidFill>
                <a:latin typeface="Times New Roman" panose="02020603050405020304" pitchFamily="18" charset="0"/>
              </a:rPr>
              <a:t>використання</a:t>
            </a:r>
            <a:r>
              <a:rPr lang="ru-RU" sz="2000" b="0" i="0" u="none" strike="noStrike" baseline="0" dirty="0">
                <a:solidFill>
                  <a:srgbClr val="000000"/>
                </a:solidFill>
                <a:latin typeface="Times New Roman" panose="02020603050405020304" pitchFamily="18" charset="0"/>
              </a:rPr>
              <a:t> ресурсу. </a:t>
            </a:r>
          </a:p>
          <a:p>
            <a:pPr algn="just"/>
            <a:r>
              <a:rPr lang="uk-UA" sz="2000" b="0" i="0" u="none" strike="noStrike" baseline="0" dirty="0">
                <a:solidFill>
                  <a:srgbClr val="000000"/>
                </a:solidFill>
                <a:latin typeface="Times New Roman" panose="02020603050405020304" pitchFamily="18" charset="0"/>
              </a:rPr>
              <a:t>Біля витоків теорії прав власності стояли два відомі американські економісти - Р. </a:t>
            </a:r>
            <a:r>
              <a:rPr lang="uk-UA" sz="2000" b="0" i="0" u="none" strike="noStrike" baseline="0" dirty="0" err="1">
                <a:solidFill>
                  <a:srgbClr val="000000"/>
                </a:solidFill>
                <a:latin typeface="Times New Roman" panose="02020603050405020304" pitchFamily="18" charset="0"/>
              </a:rPr>
              <a:t>Коуз</a:t>
            </a:r>
            <a:r>
              <a:rPr lang="uk-UA" sz="2000" b="0" i="0" u="none" strike="noStrike" baseline="0" dirty="0">
                <a:solidFill>
                  <a:srgbClr val="000000"/>
                </a:solidFill>
                <a:latin typeface="Times New Roman" panose="02020603050405020304" pitchFamily="18" charset="0"/>
              </a:rPr>
              <a:t> і А. </a:t>
            </a:r>
            <a:r>
              <a:rPr lang="uk-UA" sz="2000" b="0" i="0" u="none" strike="noStrike" baseline="0" dirty="0" err="1">
                <a:solidFill>
                  <a:srgbClr val="000000"/>
                </a:solidFill>
                <a:latin typeface="Times New Roman" panose="02020603050405020304" pitchFamily="18" charset="0"/>
              </a:rPr>
              <a:t>Алчіан</a:t>
            </a:r>
            <a:r>
              <a:rPr lang="uk-UA" sz="2000" b="0" i="0" u="none" strike="noStrike" baseline="0" dirty="0">
                <a:solidFill>
                  <a:srgbClr val="000000"/>
                </a:solidFill>
                <a:latin typeface="Times New Roman" panose="02020603050405020304" pitchFamily="18" charset="0"/>
              </a:rPr>
              <a:t>. У подальшій розробці цієї теорії брали участь Й. </a:t>
            </a:r>
            <a:r>
              <a:rPr lang="uk-UA" sz="2000" b="0" i="0" u="none" strike="noStrike" baseline="0" dirty="0" err="1">
                <a:solidFill>
                  <a:srgbClr val="000000"/>
                </a:solidFill>
                <a:latin typeface="Times New Roman" panose="02020603050405020304" pitchFamily="18" charset="0"/>
              </a:rPr>
              <a:t>Барцель</a:t>
            </a:r>
            <a:r>
              <a:rPr lang="uk-UA" sz="2000" b="0" i="0" u="none" strike="noStrike" baseline="0" dirty="0">
                <a:solidFill>
                  <a:srgbClr val="000000"/>
                </a:solidFill>
                <a:latin typeface="Times New Roman" panose="02020603050405020304" pitchFamily="18" charset="0"/>
              </a:rPr>
              <a:t>, Р. </a:t>
            </a:r>
            <a:r>
              <a:rPr lang="uk-UA" sz="2000" b="0" i="0" u="none" strike="noStrike" baseline="0" dirty="0" err="1">
                <a:solidFill>
                  <a:srgbClr val="000000"/>
                </a:solidFill>
                <a:latin typeface="Times New Roman" panose="02020603050405020304" pitchFamily="18" charset="0"/>
              </a:rPr>
              <a:t>Беккер</a:t>
            </a:r>
            <a:r>
              <a:rPr lang="uk-UA" sz="2000" b="0" i="0" u="none" strike="noStrike" baseline="0" dirty="0">
                <a:solidFill>
                  <a:srgbClr val="000000"/>
                </a:solidFill>
                <a:latin typeface="Times New Roman" panose="02020603050405020304" pitchFamily="18" charset="0"/>
              </a:rPr>
              <a:t>, Д. </a:t>
            </a:r>
            <a:r>
              <a:rPr lang="uk-UA" sz="2000" b="0" i="0" u="none" strike="noStrike" baseline="0" dirty="0" err="1">
                <a:solidFill>
                  <a:srgbClr val="000000"/>
                </a:solidFill>
                <a:latin typeface="Times New Roman" panose="02020603050405020304" pitchFamily="18" charset="0"/>
              </a:rPr>
              <a:t>Норт</a:t>
            </a:r>
            <a:r>
              <a:rPr lang="uk-UA" sz="2000" b="0" i="0" u="none" strike="noStrike" baseline="0" dirty="0">
                <a:solidFill>
                  <a:srgbClr val="000000"/>
                </a:solidFill>
                <a:latin typeface="Times New Roman" panose="02020603050405020304" pitchFamily="18" charset="0"/>
              </a:rPr>
              <a:t>, Н.С. </a:t>
            </a:r>
            <a:r>
              <a:rPr lang="uk-UA" sz="2000" b="0" i="0" u="none" strike="noStrike" baseline="0" dirty="0" err="1">
                <a:solidFill>
                  <a:srgbClr val="000000"/>
                </a:solidFill>
                <a:latin typeface="Times New Roman" panose="02020603050405020304" pitchFamily="18" charset="0"/>
              </a:rPr>
              <a:t>Ченг</a:t>
            </a:r>
            <a:r>
              <a:rPr lang="uk-UA" sz="2000" b="0" i="0" u="none" strike="noStrike" baseline="0" dirty="0">
                <a:solidFill>
                  <a:srgbClr val="000000"/>
                </a:solidFill>
                <a:latin typeface="Times New Roman" panose="02020603050405020304" pitchFamily="18" charset="0"/>
              </a:rPr>
              <a:t>, Р. </a:t>
            </a:r>
            <a:r>
              <a:rPr lang="uk-UA" sz="2000" b="0" i="0" u="none" strike="noStrike" baseline="0" dirty="0" err="1">
                <a:solidFill>
                  <a:srgbClr val="000000"/>
                </a:solidFill>
                <a:latin typeface="Times New Roman" panose="02020603050405020304" pitchFamily="18" charset="0"/>
              </a:rPr>
              <a:t>Познер</a:t>
            </a:r>
            <a:r>
              <a:rPr lang="uk-UA" sz="2000" b="0" i="0" u="none" strike="noStrike" baseline="0" dirty="0">
                <a:solidFill>
                  <a:srgbClr val="000000"/>
                </a:solidFill>
                <a:latin typeface="Times New Roman" panose="02020603050405020304" pitchFamily="18" charset="0"/>
              </a:rPr>
              <a:t> і ін. </a:t>
            </a:r>
          </a:p>
          <a:p>
            <a:pPr algn="just"/>
            <a:r>
              <a:rPr lang="uk-UA" sz="2000" b="0" i="1" u="none" strike="noStrike" baseline="0" dirty="0">
                <a:solidFill>
                  <a:schemeClr val="accent1">
                    <a:lumMod val="75000"/>
                  </a:schemeClr>
                </a:solidFill>
                <a:latin typeface="Times New Roman" panose="02020603050405020304" pitchFamily="18" charset="0"/>
              </a:rPr>
              <a:t>Права власності розуміються як санкціоновані суспільством (законами держави, традиціями, звичаями, розпорядженнями адміністрації і </a:t>
            </a:r>
            <a:r>
              <a:rPr lang="uk-UA" sz="2000" b="0" i="1" u="none" strike="noStrike" baseline="0" dirty="0" err="1">
                <a:solidFill>
                  <a:schemeClr val="accent1">
                    <a:lumMod val="75000"/>
                  </a:schemeClr>
                </a:solidFill>
                <a:latin typeface="Times New Roman" panose="02020603050405020304" pitchFamily="18" charset="0"/>
              </a:rPr>
              <a:t>т.д</a:t>
            </a:r>
            <a:r>
              <a:rPr lang="uk-UA" sz="2000" b="0" i="1" u="none" strike="noStrike" baseline="0" dirty="0">
                <a:solidFill>
                  <a:schemeClr val="accent1">
                    <a:lumMod val="75000"/>
                  </a:schemeClr>
                </a:solidFill>
                <a:latin typeface="Times New Roman" panose="02020603050405020304" pitchFamily="18" charset="0"/>
              </a:rPr>
              <a:t>.) поведінкові відносини між людьми, які виникають у зв'язку з існуванням благ і стосуються їх використання. </a:t>
            </a:r>
            <a:endParaRPr lang="uk-UA" sz="2000" dirty="0">
              <a:solidFill>
                <a:schemeClr val="accent1">
                  <a:lumMod val="75000"/>
                </a:schemeClr>
              </a:solidFill>
            </a:endParaRPr>
          </a:p>
        </p:txBody>
      </p:sp>
    </p:spTree>
    <p:extLst>
      <p:ext uri="{BB962C8B-B14F-4D97-AF65-F5344CB8AC3E}">
        <p14:creationId xmlns:p14="http://schemas.microsoft.com/office/powerpoint/2010/main" val="40252259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4F0804D-4B49-4B59-A57B-2AE781283BB3}"/>
              </a:ext>
            </a:extLst>
          </p:cNvPr>
          <p:cNvSpPr txBox="1"/>
          <p:nvPr/>
        </p:nvSpPr>
        <p:spPr>
          <a:xfrm>
            <a:off x="2501153" y="632989"/>
            <a:ext cx="7817223" cy="4093428"/>
          </a:xfrm>
          <a:prstGeom prst="rect">
            <a:avLst/>
          </a:prstGeom>
          <a:noFill/>
        </p:spPr>
        <p:txBody>
          <a:bodyPr wrap="square">
            <a:spAutoFit/>
          </a:bodyPr>
          <a:lstStyle/>
          <a:p>
            <a:pPr algn="just"/>
            <a:r>
              <a:rPr lang="uk-UA" sz="2000" b="0" i="0" u="none" strike="noStrike" baseline="0" dirty="0">
                <a:solidFill>
                  <a:srgbClr val="000000"/>
                </a:solidFill>
                <a:latin typeface="Times New Roman" panose="02020603050405020304" pitchFamily="18" charset="0"/>
              </a:rPr>
              <a:t>Відносини власності в цій теорії виводяться з обмеженості ресурсів: без якої-небудь передумови рідкості безглуздо говорити про власність. Тому </a:t>
            </a:r>
            <a:r>
              <a:rPr lang="uk-UA" sz="2000" b="1" i="1" u="none" strike="noStrike" baseline="0" dirty="0">
                <a:solidFill>
                  <a:srgbClr val="000000"/>
                </a:solidFill>
                <a:latin typeface="Times New Roman" panose="02020603050405020304" pitchFamily="18" charset="0"/>
              </a:rPr>
              <a:t>відносини власності </a:t>
            </a:r>
            <a:r>
              <a:rPr lang="uk-UA" sz="2000" b="0" i="0" u="none" strike="noStrike" baseline="0" dirty="0">
                <a:solidFill>
                  <a:srgbClr val="000000"/>
                </a:solidFill>
                <a:latin typeface="Times New Roman" panose="02020603050405020304" pitchFamily="18" charset="0"/>
              </a:rPr>
              <a:t>– </a:t>
            </a:r>
            <a:r>
              <a:rPr lang="uk-UA" sz="2000" b="0" i="1" u="none" strike="noStrike" baseline="0" dirty="0">
                <a:solidFill>
                  <a:srgbClr val="000000"/>
                </a:solidFill>
                <a:latin typeface="Times New Roman" panose="02020603050405020304" pitchFamily="18" charset="0"/>
              </a:rPr>
              <a:t>це система виключень з доступу до матеріальних і нематеріальних ресурсів. </a:t>
            </a:r>
            <a:r>
              <a:rPr lang="uk-UA" sz="2000" b="0" i="0" u="none" strike="noStrike" baseline="0" dirty="0">
                <a:solidFill>
                  <a:srgbClr val="000000"/>
                </a:solidFill>
                <a:latin typeface="Times New Roman" panose="02020603050405020304" pitchFamily="18" charset="0"/>
              </a:rPr>
              <a:t>Якщо відсутні виключення з доступу до ресурсів, вони нічиї, нікому не належать або, що одне і те ж – належать всім, хто має вільний доступ до них. Згідно цієї теорії, такі ресурси не є об'єктом власності. </a:t>
            </a:r>
          </a:p>
          <a:p>
            <a:pPr algn="just"/>
            <a:r>
              <a:rPr lang="ru-RU" sz="2000" b="0" i="0" u="none" strike="noStrike" baseline="0" dirty="0" err="1">
                <a:solidFill>
                  <a:srgbClr val="000000"/>
                </a:solidFill>
                <a:latin typeface="Times New Roman" panose="02020603050405020304" pitchFamily="18" charset="0"/>
              </a:rPr>
              <a:t>Виключити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інших</a:t>
            </a:r>
            <a:r>
              <a:rPr lang="ru-RU" sz="2000" b="0" i="0" u="none" strike="noStrike" baseline="0" dirty="0">
                <a:solidFill>
                  <a:srgbClr val="000000"/>
                </a:solidFill>
                <a:latin typeface="Times New Roman" panose="02020603050405020304" pitchFamily="18" charset="0"/>
              </a:rPr>
              <a:t> з </a:t>
            </a:r>
            <a:r>
              <a:rPr lang="ru-RU" sz="2000" b="0" i="0" u="none" strike="noStrike" baseline="0" dirty="0" err="1">
                <a:solidFill>
                  <a:srgbClr val="000000"/>
                </a:solidFill>
                <a:latin typeface="Times New Roman" panose="02020603050405020304" pitchFamily="18" charset="0"/>
              </a:rPr>
              <a:t>вільного</a:t>
            </a:r>
            <a:r>
              <a:rPr lang="ru-RU" sz="2000" b="0" i="0" u="none" strike="noStrike" baseline="0" dirty="0">
                <a:solidFill>
                  <a:srgbClr val="000000"/>
                </a:solidFill>
                <a:latin typeface="Times New Roman" panose="02020603050405020304" pitchFamily="18" charset="0"/>
              </a:rPr>
              <a:t> доступу до </a:t>
            </a:r>
            <a:r>
              <a:rPr lang="ru-RU" sz="2000" b="0" i="0" u="none" strike="noStrike" baseline="0" dirty="0" err="1">
                <a:solidFill>
                  <a:srgbClr val="000000"/>
                </a:solidFill>
                <a:latin typeface="Times New Roman" panose="02020603050405020304" pitchFamily="18" charset="0"/>
              </a:rPr>
              <a:t>ресурсів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означає</a:t>
            </a:r>
            <a:r>
              <a:rPr lang="ru-RU" sz="2000" b="0" i="0" u="none" strike="noStrike" baseline="0" dirty="0">
                <a:solidFill>
                  <a:srgbClr val="000000"/>
                </a:solidFill>
                <a:latin typeface="Times New Roman" panose="02020603050405020304" pitchFamily="18" charset="0"/>
              </a:rPr>
              <a:t> </a:t>
            </a:r>
            <a:r>
              <a:rPr lang="ru-RU" sz="2000" b="0" i="1" u="none" strike="noStrike" baseline="0" dirty="0" err="1">
                <a:solidFill>
                  <a:srgbClr val="000000"/>
                </a:solidFill>
                <a:latin typeface="Times New Roman" panose="02020603050405020304" pitchFamily="18" charset="0"/>
              </a:rPr>
              <a:t>специфікувати</a:t>
            </a:r>
            <a:r>
              <a:rPr lang="ru-RU" sz="2000" b="0" i="1"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права </a:t>
            </a:r>
            <a:r>
              <a:rPr lang="ru-RU" sz="2000" b="0" i="0" u="none" strike="noStrike" baseline="0" dirty="0" err="1">
                <a:solidFill>
                  <a:srgbClr val="000000"/>
                </a:solidFill>
                <a:latin typeface="Times New Roman" panose="02020603050405020304" pitchFamily="18" charset="0"/>
              </a:rPr>
              <a:t>власності</a:t>
            </a:r>
            <a:r>
              <a:rPr lang="ru-RU" sz="2000" b="0" i="0" u="none" strike="noStrike" baseline="0" dirty="0">
                <a:solidFill>
                  <a:srgbClr val="000000"/>
                </a:solidFill>
                <a:latin typeface="Times New Roman" panose="02020603050405020304" pitchFamily="18" charset="0"/>
              </a:rPr>
              <a:t> на них. </a:t>
            </a:r>
          </a:p>
          <a:p>
            <a:pPr algn="just"/>
            <a:r>
              <a:rPr lang="ru-RU" sz="2000" b="0" i="0" u="none" strike="noStrike" baseline="0" dirty="0" err="1">
                <a:solidFill>
                  <a:srgbClr val="000000"/>
                </a:solidFill>
                <a:latin typeface="Times New Roman" panose="02020603050405020304" pitchFamily="18" charset="0"/>
              </a:rPr>
              <a:t>Термін</a:t>
            </a:r>
            <a:r>
              <a:rPr lang="ru-RU" sz="2000" b="0" i="0" u="none" strike="noStrike" baseline="0" dirty="0">
                <a:solidFill>
                  <a:srgbClr val="000000"/>
                </a:solidFill>
                <a:latin typeface="Times New Roman" panose="02020603050405020304" pitchFamily="18" charset="0"/>
              </a:rPr>
              <a:t> </a:t>
            </a:r>
            <a:r>
              <a:rPr lang="ru-RU" sz="2000" b="1" i="0" u="none" strike="noStrike" baseline="0" dirty="0">
                <a:solidFill>
                  <a:srgbClr val="000000"/>
                </a:solidFill>
                <a:latin typeface="Times New Roman" panose="02020603050405020304" pitchFamily="18" charset="0"/>
              </a:rPr>
              <a:t>«</a:t>
            </a:r>
            <a:r>
              <a:rPr lang="ru-RU" sz="2000" b="1" i="0" u="none" strike="noStrike" baseline="0" dirty="0" err="1">
                <a:solidFill>
                  <a:srgbClr val="000000"/>
                </a:solidFill>
                <a:latin typeface="Times New Roman" panose="02020603050405020304" pitchFamily="18" charset="0"/>
              </a:rPr>
              <a:t>специфікувати</a:t>
            </a:r>
            <a:r>
              <a:rPr lang="ru-RU" sz="2000" b="1" i="0" u="none" strike="noStrike" baseline="0" dirty="0">
                <a:solidFill>
                  <a:srgbClr val="000000"/>
                </a:solidFill>
                <a:latin typeface="Times New Roman" panose="02020603050405020304" pitchFamily="18" charset="0"/>
              </a:rPr>
              <a:t>»</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дослівно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означає</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перелік</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подробиць</a:t>
            </a:r>
            <a:r>
              <a:rPr lang="ru-RU" sz="2000" b="0" i="0" u="none" strike="noStrike" baseline="0" dirty="0">
                <a:solidFill>
                  <a:srgbClr val="000000"/>
                </a:solidFill>
                <a:latin typeface="Times New Roman" panose="02020603050405020304" pitchFamily="18" charset="0"/>
              </a:rPr>
              <a:t>, на </a:t>
            </a:r>
            <a:r>
              <a:rPr lang="ru-RU" sz="2000" b="0" i="0" u="none" strike="noStrike" baseline="0" dirty="0" err="1">
                <a:solidFill>
                  <a:srgbClr val="000000"/>
                </a:solidFill>
                <a:latin typeface="Times New Roman" panose="02020603050405020304" pitchFamily="18" charset="0"/>
              </a:rPr>
              <a:t>які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необхідно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звернути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особливу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увагу</a:t>
            </a:r>
            <a:r>
              <a:rPr lang="ru-RU" sz="2000" b="0"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Сенс</a:t>
            </a:r>
            <a:r>
              <a:rPr lang="ru-RU" sz="2000" b="1" i="0" u="none" strike="noStrike" baseline="0" dirty="0">
                <a:solidFill>
                  <a:srgbClr val="000000"/>
                </a:solidFill>
                <a:latin typeface="Times New Roman" panose="02020603050405020304" pitchFamily="18" charset="0"/>
              </a:rPr>
              <a:t> і мета </a:t>
            </a:r>
            <a:r>
              <a:rPr lang="ru-RU" sz="2000" b="1" i="0" u="none" strike="noStrike" baseline="0" dirty="0" err="1">
                <a:solidFill>
                  <a:srgbClr val="000000"/>
                </a:solidFill>
                <a:latin typeface="Times New Roman" panose="02020603050405020304" pitchFamily="18" charset="0"/>
              </a:rPr>
              <a:t>специфікації</a:t>
            </a:r>
            <a:r>
              <a:rPr lang="ru-RU" sz="2000" b="1" i="0"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створити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умови</a:t>
            </a:r>
            <a:r>
              <a:rPr lang="ru-RU" sz="2000" b="0" i="0" u="none" strike="noStrike" baseline="0" dirty="0">
                <a:solidFill>
                  <a:srgbClr val="000000"/>
                </a:solidFill>
                <a:latin typeface="Times New Roman" panose="02020603050405020304" pitchFamily="18" charset="0"/>
              </a:rPr>
              <a:t> для </a:t>
            </a:r>
            <a:r>
              <a:rPr lang="ru-RU" sz="2000" b="0" i="0" u="none" strike="noStrike" baseline="0" dirty="0" err="1">
                <a:solidFill>
                  <a:srgbClr val="000000"/>
                </a:solidFill>
                <a:latin typeface="Times New Roman" panose="02020603050405020304" pitchFamily="18" charset="0"/>
              </a:rPr>
              <a:t>придбання</a:t>
            </a:r>
            <a:r>
              <a:rPr lang="ru-RU" sz="2000" b="0" i="0" u="none" strike="noStrike" baseline="0" dirty="0">
                <a:solidFill>
                  <a:srgbClr val="000000"/>
                </a:solidFill>
                <a:latin typeface="Times New Roman" panose="02020603050405020304" pitchFamily="18" charset="0"/>
              </a:rPr>
              <a:t> прав </a:t>
            </a:r>
            <a:r>
              <a:rPr lang="ru-RU" sz="2000" b="0" i="0" u="none" strike="noStrike" baseline="0" dirty="0" err="1">
                <a:solidFill>
                  <a:srgbClr val="000000"/>
                </a:solidFill>
                <a:latin typeface="Times New Roman" panose="02020603050405020304" pitchFamily="18" charset="0"/>
              </a:rPr>
              <a:t>власності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тими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хто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цінує</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їх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вище</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хто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здатний</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витягнути</a:t>
            </a:r>
            <a:r>
              <a:rPr lang="ru-RU" sz="2000" b="0" i="0" u="none" strike="noStrike" baseline="0" dirty="0">
                <a:solidFill>
                  <a:srgbClr val="000000"/>
                </a:solidFill>
                <a:latin typeface="Times New Roman" panose="02020603050405020304" pitchFamily="18" charset="0"/>
              </a:rPr>
              <a:t> з них велику </a:t>
            </a:r>
            <a:r>
              <a:rPr lang="ru-RU" sz="2000" b="0" i="0" u="none" strike="noStrike" baseline="0" dirty="0" err="1">
                <a:solidFill>
                  <a:srgbClr val="000000"/>
                </a:solidFill>
                <a:latin typeface="Times New Roman" panose="02020603050405020304" pitchFamily="18" charset="0"/>
              </a:rPr>
              <a:t>користь</a:t>
            </a:r>
            <a:r>
              <a:rPr lang="ru-RU" sz="2000" b="0" i="0" u="none" strike="noStrike" baseline="0" dirty="0">
                <a:solidFill>
                  <a:srgbClr val="000000"/>
                </a:solidFill>
                <a:latin typeface="Times New Roman" panose="02020603050405020304" pitchFamily="18" charset="0"/>
              </a:rPr>
              <a:t>. </a:t>
            </a:r>
            <a:endParaRPr lang="uk-UA" sz="2000" dirty="0"/>
          </a:p>
        </p:txBody>
      </p:sp>
    </p:spTree>
    <p:extLst>
      <p:ext uri="{BB962C8B-B14F-4D97-AF65-F5344CB8AC3E}">
        <p14:creationId xmlns:p14="http://schemas.microsoft.com/office/powerpoint/2010/main" val="3198599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63BCEAC3-DCD3-4CD2-97E6-1646AD81D9A2}"/>
              </a:ext>
            </a:extLst>
          </p:cNvPr>
          <p:cNvGraphicFramePr/>
          <p:nvPr>
            <p:extLst>
              <p:ext uri="{D42A27DB-BD31-4B8C-83A1-F6EECF244321}">
                <p14:modId xmlns:p14="http://schemas.microsoft.com/office/powerpoint/2010/main" val="3615301496"/>
              </p:ext>
            </p:extLst>
          </p:nvPr>
        </p:nvGraphicFramePr>
        <p:xfrm>
          <a:off x="1547905" y="719666"/>
          <a:ext cx="9640048"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40384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9A1A28-6472-4DC5-86E2-C3F9619DF22E}"/>
              </a:ext>
            </a:extLst>
          </p:cNvPr>
          <p:cNvSpPr txBox="1"/>
          <p:nvPr/>
        </p:nvSpPr>
        <p:spPr>
          <a:xfrm>
            <a:off x="2312894" y="1485037"/>
            <a:ext cx="8202706" cy="2554545"/>
          </a:xfrm>
          <a:prstGeom prst="rect">
            <a:avLst/>
          </a:prstGeom>
          <a:noFill/>
        </p:spPr>
        <p:txBody>
          <a:bodyPr wrap="square">
            <a:spAutoFit/>
          </a:bodyPr>
          <a:lstStyle/>
          <a:p>
            <a:pPr algn="ctr"/>
            <a:r>
              <a:rPr lang="ru-RU" sz="2000" b="1" i="0" u="none" strike="noStrike" baseline="0" dirty="0">
                <a:solidFill>
                  <a:srgbClr val="000000"/>
                </a:solidFill>
                <a:latin typeface="Times New Roman" panose="02020603050405020304" pitchFamily="18" charset="0"/>
              </a:rPr>
              <a:t>4. Влада як </a:t>
            </a:r>
            <a:r>
              <a:rPr lang="ru-RU" sz="2000" b="1" i="0" u="none" strike="noStrike" baseline="0" dirty="0" err="1">
                <a:solidFill>
                  <a:srgbClr val="000000"/>
                </a:solidFill>
                <a:latin typeface="Times New Roman" panose="02020603050405020304" pitchFamily="18" charset="0"/>
              </a:rPr>
              <a:t>базисний</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інститут</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національної</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економіки</a:t>
            </a:r>
            <a:r>
              <a:rPr lang="ru-RU" sz="2000" b="1" i="0" u="none" strike="noStrike" baseline="0" dirty="0">
                <a:solidFill>
                  <a:srgbClr val="000000"/>
                </a:solidFill>
                <a:latin typeface="Times New Roman" panose="02020603050405020304" pitchFamily="18" charset="0"/>
              </a:rPr>
              <a:t> </a:t>
            </a:r>
          </a:p>
          <a:p>
            <a:pPr algn="ctr"/>
            <a:endParaRPr lang="ru-RU" sz="2000" b="0" i="0" u="none" strike="noStrike" baseline="0" dirty="0">
              <a:solidFill>
                <a:srgbClr val="000000"/>
              </a:solidFill>
              <a:latin typeface="Times New Roman" panose="02020603050405020304" pitchFamily="18" charset="0"/>
            </a:endParaRPr>
          </a:p>
          <a:p>
            <a:pPr algn="just"/>
            <a:r>
              <a:rPr lang="ru-RU" sz="2000" b="0" i="0" u="none" strike="noStrike" baseline="0" dirty="0" err="1">
                <a:solidFill>
                  <a:srgbClr val="000000"/>
                </a:solidFill>
                <a:latin typeface="Times New Roman" panose="02020603050405020304" pitchFamily="18" charset="0"/>
              </a:rPr>
              <a:t>Власність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тісно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пов'язана</a:t>
            </a:r>
            <a:r>
              <a:rPr lang="ru-RU" sz="2000" b="0" i="0" u="none" strike="noStrike" baseline="0" dirty="0">
                <a:solidFill>
                  <a:srgbClr val="000000"/>
                </a:solidFill>
                <a:latin typeface="Times New Roman" panose="02020603050405020304" pitchFamily="18" charset="0"/>
              </a:rPr>
              <a:t> з </a:t>
            </a:r>
            <a:r>
              <a:rPr lang="ru-RU" sz="2000" b="1" i="1" u="none" strike="noStrike" baseline="0" dirty="0" err="1">
                <a:solidFill>
                  <a:srgbClr val="000000"/>
                </a:solidFill>
                <a:latin typeface="Times New Roman" panose="02020603050405020304" pitchFamily="18" charset="0"/>
              </a:rPr>
              <a:t>економічною</a:t>
            </a:r>
            <a:r>
              <a:rPr lang="ru-RU" sz="2000" b="1" i="1" u="none" strike="noStrike" baseline="0" dirty="0">
                <a:solidFill>
                  <a:srgbClr val="000000"/>
                </a:solidFill>
                <a:latin typeface="Times New Roman" panose="02020603050405020304" pitchFamily="18" charset="0"/>
              </a:rPr>
              <a:t> </a:t>
            </a:r>
            <a:r>
              <a:rPr lang="ru-RU" sz="2000" b="1" i="1" u="none" strike="noStrike" baseline="0" dirty="0" err="1">
                <a:solidFill>
                  <a:srgbClr val="000000"/>
                </a:solidFill>
                <a:latin typeface="Times New Roman" panose="02020603050405020304" pitchFamily="18" charset="0"/>
              </a:rPr>
              <a:t>владою</a:t>
            </a:r>
            <a:r>
              <a:rPr lang="ru-RU" sz="2000" b="1" i="1" u="none" strike="noStrike" baseline="0" dirty="0">
                <a:solidFill>
                  <a:srgbClr val="000000"/>
                </a:solidFill>
                <a:latin typeface="Times New Roman" panose="02020603050405020304" pitchFamily="18" charset="0"/>
              </a:rPr>
              <a:t>. </a:t>
            </a:r>
            <a:endParaRPr lang="ru-RU" sz="2000" b="0" i="0" u="none" strike="noStrike" baseline="0" dirty="0">
              <a:solidFill>
                <a:srgbClr val="000000"/>
              </a:solidFill>
              <a:latin typeface="Times New Roman" panose="02020603050405020304" pitchFamily="18" charset="0"/>
            </a:endParaRPr>
          </a:p>
          <a:p>
            <a:pPr algn="just"/>
            <a:r>
              <a:rPr lang="ru-RU" sz="2000" b="0" i="0" u="none" strike="noStrike" baseline="0" dirty="0" err="1">
                <a:solidFill>
                  <a:srgbClr val="000000"/>
                </a:solidFill>
                <a:latin typeface="Times New Roman" panose="02020603050405020304" pitchFamily="18" charset="0"/>
              </a:rPr>
              <a:t>Серед</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багатьох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класифікацій</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влади</a:t>
            </a:r>
            <a:r>
              <a:rPr lang="ru-RU" sz="2000" b="0" i="0" u="none" strike="noStrike" baseline="0" dirty="0">
                <a:solidFill>
                  <a:srgbClr val="000000"/>
                </a:solidFill>
                <a:latin typeface="Times New Roman" panose="02020603050405020304" pitchFamily="18" charset="0"/>
              </a:rPr>
              <a:t> (і перш за все </a:t>
            </a:r>
            <a:r>
              <a:rPr lang="ru-RU" sz="2000" b="0" i="0" u="none" strike="noStrike" baseline="0" dirty="0" err="1">
                <a:solidFill>
                  <a:srgbClr val="000000"/>
                </a:solidFill>
                <a:latin typeface="Times New Roman" panose="02020603050405020304" pitchFamily="18" charset="0"/>
              </a:rPr>
              <a:t>політичної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виділяють</a:t>
            </a:r>
            <a:r>
              <a:rPr lang="ru-RU" sz="2000" b="0" i="0" u="none" strike="noStrike" baseline="0" dirty="0">
                <a:solidFill>
                  <a:srgbClr val="000000"/>
                </a:solidFill>
                <a:latin typeface="Times New Roman" panose="02020603050405020304" pitchFamily="18" charset="0"/>
              </a:rPr>
              <a:t> три </a:t>
            </a:r>
            <a:r>
              <a:rPr lang="ru-RU" sz="2000" b="0" i="0" u="none" strike="noStrike" baseline="0" dirty="0" err="1">
                <a:solidFill>
                  <a:srgbClr val="000000"/>
                </a:solidFill>
                <a:latin typeface="Times New Roman" panose="02020603050405020304" pitchFamily="18" charset="0"/>
              </a:rPr>
              <a:t>її</a:t>
            </a:r>
            <a:r>
              <a:rPr lang="ru-RU" sz="2000" b="0" i="0" u="none" strike="noStrike" baseline="0" dirty="0">
                <a:solidFill>
                  <a:srgbClr val="000000"/>
                </a:solidFill>
                <a:latin typeface="Times New Roman" panose="02020603050405020304" pitchFamily="18" charset="0"/>
              </a:rPr>
              <a:t> типи, в </a:t>
            </a:r>
            <a:r>
              <a:rPr lang="ru-RU" sz="2000" b="0" i="0" u="none" strike="noStrike" baseline="0" dirty="0" err="1">
                <a:solidFill>
                  <a:srgbClr val="000000"/>
                </a:solidFill>
                <a:latin typeface="Times New Roman" panose="02020603050405020304" pitchFamily="18" charset="0"/>
              </a:rPr>
              <a:t>яких</a:t>
            </a:r>
            <a:r>
              <a:rPr lang="ru-RU" sz="2000" b="0" i="0" u="none" strike="noStrike" baseline="0" dirty="0">
                <a:solidFill>
                  <a:srgbClr val="000000"/>
                </a:solidFill>
                <a:latin typeface="Times New Roman" panose="02020603050405020304" pitchFamily="18" charset="0"/>
              </a:rPr>
              <a:t> уже «</a:t>
            </a:r>
            <a:r>
              <a:rPr lang="ru-RU" sz="2000" b="0" i="0" u="none" strike="noStrike" baseline="0" dirty="0" err="1">
                <a:solidFill>
                  <a:srgbClr val="000000"/>
                </a:solidFill>
                <a:latin typeface="Times New Roman" panose="02020603050405020304" pitchFamily="18" charset="0"/>
              </a:rPr>
              <a:t>проступає</a:t>
            </a:r>
            <a:r>
              <a:rPr lang="ru-RU" sz="2000" b="0"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інституціональна</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змістовність</a:t>
            </a:r>
            <a:r>
              <a:rPr lang="ru-RU" sz="2000" b="0" i="0" u="none" strike="noStrike" baseline="0" dirty="0">
                <a:solidFill>
                  <a:srgbClr val="000000"/>
                </a:solidFill>
                <a:latin typeface="Times New Roman" panose="02020603050405020304" pitchFamily="18" charset="0"/>
              </a:rPr>
              <a:t>: </a:t>
            </a:r>
          </a:p>
          <a:p>
            <a:pPr marL="342900" indent="-342900" algn="just">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традиційна</a:t>
            </a:r>
            <a:r>
              <a:rPr lang="ru-RU" sz="2000" b="0" i="0" u="none" strike="noStrike" baseline="0" dirty="0">
                <a:solidFill>
                  <a:srgbClr val="000000"/>
                </a:solidFill>
                <a:latin typeface="Times New Roman" panose="02020603050405020304" pitchFamily="18" charset="0"/>
              </a:rPr>
              <a:t>, </a:t>
            </a:r>
          </a:p>
          <a:p>
            <a:pPr marL="342900" indent="-342900" algn="just">
              <a:buFont typeface="Wingdings" panose="05000000000000000000" pitchFamily="2" charset="2"/>
              <a:buChar char="v"/>
            </a:pPr>
            <a:r>
              <a:rPr lang="ru-RU" sz="2000" b="0" i="0" u="none" strike="noStrike" baseline="0" dirty="0">
                <a:solidFill>
                  <a:srgbClr val="000000"/>
                </a:solidFill>
                <a:latin typeface="Times New Roman" panose="02020603050405020304" pitchFamily="18" charset="0"/>
              </a:rPr>
              <a:t>харизматична</a:t>
            </a:r>
            <a:r>
              <a:rPr lang="ru-RU" sz="2000" dirty="0">
                <a:solidFill>
                  <a:srgbClr val="000000"/>
                </a:solidFill>
                <a:latin typeface="Times New Roman" panose="02020603050405020304" pitchFamily="18" charset="0"/>
              </a:rPr>
              <a:t>,</a:t>
            </a:r>
          </a:p>
          <a:p>
            <a:pPr marL="342900" indent="-342900" algn="just">
              <a:buFont typeface="Wingdings" panose="05000000000000000000" pitchFamily="2" charset="2"/>
              <a:buChar char="v"/>
            </a:pPr>
            <a:r>
              <a:rPr lang="ru-RU" sz="2000" b="0" i="0" u="none" strike="noStrike" baseline="0" dirty="0">
                <a:solidFill>
                  <a:srgbClr val="000000"/>
                </a:solidFill>
                <a:latin typeface="Times New Roman" panose="02020603050405020304" pitchFamily="18" charset="0"/>
              </a:rPr>
              <a:t>легальна. </a:t>
            </a:r>
            <a:endParaRPr lang="uk-UA" sz="2000" dirty="0"/>
          </a:p>
        </p:txBody>
      </p:sp>
    </p:spTree>
    <p:extLst>
      <p:ext uri="{BB962C8B-B14F-4D97-AF65-F5344CB8AC3E}">
        <p14:creationId xmlns:p14="http://schemas.microsoft.com/office/powerpoint/2010/main" val="3741872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5DBD2C83-FB69-41FF-8CDE-B76F5D0DA311}"/>
              </a:ext>
            </a:extLst>
          </p:cNvPr>
          <p:cNvGraphicFramePr/>
          <p:nvPr>
            <p:extLst>
              <p:ext uri="{D42A27DB-BD31-4B8C-83A1-F6EECF244321}">
                <p14:modId xmlns:p14="http://schemas.microsoft.com/office/powerpoint/2010/main" val="4273120613"/>
              </p:ext>
            </p:extLst>
          </p:nvPr>
        </p:nvGraphicFramePr>
        <p:xfrm>
          <a:off x="1619624" y="398929"/>
          <a:ext cx="9774518" cy="61901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78809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Схема 1">
            <a:extLst>
              <a:ext uri="{FF2B5EF4-FFF2-40B4-BE49-F238E27FC236}">
                <a16:creationId xmlns:a16="http://schemas.microsoft.com/office/drawing/2014/main" id="{C1B7AA68-35F4-4A7D-87AC-7006CEFA5E62}"/>
              </a:ext>
            </a:extLst>
          </p:cNvPr>
          <p:cNvGraphicFramePr/>
          <p:nvPr>
            <p:extLst>
              <p:ext uri="{D42A27DB-BD31-4B8C-83A1-F6EECF244321}">
                <p14:modId xmlns:p14="http://schemas.microsoft.com/office/powerpoint/2010/main" val="2105598023"/>
              </p:ext>
            </p:extLst>
          </p:nvPr>
        </p:nvGraphicFramePr>
        <p:xfrm>
          <a:off x="2032000" y="1165412"/>
          <a:ext cx="8833224" cy="49729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Box 3">
            <a:extLst>
              <a:ext uri="{FF2B5EF4-FFF2-40B4-BE49-F238E27FC236}">
                <a16:creationId xmlns:a16="http://schemas.microsoft.com/office/drawing/2014/main" id="{0588C6ED-DF6F-4C6E-9C46-0245785B1E3C}"/>
              </a:ext>
            </a:extLst>
          </p:cNvPr>
          <p:cNvSpPr txBox="1"/>
          <p:nvPr/>
        </p:nvSpPr>
        <p:spPr>
          <a:xfrm>
            <a:off x="3048000" y="719667"/>
            <a:ext cx="6096000" cy="523220"/>
          </a:xfrm>
          <a:prstGeom prst="rect">
            <a:avLst/>
          </a:prstGeom>
          <a:noFill/>
        </p:spPr>
        <p:txBody>
          <a:bodyPr wrap="square">
            <a:spAutoFit/>
          </a:bodyPr>
          <a:lstStyle/>
          <a:p>
            <a:pPr marL="0" marR="0" lvl="0" indent="0" algn="just" defTabSz="457200" rtl="0" eaLnBrk="1" fontAlgn="auto" latinLnBrk="0" hangingPunct="1">
              <a:lnSpc>
                <a:spcPct val="100000"/>
              </a:lnSpc>
              <a:spcBef>
                <a:spcPts val="0"/>
              </a:spcBef>
              <a:spcAft>
                <a:spcPts val="0"/>
              </a:spcAft>
              <a:buClrTx/>
              <a:buSzTx/>
              <a:buFontTx/>
              <a:buNone/>
              <a:tabLst/>
              <a:defRPr/>
            </a:pPr>
            <a:r>
              <a:rPr lang="ru-RU" sz="2800" b="1" dirty="0" err="1">
                <a:solidFill>
                  <a:srgbClr val="000000"/>
                </a:solidFill>
                <a:latin typeface="Times New Roman" panose="02020603050405020304" pitchFamily="18" charset="0"/>
              </a:rPr>
              <a:t>Класифікація</a:t>
            </a:r>
            <a:r>
              <a:rPr lang="ru-RU" sz="2800" b="1" dirty="0">
                <a:solidFill>
                  <a:srgbClr val="000000"/>
                </a:solidFill>
                <a:latin typeface="Times New Roman" panose="02020603050405020304" pitchFamily="18" charset="0"/>
              </a:rPr>
              <a:t> </a:t>
            </a:r>
            <a:r>
              <a:rPr lang="ru-RU" sz="2800" b="1" dirty="0" err="1">
                <a:solidFill>
                  <a:srgbClr val="000000"/>
                </a:solidFill>
                <a:latin typeface="Times New Roman" panose="02020603050405020304" pitchFamily="18" charset="0"/>
              </a:rPr>
              <a:t>влади</a:t>
            </a:r>
            <a:r>
              <a:rPr lang="ru-RU" sz="2800" b="1" dirty="0">
                <a:solidFill>
                  <a:srgbClr val="000000"/>
                </a:solidFill>
                <a:latin typeface="Times New Roman" panose="02020603050405020304" pitchFamily="18" charset="0"/>
              </a:rPr>
              <a:t> за типами </a:t>
            </a:r>
            <a:endParaRPr kumimoji="0" lang="ru-RU" sz="2800" b="1" i="0" u="none" strike="noStrike" kern="1200" cap="none" spc="0" normalizeH="0" baseline="0" noProof="0" dirty="0">
              <a:ln>
                <a:noFill/>
              </a:ln>
              <a:solidFill>
                <a:srgbClr val="000000"/>
              </a:solidFill>
              <a:effectLst/>
              <a:uLnTx/>
              <a:uFillTx/>
              <a:latin typeface="Times New Roman" panose="02020603050405020304" pitchFamily="18" charset="0"/>
              <a:ea typeface="+mn-ea"/>
              <a:cs typeface="+mn-cs"/>
            </a:endParaRPr>
          </a:p>
        </p:txBody>
      </p:sp>
    </p:spTree>
    <p:extLst>
      <p:ext uri="{BB962C8B-B14F-4D97-AF65-F5344CB8AC3E}">
        <p14:creationId xmlns:p14="http://schemas.microsoft.com/office/powerpoint/2010/main" val="29645838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A682410-5551-4F05-8672-5BBD5EAB4156}"/>
              </a:ext>
            </a:extLst>
          </p:cNvPr>
          <p:cNvSpPr txBox="1"/>
          <p:nvPr/>
        </p:nvSpPr>
        <p:spPr>
          <a:xfrm>
            <a:off x="1891554" y="915831"/>
            <a:ext cx="8650940" cy="5016758"/>
          </a:xfrm>
          <a:prstGeom prst="rect">
            <a:avLst/>
          </a:prstGeom>
          <a:noFill/>
        </p:spPr>
        <p:txBody>
          <a:bodyPr wrap="square">
            <a:spAutoFit/>
          </a:bodyPr>
          <a:lstStyle/>
          <a:p>
            <a:pPr algn="ctr"/>
            <a:r>
              <a:rPr lang="ru-RU" sz="2000" b="1" i="0" u="none" strike="noStrike" baseline="0" dirty="0">
                <a:solidFill>
                  <a:srgbClr val="000000"/>
                </a:solidFill>
                <a:latin typeface="Times New Roman" panose="02020603050405020304" pitchFamily="18" charset="0"/>
              </a:rPr>
              <a:t>5. </a:t>
            </a:r>
            <a:r>
              <a:rPr lang="ru-RU" sz="2000" b="1" i="0" u="none" strike="noStrike" baseline="0" dirty="0" err="1">
                <a:solidFill>
                  <a:srgbClr val="000000"/>
                </a:solidFill>
                <a:latin typeface="Times New Roman" panose="02020603050405020304" pitchFamily="18" charset="0"/>
              </a:rPr>
              <a:t>Управління</a:t>
            </a:r>
            <a:r>
              <a:rPr lang="ru-RU" sz="2000" b="1" i="0" u="none" strike="noStrike" baseline="0" dirty="0">
                <a:solidFill>
                  <a:srgbClr val="000000"/>
                </a:solidFill>
                <a:latin typeface="Times New Roman" panose="02020603050405020304" pitchFamily="18" charset="0"/>
              </a:rPr>
              <a:t> як </a:t>
            </a:r>
            <a:r>
              <a:rPr lang="ru-RU" sz="2000" b="1" i="0" u="none" strike="noStrike" baseline="0" dirty="0" err="1">
                <a:solidFill>
                  <a:srgbClr val="000000"/>
                </a:solidFill>
                <a:latin typeface="Times New Roman" panose="02020603050405020304" pitchFamily="18" charset="0"/>
              </a:rPr>
              <a:t>базисний</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інститут</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національної</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економіки</a:t>
            </a:r>
            <a:r>
              <a:rPr lang="ru-RU" sz="2000" b="1" i="0" u="none" strike="noStrike" baseline="0" dirty="0">
                <a:solidFill>
                  <a:srgbClr val="000000"/>
                </a:solidFill>
                <a:latin typeface="Times New Roman" panose="02020603050405020304" pitchFamily="18" charset="0"/>
              </a:rPr>
              <a:t> </a:t>
            </a:r>
          </a:p>
          <a:p>
            <a:pPr algn="just"/>
            <a:endParaRPr lang="ru-RU" sz="2000" b="0" i="0" u="none" strike="noStrike" baseline="0" dirty="0">
              <a:solidFill>
                <a:srgbClr val="000000"/>
              </a:solidFill>
              <a:latin typeface="Times New Roman" panose="02020603050405020304" pitchFamily="18" charset="0"/>
            </a:endParaRPr>
          </a:p>
          <a:p>
            <a:pPr algn="just"/>
            <a:r>
              <a:rPr lang="uk-UA" sz="2000" b="0" i="0" u="none" strike="noStrike" baseline="0" dirty="0">
                <a:solidFill>
                  <a:srgbClr val="000000"/>
                </a:solidFill>
                <a:latin typeface="Times New Roman" panose="02020603050405020304" pitchFamily="18" charset="0"/>
              </a:rPr>
              <a:t>Строго кажучи, </a:t>
            </a:r>
            <a:r>
              <a:rPr lang="uk-UA" sz="2000" b="1" i="1" u="none" strike="noStrike" baseline="0" dirty="0">
                <a:solidFill>
                  <a:srgbClr val="000000"/>
                </a:solidFill>
                <a:latin typeface="Times New Roman" panose="02020603050405020304" pitchFamily="18" charset="0"/>
              </a:rPr>
              <a:t>управління виробництвом виступає функцією власності</a:t>
            </a:r>
            <a:r>
              <a:rPr lang="uk-UA" sz="2000" b="0" i="1" u="none" strike="noStrike" baseline="0" dirty="0">
                <a:solidFill>
                  <a:srgbClr val="000000"/>
                </a:solidFill>
                <a:latin typeface="Times New Roman" panose="02020603050405020304" pitchFamily="18" charset="0"/>
              </a:rPr>
              <a:t>, </a:t>
            </a:r>
            <a:r>
              <a:rPr lang="uk-UA" sz="2000" b="0" i="0" u="none" strike="noStrike" baseline="0" dirty="0">
                <a:solidFill>
                  <a:srgbClr val="000000"/>
                </a:solidFill>
                <a:latin typeface="Times New Roman" panose="02020603050405020304" pitchFamily="18" charset="0"/>
              </a:rPr>
              <a:t>однієї з її обов'язкових сторін. Як правило, управляє виробництвом той, хто є власником засобів виробництва. Власність є одним з ключових (хоч і не єдиним) елементів економічної влади - її джерелом. </a:t>
            </a:r>
          </a:p>
          <a:p>
            <a:pPr algn="just"/>
            <a:r>
              <a:rPr lang="ru-RU" sz="2000" b="1" i="0" u="none" strike="noStrike" baseline="0" dirty="0">
                <a:solidFill>
                  <a:srgbClr val="000000"/>
                </a:solidFill>
                <a:latin typeface="Times New Roman" panose="02020603050405020304" pitchFamily="18" charset="0"/>
              </a:rPr>
              <a:t>У </a:t>
            </a:r>
            <a:r>
              <a:rPr lang="ru-RU" sz="2000" b="1" i="0" u="none" strike="noStrike" baseline="0" dirty="0" err="1">
                <a:solidFill>
                  <a:srgbClr val="000000"/>
                </a:solidFill>
                <a:latin typeface="Times New Roman" panose="02020603050405020304" pitchFamily="18" charset="0"/>
              </a:rPr>
              <a:t>менеджменті</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виділяється</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такі</a:t>
            </a:r>
            <a:r>
              <a:rPr lang="ru-RU" sz="2000" b="1" i="0" u="none" strike="noStrike" baseline="0" dirty="0">
                <a:solidFill>
                  <a:srgbClr val="000000"/>
                </a:solidFill>
                <a:latin typeface="Times New Roman" panose="02020603050405020304" pitchFamily="18" charset="0"/>
              </a:rPr>
              <a:t> </a:t>
            </a:r>
            <a:r>
              <a:rPr lang="ru-RU" sz="2000" b="1" i="1" u="none" strike="noStrike" baseline="0" dirty="0" err="1">
                <a:solidFill>
                  <a:srgbClr val="000000"/>
                </a:solidFill>
                <a:latin typeface="Times New Roman" panose="02020603050405020304" pitchFamily="18" charset="0"/>
              </a:rPr>
              <a:t>рівні</a:t>
            </a:r>
            <a:r>
              <a:rPr lang="ru-RU" sz="2000" b="1" i="1" u="none" strike="noStrike" baseline="0" dirty="0">
                <a:solidFill>
                  <a:srgbClr val="000000"/>
                </a:solidFill>
                <a:latin typeface="Times New Roman" panose="02020603050405020304" pitchFamily="18" charset="0"/>
              </a:rPr>
              <a:t> </a:t>
            </a:r>
            <a:r>
              <a:rPr lang="ru-RU" sz="2000" b="1" i="1" u="none" strike="noStrike" baseline="0" dirty="0" err="1">
                <a:solidFill>
                  <a:srgbClr val="000000"/>
                </a:solidFill>
                <a:latin typeface="Times New Roman" panose="02020603050405020304" pitchFamily="18" charset="0"/>
              </a:rPr>
              <a:t>управління</a:t>
            </a:r>
            <a:r>
              <a:rPr lang="ru-RU" sz="2000" b="1" i="1" u="none" strike="noStrike" baseline="0" dirty="0">
                <a:solidFill>
                  <a:srgbClr val="000000"/>
                </a:solidFill>
                <a:latin typeface="Times New Roman" panose="02020603050405020304" pitchFamily="18" charset="0"/>
              </a:rPr>
              <a:t>:</a:t>
            </a:r>
          </a:p>
          <a:p>
            <a:pPr marL="342900" indent="-342900" algn="just">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технічний</a:t>
            </a:r>
            <a:r>
              <a:rPr lang="ru-RU" sz="2000" b="0" i="0" u="none" strike="noStrike" baseline="0" dirty="0">
                <a:solidFill>
                  <a:srgbClr val="000000"/>
                </a:solidFill>
                <a:latin typeface="Times New Roman" panose="02020603050405020304" pitchFamily="18" charset="0"/>
              </a:rPr>
              <a:t>, </a:t>
            </a:r>
          </a:p>
          <a:p>
            <a:pPr marL="342900" indent="-342900" algn="just">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адміністративний</a:t>
            </a:r>
            <a:r>
              <a:rPr lang="ru-RU" sz="2000" b="0" i="0" u="none" strike="noStrike" baseline="0" dirty="0">
                <a:solidFill>
                  <a:srgbClr val="000000"/>
                </a:solidFill>
                <a:latin typeface="Times New Roman" panose="02020603050405020304" pitchFamily="18" charset="0"/>
              </a:rPr>
              <a:t>, </a:t>
            </a:r>
          </a:p>
          <a:p>
            <a:pPr marL="342900" indent="-342900" algn="just">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інституціональний</a:t>
            </a:r>
            <a:r>
              <a:rPr lang="ru-RU" sz="2000" b="0" i="0" u="none" strike="noStrike" baseline="0" dirty="0">
                <a:solidFill>
                  <a:srgbClr val="000000"/>
                </a:solidFill>
                <a:latin typeface="Times New Roman" panose="02020603050405020304" pitchFamily="18" charset="0"/>
              </a:rPr>
              <a:t>. </a:t>
            </a:r>
          </a:p>
          <a:p>
            <a:pPr algn="just"/>
            <a:r>
              <a:rPr lang="uk-UA" sz="2000" b="0" i="0" u="none" strike="noStrike" baseline="0" dirty="0">
                <a:solidFill>
                  <a:srgbClr val="000000"/>
                </a:solidFill>
                <a:latin typeface="Times New Roman" panose="02020603050405020304" pitchFamily="18" charset="0"/>
              </a:rPr>
              <a:t>Організацію-інститут можна подати як коаліцію груп, кожна з яких реалізує свої цільові настанови. Інакше, нормальне функціонування організації обумовлюється не тільки раціональністю структури, урахуванням соціально-психологічних потреб її членів як індивідів, а й інтересів різних соціальних груп, що діють як усередині організації, так (причому більшою мірою) і поза неї. </a:t>
            </a:r>
            <a:endParaRPr lang="uk-UA" sz="2000" dirty="0"/>
          </a:p>
        </p:txBody>
      </p:sp>
    </p:spTree>
    <p:extLst>
      <p:ext uri="{BB962C8B-B14F-4D97-AF65-F5344CB8AC3E}">
        <p14:creationId xmlns:p14="http://schemas.microsoft.com/office/powerpoint/2010/main" val="33970215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6190D4C-C997-4F1E-A327-1485D99F1CAD}"/>
              </a:ext>
            </a:extLst>
          </p:cNvPr>
          <p:cNvSpPr txBox="1"/>
          <p:nvPr/>
        </p:nvSpPr>
        <p:spPr>
          <a:xfrm>
            <a:off x="1845609" y="811375"/>
            <a:ext cx="9620250" cy="3693319"/>
          </a:xfrm>
          <a:prstGeom prst="rect">
            <a:avLst/>
          </a:prstGeom>
          <a:noFill/>
        </p:spPr>
        <p:txBody>
          <a:bodyPr wrap="square">
            <a:spAutoFit/>
          </a:bodyPr>
          <a:lstStyle/>
          <a:p>
            <a:pPr algn="ctr"/>
            <a:r>
              <a:rPr lang="ru-RU" sz="1800" b="1" i="0" u="none" strike="noStrike" baseline="0" dirty="0">
                <a:solidFill>
                  <a:srgbClr val="000000"/>
                </a:solidFill>
                <a:latin typeface="Times New Roman" panose="02020603050405020304" pitchFamily="18" charset="0"/>
              </a:rPr>
              <a:t>6. </a:t>
            </a:r>
            <a:r>
              <a:rPr lang="ru-RU" sz="1800" b="1" i="0" u="none" strike="noStrike" baseline="0" dirty="0" err="1">
                <a:solidFill>
                  <a:srgbClr val="000000"/>
                </a:solidFill>
                <a:latin typeface="Times New Roman" panose="02020603050405020304" pitchFamily="18" charset="0"/>
              </a:rPr>
              <a:t>Праця</a:t>
            </a:r>
            <a:r>
              <a:rPr lang="ru-RU" sz="1800" b="1" i="0" u="none" strike="noStrike" baseline="0" dirty="0">
                <a:solidFill>
                  <a:srgbClr val="000000"/>
                </a:solidFill>
                <a:latin typeface="Times New Roman" panose="02020603050405020304" pitchFamily="18" charset="0"/>
              </a:rPr>
              <a:t> як </a:t>
            </a:r>
            <a:r>
              <a:rPr lang="ru-RU" sz="1800" b="1" i="0" u="none" strike="noStrike" baseline="0" dirty="0" err="1">
                <a:solidFill>
                  <a:srgbClr val="000000"/>
                </a:solidFill>
                <a:latin typeface="Times New Roman" panose="02020603050405020304" pitchFamily="18" charset="0"/>
              </a:rPr>
              <a:t>базисний</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інститут</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національної</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економіки</a:t>
            </a:r>
            <a:r>
              <a:rPr lang="ru-RU" sz="1800" b="1" i="0" u="none" strike="noStrike" baseline="0" dirty="0">
                <a:solidFill>
                  <a:srgbClr val="000000"/>
                </a:solidFill>
                <a:latin typeface="Times New Roman" panose="02020603050405020304" pitchFamily="18" charset="0"/>
              </a:rPr>
              <a:t> </a:t>
            </a:r>
          </a:p>
          <a:p>
            <a:pPr algn="just"/>
            <a:endParaRPr lang="ru-RU" sz="1800" b="0" i="0" u="none" strike="noStrike" baseline="0" dirty="0">
              <a:solidFill>
                <a:srgbClr val="000000"/>
              </a:solidFill>
              <a:latin typeface="Times New Roman" panose="02020603050405020304" pitchFamily="18" charset="0"/>
            </a:endParaRPr>
          </a:p>
          <a:p>
            <a:pPr algn="just"/>
            <a:r>
              <a:rPr lang="uk-UA" sz="1800" b="0" i="0" u="none" strike="noStrike" baseline="0" dirty="0">
                <a:solidFill>
                  <a:srgbClr val="000000"/>
                </a:solidFill>
                <a:latin typeface="Times New Roman" panose="02020603050405020304" pitchFamily="18" charset="0"/>
              </a:rPr>
              <a:t>Праця як економічний інститут, є відособлена, соціалізована, </a:t>
            </a:r>
            <a:r>
              <a:rPr lang="uk-UA" sz="1800" b="0" i="0" u="none" strike="noStrike" baseline="0" dirty="0" err="1">
                <a:solidFill>
                  <a:srgbClr val="000000"/>
                </a:solidFill>
                <a:latin typeface="Times New Roman" panose="02020603050405020304" pitchFamily="18" charset="0"/>
              </a:rPr>
              <a:t>інституціоналізована</a:t>
            </a:r>
            <a:r>
              <a:rPr lang="uk-UA" sz="1800" b="0" i="0" u="none" strike="noStrike" baseline="0" dirty="0">
                <a:solidFill>
                  <a:srgbClr val="000000"/>
                </a:solidFill>
                <a:latin typeface="Times New Roman" panose="02020603050405020304" pitchFamily="18" charset="0"/>
              </a:rPr>
              <a:t> сфера життєдіяльності її суб'єктів. </a:t>
            </a:r>
          </a:p>
          <a:p>
            <a:pPr algn="just"/>
            <a:r>
              <a:rPr lang="ru-RU" sz="1800" b="0" i="0" u="none" strike="noStrike" baseline="0" dirty="0" err="1">
                <a:solidFill>
                  <a:srgbClr val="000000"/>
                </a:solidFill>
                <a:latin typeface="Times New Roman" panose="02020603050405020304" pitchFamily="18" charset="0"/>
              </a:rPr>
              <a:t>Конкретизуючи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триелементну</a:t>
            </a:r>
            <a:r>
              <a:rPr lang="ru-RU" sz="1800" b="0" i="0" u="none" strike="noStrike" baseline="0" dirty="0">
                <a:solidFill>
                  <a:srgbClr val="000000"/>
                </a:solidFill>
                <a:latin typeface="Times New Roman" panose="02020603050405020304" pitchFamily="18" charset="0"/>
              </a:rPr>
              <a:t> структуру </a:t>
            </a:r>
            <a:r>
              <a:rPr lang="ru-RU" sz="1800" b="0" i="0" u="none" strike="noStrike" baseline="0" dirty="0" err="1">
                <a:solidFill>
                  <a:srgbClr val="000000"/>
                </a:solidFill>
                <a:latin typeface="Times New Roman" panose="02020603050405020304" pitchFamily="18" charset="0"/>
              </a:rPr>
              <a:t>простих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моментів</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праці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виділимо</a:t>
            </a:r>
            <a:r>
              <a:rPr lang="ru-RU" sz="1800" b="0" i="0" u="none" strike="noStrike" baseline="0" dirty="0">
                <a:solidFill>
                  <a:srgbClr val="000000"/>
                </a:solidFill>
                <a:latin typeface="Times New Roman" panose="02020603050405020304" pitchFamily="18" charset="0"/>
              </a:rPr>
              <a:t> в </a:t>
            </a:r>
            <a:r>
              <a:rPr lang="ru-RU" sz="1800" b="0" i="0" u="none" strike="noStrike" baseline="0" dirty="0" err="1">
                <a:solidFill>
                  <a:srgbClr val="000000"/>
                </a:solidFill>
                <a:latin typeface="Times New Roman" panose="02020603050405020304" pitchFamily="18" charset="0"/>
              </a:rPr>
              <a:t>ній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такі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складові</a:t>
            </a:r>
            <a:r>
              <a:rPr lang="ru-RU" sz="1800" b="0" i="0" u="none" strike="noStrike" baseline="0" dirty="0">
                <a:solidFill>
                  <a:srgbClr val="000000"/>
                </a:solidFill>
                <a:latin typeface="Times New Roman" panose="02020603050405020304" pitchFamily="18" charset="0"/>
              </a:rPr>
              <a:t>: </a:t>
            </a:r>
          </a:p>
          <a:p>
            <a:pPr algn="just"/>
            <a:r>
              <a:rPr lang="uk-UA" sz="1800" b="0" i="0" u="none" strike="noStrike" baseline="0" dirty="0">
                <a:solidFill>
                  <a:srgbClr val="000000"/>
                </a:solidFill>
                <a:latin typeface="Times New Roman" panose="02020603050405020304" pitchFamily="18" charset="0"/>
              </a:rPr>
              <a:t>1) </a:t>
            </a:r>
            <a:r>
              <a:rPr lang="uk-UA" sz="1800" b="1" i="0" u="none" strike="noStrike" baseline="0" dirty="0">
                <a:solidFill>
                  <a:srgbClr val="000000"/>
                </a:solidFill>
                <a:latin typeface="Times New Roman" panose="02020603050405020304" pitchFamily="18" charset="0"/>
              </a:rPr>
              <a:t>суб'єкт трудової діяльності </a:t>
            </a:r>
            <a:r>
              <a:rPr lang="uk-UA" sz="1800" b="0" i="0" u="none" strike="noStrike" baseline="0" dirty="0">
                <a:solidFill>
                  <a:srgbClr val="000000"/>
                </a:solidFill>
                <a:latin typeface="Times New Roman" panose="02020603050405020304" pitchFamily="18" charset="0"/>
              </a:rPr>
              <a:t>– люди як </a:t>
            </a:r>
            <a:r>
              <a:rPr lang="uk-UA" sz="1800" b="0" i="0" u="none" strike="noStrike" baseline="0" dirty="0" err="1">
                <a:solidFill>
                  <a:srgbClr val="000000"/>
                </a:solidFill>
                <a:latin typeface="Times New Roman" panose="02020603050405020304" pitchFamily="18" charset="0"/>
              </a:rPr>
              <a:t>біосоціальні</a:t>
            </a:r>
            <a:r>
              <a:rPr lang="uk-UA" sz="1800" b="0" i="0" u="none" strike="noStrike" baseline="0" dirty="0">
                <a:solidFill>
                  <a:srgbClr val="000000"/>
                </a:solidFill>
                <a:latin typeface="Times New Roman" panose="02020603050405020304" pitchFamily="18" charset="0"/>
              </a:rPr>
              <a:t> істоти; </a:t>
            </a:r>
          </a:p>
          <a:p>
            <a:pPr algn="just"/>
            <a:r>
              <a:rPr lang="ru-RU" sz="1800" b="0" i="0" u="none" strike="noStrike" baseline="0" dirty="0">
                <a:solidFill>
                  <a:srgbClr val="000000"/>
                </a:solidFill>
                <a:latin typeface="Times New Roman" panose="02020603050405020304" pitchFamily="18" charset="0"/>
              </a:rPr>
              <a:t>2) </a:t>
            </a:r>
            <a:r>
              <a:rPr lang="ru-RU" sz="1800" b="1" i="0" u="none" strike="noStrike" baseline="0" dirty="0" err="1">
                <a:solidFill>
                  <a:srgbClr val="000000"/>
                </a:solidFill>
                <a:latin typeface="Times New Roman" panose="02020603050405020304" pitchFamily="18" charset="0"/>
              </a:rPr>
              <a:t>об'єкт</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трудової</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діяльності</a:t>
            </a:r>
            <a:r>
              <a:rPr lang="ru-RU" sz="1800" b="1"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зовнішній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матеріальний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світ</a:t>
            </a:r>
            <a:r>
              <a:rPr lang="ru-RU" sz="1800" b="0" i="0" u="none" strike="noStrike" baseline="0" dirty="0">
                <a:solidFill>
                  <a:srgbClr val="000000"/>
                </a:solidFill>
                <a:latin typeface="Times New Roman" panose="02020603050405020304" pitchFamily="18" charset="0"/>
              </a:rPr>
              <a:t> (природа і </a:t>
            </a:r>
            <a:r>
              <a:rPr lang="ru-RU" sz="1800" b="0" i="0" u="none" strike="noStrike" baseline="0" dirty="0" err="1">
                <a:solidFill>
                  <a:srgbClr val="000000"/>
                </a:solidFill>
                <a:latin typeface="Times New Roman" panose="02020603050405020304" pitchFamily="18" charset="0"/>
              </a:rPr>
              <a:t>суспільство</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який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спрямований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трудовий</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процес</a:t>
            </a:r>
            <a:r>
              <a:rPr lang="ru-RU" sz="1800" b="0" i="0" u="none" strike="noStrike" baseline="0" dirty="0">
                <a:solidFill>
                  <a:srgbClr val="000000"/>
                </a:solidFill>
                <a:latin typeface="Times New Roman" panose="02020603050405020304" pitchFamily="18" charset="0"/>
              </a:rPr>
              <a:t>; </a:t>
            </a:r>
          </a:p>
          <a:p>
            <a:pPr algn="just"/>
            <a:r>
              <a:rPr lang="ru-RU" sz="1800" b="0" i="0" u="none" strike="noStrike" baseline="0" dirty="0">
                <a:solidFill>
                  <a:srgbClr val="000000"/>
                </a:solidFill>
                <a:latin typeface="Times New Roman" panose="02020603050405020304" pitchFamily="18" charset="0"/>
              </a:rPr>
              <a:t>3) </a:t>
            </a:r>
            <a:r>
              <a:rPr lang="ru-RU" sz="1800" b="1" i="0" u="none" strike="noStrike" baseline="0" dirty="0" err="1">
                <a:solidFill>
                  <a:srgbClr val="000000"/>
                </a:solidFill>
                <a:latin typeface="Times New Roman" panose="02020603050405020304" pitchFamily="18" charset="0"/>
              </a:rPr>
              <a:t>засоби</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трудової</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діяльності</a:t>
            </a:r>
            <a:r>
              <a:rPr lang="ru-RU" sz="1800" b="1"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визначені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результати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минулої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діяльності</a:t>
            </a:r>
            <a:r>
              <a:rPr lang="ru-RU" sz="1800" b="0" i="0" u="none" strike="noStrike" baseline="0" dirty="0">
                <a:solidFill>
                  <a:srgbClr val="000000"/>
                </a:solidFill>
                <a:latin typeface="Times New Roman" panose="02020603050405020304" pitchFamily="18" charset="0"/>
              </a:rPr>
              <a:t>, за </a:t>
            </a:r>
            <a:r>
              <a:rPr lang="ru-RU" sz="1800" b="0" i="0" u="none" strike="noStrike" baseline="0" dirty="0" err="1">
                <a:solidFill>
                  <a:srgbClr val="000000"/>
                </a:solidFill>
                <a:latin typeface="Times New Roman" panose="02020603050405020304" pitchFamily="18" charset="0"/>
              </a:rPr>
              <a:t>допомогою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яких</a:t>
            </a:r>
            <a:r>
              <a:rPr lang="ru-RU" sz="1800" b="0" i="0" u="none" strike="noStrike" baseline="0" dirty="0">
                <a:solidFill>
                  <a:srgbClr val="000000"/>
                </a:solidFill>
                <a:latin typeface="Times New Roman" panose="02020603050405020304" pitchFamily="18" charset="0"/>
              </a:rPr>
              <a:t> люди </a:t>
            </a:r>
            <a:r>
              <a:rPr lang="ru-RU" sz="1800" b="0" i="0" u="none" strike="noStrike" baseline="0" dirty="0" err="1">
                <a:solidFill>
                  <a:srgbClr val="000000"/>
                </a:solidFill>
                <a:latin typeface="Times New Roman" panose="02020603050405020304" pitchFamily="18" charset="0"/>
              </a:rPr>
              <a:t>вступають</a:t>
            </a:r>
            <a:r>
              <a:rPr lang="ru-RU" sz="1800" b="0" i="0" u="none" strike="noStrike" baseline="0" dirty="0">
                <a:solidFill>
                  <a:srgbClr val="000000"/>
                </a:solidFill>
                <a:latin typeface="Times New Roman" panose="02020603050405020304" pitchFamily="18" charset="0"/>
              </a:rPr>
              <a:t> у </a:t>
            </a:r>
            <a:r>
              <a:rPr lang="ru-RU" sz="1800" b="0" i="0" u="none" strike="noStrike" baseline="0" dirty="0" err="1">
                <a:solidFill>
                  <a:srgbClr val="000000"/>
                </a:solidFill>
                <a:latin typeface="Times New Roman" panose="02020603050405020304" pitchFamily="18" charset="0"/>
              </a:rPr>
              <a:t>взаємодію</a:t>
            </a:r>
            <a:r>
              <a:rPr lang="ru-RU" sz="1800" b="0" i="0" u="none" strike="noStrike" baseline="0" dirty="0">
                <a:solidFill>
                  <a:srgbClr val="000000"/>
                </a:solidFill>
                <a:latin typeface="Times New Roman" panose="02020603050405020304" pitchFamily="18" charset="0"/>
              </a:rPr>
              <a:t> з </a:t>
            </a:r>
            <a:r>
              <a:rPr lang="ru-RU" sz="1800" b="0" i="0" u="none" strike="noStrike" baseline="0" dirty="0" err="1">
                <a:solidFill>
                  <a:srgbClr val="000000"/>
                </a:solidFill>
                <a:latin typeface="Times New Roman" panose="02020603050405020304" pitchFamily="18" charset="0"/>
              </a:rPr>
              <a:t>об'єктом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трудової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діяльності</a:t>
            </a:r>
            <a:r>
              <a:rPr lang="ru-RU" sz="1800" b="0" i="0" u="none" strike="noStrike" baseline="0" dirty="0">
                <a:solidFill>
                  <a:srgbClr val="000000"/>
                </a:solidFill>
                <a:latin typeface="Times New Roman" panose="02020603050405020304" pitchFamily="18" charset="0"/>
              </a:rPr>
              <a:t> і </a:t>
            </a:r>
            <a:r>
              <a:rPr lang="ru-RU" sz="1800" b="0" i="0" u="none" strike="noStrike" baseline="0" dirty="0" err="1">
                <a:solidFill>
                  <a:srgbClr val="000000"/>
                </a:solidFill>
                <a:latin typeface="Times New Roman" panose="02020603050405020304" pitchFamily="18" charset="0"/>
              </a:rPr>
              <a:t>між</a:t>
            </a:r>
            <a:r>
              <a:rPr lang="ru-RU" sz="1800" b="0" i="0" u="none" strike="noStrike" baseline="0" dirty="0">
                <a:solidFill>
                  <a:srgbClr val="000000"/>
                </a:solidFill>
                <a:latin typeface="Times New Roman" panose="02020603050405020304" pitchFamily="18" charset="0"/>
              </a:rPr>
              <a:t> собою; </a:t>
            </a:r>
          </a:p>
          <a:p>
            <a:r>
              <a:rPr lang="uk-UA" sz="1800" b="0" i="0" u="none" strike="noStrike" baseline="0" dirty="0">
                <a:solidFill>
                  <a:srgbClr val="000000"/>
                </a:solidFill>
                <a:latin typeface="Times New Roman" panose="02020603050405020304" pitchFamily="18" charset="0"/>
              </a:rPr>
              <a:t>4) </a:t>
            </a:r>
            <a:r>
              <a:rPr lang="uk-UA" sz="1800" b="1" i="0" u="none" strike="noStrike" baseline="0" dirty="0">
                <a:solidFill>
                  <a:srgbClr val="000000"/>
                </a:solidFill>
                <a:latin typeface="Times New Roman" panose="02020603050405020304" pitchFamily="18" charset="0"/>
              </a:rPr>
              <a:t>суспільні відносини </a:t>
            </a:r>
            <a:r>
              <a:rPr lang="uk-UA" sz="1800" b="0" i="0" u="none" strike="noStrike" baseline="0" dirty="0">
                <a:solidFill>
                  <a:srgbClr val="000000"/>
                </a:solidFill>
                <a:latin typeface="Times New Roman" panose="02020603050405020304" pitchFamily="18" charset="0"/>
              </a:rPr>
              <a:t>– відносини людей у процесі трудової діяльності, відносини, що виникають з обміну видів діяльності; </a:t>
            </a:r>
          </a:p>
          <a:p>
            <a:r>
              <a:rPr lang="ru-RU" sz="1800" b="0" i="0" u="none" strike="noStrike" baseline="0" dirty="0">
                <a:solidFill>
                  <a:srgbClr val="000000"/>
                </a:solidFill>
                <a:latin typeface="Times New Roman" panose="02020603050405020304" pitchFamily="18" charset="0"/>
              </a:rPr>
              <a:t>5) </a:t>
            </a:r>
            <a:r>
              <a:rPr lang="ru-RU" sz="1800" b="1" i="0" u="none" strike="noStrike" baseline="0" dirty="0" err="1">
                <a:solidFill>
                  <a:srgbClr val="000000"/>
                </a:solidFill>
                <a:latin typeface="Times New Roman" panose="02020603050405020304" pitchFamily="18" charset="0"/>
              </a:rPr>
              <a:t>суспільні</a:t>
            </a:r>
            <a:r>
              <a:rPr lang="ru-RU" sz="1800" b="1"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інститути</a:t>
            </a:r>
            <a:r>
              <a:rPr lang="ru-RU" sz="1800" b="1" i="0" u="none" strike="noStrike" baseline="0" dirty="0">
                <a:solidFill>
                  <a:srgbClr val="000000"/>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форми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спільнот</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організації</a:t>
            </a:r>
            <a:r>
              <a:rPr lang="ru-RU" sz="1800" b="0" i="0" u="none" strike="noStrike" baseline="0" dirty="0">
                <a:solidFill>
                  <a:srgbClr val="000000"/>
                </a:solidFill>
                <a:latin typeface="Times New Roman" panose="02020603050405020304" pitchFamily="18" charset="0"/>
              </a:rPr>
              <a:t> людей у </a:t>
            </a:r>
            <a:r>
              <a:rPr lang="ru-RU" sz="1800" b="0" i="0" u="none" strike="noStrike" baseline="0" dirty="0" err="1">
                <a:solidFill>
                  <a:srgbClr val="000000"/>
                </a:solidFill>
                <a:latin typeface="Times New Roman" panose="02020603050405020304" pitchFamily="18" charset="0"/>
              </a:rPr>
              <a:t>процесі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трудової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діяльності</a:t>
            </a:r>
            <a:r>
              <a:rPr lang="ru-RU" sz="1800" b="0" i="0" u="none" strike="noStrike" baseline="0" dirty="0">
                <a:solidFill>
                  <a:srgbClr val="000000"/>
                </a:solidFill>
                <a:latin typeface="Times New Roman" panose="02020603050405020304" pitchFamily="18" charset="0"/>
              </a:rPr>
              <a:t>. </a:t>
            </a:r>
            <a:endParaRPr lang="uk-UA" dirty="0"/>
          </a:p>
        </p:txBody>
      </p:sp>
    </p:spTree>
    <p:extLst>
      <p:ext uri="{BB962C8B-B14F-4D97-AF65-F5344CB8AC3E}">
        <p14:creationId xmlns:p14="http://schemas.microsoft.com/office/powerpoint/2010/main" val="38048538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1744E7-6A92-4A6E-B0C8-A41457857EB2}"/>
              </a:ext>
            </a:extLst>
          </p:cNvPr>
          <p:cNvSpPr txBox="1"/>
          <p:nvPr/>
        </p:nvSpPr>
        <p:spPr>
          <a:xfrm>
            <a:off x="1219199" y="449991"/>
            <a:ext cx="10282519" cy="5201424"/>
          </a:xfrm>
          <a:prstGeom prst="rect">
            <a:avLst/>
          </a:prstGeom>
          <a:noFill/>
        </p:spPr>
        <p:txBody>
          <a:bodyPr wrap="square">
            <a:spAutoFit/>
          </a:bodyPr>
          <a:lstStyle/>
          <a:p>
            <a:pPr algn="just"/>
            <a:r>
              <a:rPr lang="ru-RU" sz="2000" b="0" i="0" u="none" strike="noStrike" baseline="0" dirty="0" err="1">
                <a:solidFill>
                  <a:srgbClr val="000000"/>
                </a:solidFill>
                <a:latin typeface="Times New Roman" panose="02020603050405020304" pitchFamily="18" charset="0"/>
              </a:rPr>
              <a:t>Сучасні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зміни</a:t>
            </a:r>
            <a:r>
              <a:rPr lang="ru-RU" sz="2000" b="0" i="0" u="none" strike="noStrike" baseline="0" dirty="0">
                <a:solidFill>
                  <a:srgbClr val="000000"/>
                </a:solidFill>
                <a:latin typeface="Times New Roman" panose="02020603050405020304" pitchFamily="18" charset="0"/>
              </a:rPr>
              <a:t> в </a:t>
            </a:r>
            <a:r>
              <a:rPr lang="ru-RU" sz="2000" b="0" i="0" u="none" strike="noStrike" baseline="0" dirty="0" err="1">
                <a:solidFill>
                  <a:srgbClr val="000000"/>
                </a:solidFill>
                <a:latin typeface="Times New Roman" panose="02020603050405020304" pitchFamily="18" charset="0"/>
              </a:rPr>
              <a:t>технологіях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праці</a:t>
            </a:r>
            <a:r>
              <a:rPr lang="ru-RU" sz="2000" b="0" i="0" u="none" strike="noStrike" baseline="0" dirty="0">
                <a:solidFill>
                  <a:srgbClr val="000000"/>
                </a:solidFill>
                <a:latin typeface="Times New Roman" panose="02020603050405020304" pitchFamily="18" charset="0"/>
              </a:rPr>
              <a:t> в «</a:t>
            </a:r>
            <a:r>
              <a:rPr lang="ru-RU" sz="2000" b="0" i="0" u="none" strike="noStrike" baseline="0" dirty="0" err="1">
                <a:solidFill>
                  <a:srgbClr val="000000"/>
                </a:solidFill>
                <a:latin typeface="Times New Roman" panose="02020603050405020304" pitchFamily="18" charset="0"/>
              </a:rPr>
              <a:t>суспільстві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знань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обумовлюють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появу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нових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її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змістових</a:t>
            </a:r>
            <a:r>
              <a:rPr lang="ru-RU" sz="2000" b="0" i="0" u="none" strike="noStrike" baseline="0" dirty="0">
                <a:solidFill>
                  <a:srgbClr val="000000"/>
                </a:solidFill>
                <a:latin typeface="Times New Roman" panose="02020603050405020304" pitchFamily="18" charset="0"/>
              </a:rPr>
              <a:t> характеристик, </a:t>
            </a:r>
            <a:r>
              <a:rPr lang="ru-RU" sz="2000" b="0" i="0" u="none" strike="noStrike" baseline="0" dirty="0" err="1">
                <a:solidFill>
                  <a:srgbClr val="000000"/>
                </a:solidFill>
                <a:latin typeface="Times New Roman" panose="02020603050405020304" pitchFamily="18" charset="0"/>
              </a:rPr>
              <a:t>серед</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яких</a:t>
            </a:r>
            <a:r>
              <a:rPr lang="ru-RU" sz="2000" b="0" i="0" u="none" strike="noStrike" baseline="0" dirty="0">
                <a:solidFill>
                  <a:srgbClr val="000000"/>
                </a:solidFill>
                <a:latin typeface="Times New Roman" panose="02020603050405020304" pitchFamily="18" charset="0"/>
              </a:rPr>
              <a:t> у </a:t>
            </a:r>
            <a:r>
              <a:rPr lang="ru-RU" sz="2000" b="0" i="0" u="none" strike="noStrike" baseline="0" dirty="0" err="1">
                <a:solidFill>
                  <a:srgbClr val="000000"/>
                </a:solidFill>
                <a:latin typeface="Times New Roman" panose="02020603050405020304" pitchFamily="18" charset="0"/>
              </a:rPr>
              <a:t>крайньому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разі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слід</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виокремити</a:t>
            </a:r>
            <a:r>
              <a:rPr lang="ru-RU" sz="2000" b="0" i="0" u="none" strike="noStrike" baseline="0" dirty="0">
                <a:solidFill>
                  <a:srgbClr val="000000"/>
                </a:solidFill>
                <a:latin typeface="Times New Roman" panose="02020603050405020304" pitchFamily="18" charset="0"/>
              </a:rPr>
              <a:t> три: </a:t>
            </a:r>
          </a:p>
          <a:p>
            <a:pPr algn="just"/>
            <a:r>
              <a:rPr lang="uk-UA" sz="2000" b="1" i="0" u="none" strike="noStrike" baseline="0" dirty="0">
                <a:solidFill>
                  <a:srgbClr val="000000"/>
                </a:solidFill>
                <a:latin typeface="Times New Roman" panose="02020603050405020304" pitchFamily="18" charset="0"/>
              </a:rPr>
              <a:t>Перша: </a:t>
            </a:r>
            <a:r>
              <a:rPr lang="uk-UA" sz="2000" b="0" i="0" u="none" strike="noStrike" baseline="0" dirty="0">
                <a:solidFill>
                  <a:srgbClr val="000000"/>
                </a:solidFill>
                <a:latin typeface="Times New Roman" panose="02020603050405020304" pitchFamily="18" charset="0"/>
              </a:rPr>
              <a:t>найзначнішого поширення в такому суспільстві набуває феномен «</a:t>
            </a:r>
            <a:r>
              <a:rPr lang="uk-UA" sz="2000" b="0" i="0" u="none" strike="noStrike" baseline="0" dirty="0" err="1">
                <a:solidFill>
                  <a:srgbClr val="000000"/>
                </a:solidFill>
                <a:latin typeface="Times New Roman" panose="02020603050405020304" pitchFamily="18" charset="0"/>
              </a:rPr>
              <a:t>телепраці</a:t>
            </a:r>
            <a:r>
              <a:rPr lang="uk-UA" sz="2000" b="0" i="0" u="none" strike="noStrike" baseline="0" dirty="0">
                <a:solidFill>
                  <a:srgbClr val="000000"/>
                </a:solidFill>
                <a:latin typeface="Times New Roman" panose="02020603050405020304" pitchFamily="18" charset="0"/>
              </a:rPr>
              <a:t>». Це діяльність, заснована на широкому використанні комп'ютерних технологій і телекомунікацій. її наслідком є принципова зміна змісту індивідуального трудового процесу і, головно, параметрів кооперації в рамках сукупного трудового процесу. Діяльність стає децентралізованою, роз'єднаною, </a:t>
            </a:r>
            <a:r>
              <a:rPr lang="uk-UA" sz="2000" b="0" i="0" u="none" strike="noStrike" baseline="0" dirty="0" err="1">
                <a:solidFill>
                  <a:srgbClr val="000000"/>
                </a:solidFill>
                <a:latin typeface="Times New Roman" panose="02020603050405020304" pitchFamily="18" charset="0"/>
              </a:rPr>
              <a:t>безособистісною</a:t>
            </a:r>
            <a:r>
              <a:rPr lang="uk-UA" sz="2000" b="0" i="0" u="none" strike="noStrike" baseline="0" dirty="0">
                <a:solidFill>
                  <a:srgbClr val="000000"/>
                </a:solidFill>
                <a:latin typeface="Times New Roman" panose="02020603050405020304" pitchFamily="18" charset="0"/>
              </a:rPr>
              <a:t> тощо. </a:t>
            </a:r>
          </a:p>
          <a:p>
            <a:pPr algn="just"/>
            <a:r>
              <a:rPr lang="uk-UA" sz="2000" b="1" i="0" u="none" strike="noStrike" baseline="0" dirty="0">
                <a:solidFill>
                  <a:srgbClr val="000000"/>
                </a:solidFill>
                <a:latin typeface="Times New Roman" panose="02020603050405020304" pitchFamily="18" charset="0"/>
              </a:rPr>
              <a:t>Друга є наслідком першої: </a:t>
            </a:r>
            <a:r>
              <a:rPr lang="uk-UA" sz="2000" b="0" i="0" u="none" strike="noStrike" baseline="0" dirty="0">
                <a:solidFill>
                  <a:srgbClr val="000000"/>
                </a:solidFill>
                <a:latin typeface="Times New Roman" panose="02020603050405020304" pitchFamily="18" charset="0"/>
              </a:rPr>
              <a:t>трудова діяльність поступово переміщується зі спеціально створених підприємств (заводів, офісів) в індивідуальні помешкання працівників. </a:t>
            </a:r>
          </a:p>
          <a:p>
            <a:pPr algn="just"/>
            <a:r>
              <a:rPr lang="uk-UA" sz="2000" b="1" i="0" u="none" strike="noStrike" baseline="0" dirty="0">
                <a:solidFill>
                  <a:srgbClr val="000000"/>
                </a:solidFill>
                <a:latin typeface="Times New Roman" panose="02020603050405020304" pitchFamily="18" charset="0"/>
              </a:rPr>
              <a:t>Третя: </a:t>
            </a:r>
            <a:r>
              <a:rPr lang="uk-UA" sz="2000" b="0" i="0" u="none" strike="noStrike" baseline="0" dirty="0">
                <a:solidFill>
                  <a:srgbClr val="000000"/>
                </a:solidFill>
                <a:latin typeface="Times New Roman" panose="02020603050405020304" pitchFamily="18" charset="0"/>
              </a:rPr>
              <a:t>особливий характер техніко-виробничої організації (чи, точніше, технологічного боку) праці в новому суспільстві. Праця в цих умовах організовується особливим способом, створюються мережі, які є спеціальною формою кооперації праці, використання сировини, засобів виробництва і результатів діяльності. </a:t>
            </a:r>
          </a:p>
          <a:p>
            <a:pPr algn="just"/>
            <a:r>
              <a:rPr lang="uk-UA" sz="1800" b="0" i="0" u="none" strike="noStrike" baseline="0" dirty="0">
                <a:solidFill>
                  <a:srgbClr val="000000"/>
                </a:solidFill>
                <a:latin typeface="Times New Roman" panose="02020603050405020304" pitchFamily="18" charset="0"/>
              </a:rPr>
              <a:t>Таким чином, інститут праці, маючи відособлену від інших базисних інститутів сферу існування та рушійні сили еволюції, здійснює домінуючий вплив на характер трансформаційних процесів. Ступінь цього домінування визначається його взаємодією з іншими базисними інститутами – власністю, </a:t>
            </a:r>
            <a:r>
              <a:rPr lang="uk-UA" sz="1800" b="0" i="0" u="none" strike="noStrike" baseline="0" dirty="0" err="1">
                <a:solidFill>
                  <a:srgbClr val="000000"/>
                </a:solidFill>
                <a:latin typeface="Times New Roman" panose="02020603050405020304" pitchFamily="18" charset="0"/>
              </a:rPr>
              <a:t>владою,управлінням</a:t>
            </a:r>
            <a:r>
              <a:rPr lang="uk-UA" sz="1800" b="0" i="0" u="none" strike="noStrike" baseline="0" dirty="0">
                <a:solidFill>
                  <a:srgbClr val="000000"/>
                </a:solidFill>
                <a:latin typeface="Times New Roman" panose="02020603050405020304" pitchFamily="18" charset="0"/>
              </a:rPr>
              <a:t>. </a:t>
            </a:r>
            <a:endParaRPr lang="uk-UA" sz="2000" dirty="0"/>
          </a:p>
        </p:txBody>
      </p:sp>
    </p:spTree>
    <p:extLst>
      <p:ext uri="{BB962C8B-B14F-4D97-AF65-F5344CB8AC3E}">
        <p14:creationId xmlns:p14="http://schemas.microsoft.com/office/powerpoint/2010/main" val="19684994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0DFDEB-5515-4711-880D-321828E8D2B4}"/>
              </a:ext>
            </a:extLst>
          </p:cNvPr>
          <p:cNvSpPr txBox="1"/>
          <p:nvPr/>
        </p:nvSpPr>
        <p:spPr>
          <a:xfrm>
            <a:off x="2259105" y="789417"/>
            <a:ext cx="8193741" cy="4093428"/>
          </a:xfrm>
          <a:prstGeom prst="rect">
            <a:avLst/>
          </a:prstGeom>
          <a:noFill/>
        </p:spPr>
        <p:txBody>
          <a:bodyPr wrap="square">
            <a:spAutoFit/>
          </a:bodyPr>
          <a:lstStyle/>
          <a:p>
            <a:pPr marL="342900" indent="-342900" algn="ctr">
              <a:buAutoNum type="arabicPeriod"/>
            </a:pPr>
            <a:r>
              <a:rPr lang="uk-UA" sz="2000" b="1" i="0" u="none" strike="noStrike" baseline="0" dirty="0">
                <a:solidFill>
                  <a:srgbClr val="000000"/>
                </a:solidFill>
                <a:latin typeface="Times New Roman" panose="02020603050405020304" pitchFamily="18" charset="0"/>
              </a:rPr>
              <a:t>Характеристика основних економічних теорій національної економіки</a:t>
            </a:r>
            <a:endParaRPr lang="uk-UA" sz="2000" b="1" dirty="0">
              <a:solidFill>
                <a:srgbClr val="000000"/>
              </a:solidFill>
              <a:latin typeface="Times New Roman" panose="02020603050405020304" pitchFamily="18" charset="0"/>
            </a:endParaRPr>
          </a:p>
          <a:p>
            <a:pPr marL="342900" indent="-342900" algn="just">
              <a:buAutoNum type="arabicPeriod"/>
            </a:pPr>
            <a:endParaRPr lang="uk-UA" sz="2000" b="1" i="0" u="none" strike="noStrike" baseline="0" dirty="0">
              <a:solidFill>
                <a:srgbClr val="000000"/>
              </a:solidFill>
              <a:latin typeface="Times New Roman" panose="02020603050405020304" pitchFamily="18" charset="0"/>
            </a:endParaRPr>
          </a:p>
          <a:p>
            <a:pPr algn="just"/>
            <a:r>
              <a:rPr lang="uk-UA" sz="2000" b="1" i="0" u="none" strike="noStrike" baseline="0" dirty="0">
                <a:solidFill>
                  <a:srgbClr val="000000"/>
                </a:solidFill>
                <a:latin typeface="Times New Roman" panose="02020603050405020304" pitchFamily="18" charset="0"/>
              </a:rPr>
              <a:t>Класична школа</a:t>
            </a:r>
            <a:r>
              <a:rPr lang="uk-UA" sz="2000" b="0" i="0" u="none" strike="noStrike" baseline="0" dirty="0">
                <a:solidFill>
                  <a:srgbClr val="000000"/>
                </a:solidFill>
                <a:latin typeface="Times New Roman" panose="02020603050405020304" pitchFamily="18" charset="0"/>
              </a:rPr>
              <a:t>. Теорії національної економіки беруть свій початок від праць А. Сміт, Д. Рікардо, Т. Мальтуса, </a:t>
            </a:r>
            <a:r>
              <a:rPr lang="uk-UA" sz="2000" b="0" i="0" u="none" strike="noStrike" baseline="0" dirty="0" err="1">
                <a:solidFill>
                  <a:srgbClr val="000000"/>
                </a:solidFill>
                <a:latin typeface="Times New Roman" panose="02020603050405020304" pitchFamily="18" charset="0"/>
              </a:rPr>
              <a:t>Дж</a:t>
            </a:r>
            <a:r>
              <a:rPr lang="uk-UA" sz="2000" b="0" i="0" u="none" strike="noStrike" baseline="0" dirty="0">
                <a:solidFill>
                  <a:srgbClr val="000000"/>
                </a:solidFill>
                <a:latin typeface="Times New Roman" panose="02020603050405020304" pitchFamily="18" charset="0"/>
              </a:rPr>
              <a:t>. Мілль, в яких вони створили велику теоретичну будову, що основана на понятті національної економіки як системи, схильної до саморегуляції та складається із багатьох різноманітних, але взаємопов'язаних видів діяльності та суб'єктів господарювання, що виробляють і споживають. Упродовж багатьох років представники неокласичного напряму економічної думки відстоювали саме це розуміння національної економіки. Наприклад, на таких засадах Л. </a:t>
            </a:r>
            <a:r>
              <a:rPr lang="uk-UA" sz="2000" b="0" i="0" u="none" strike="noStrike" baseline="0" dirty="0" err="1">
                <a:solidFill>
                  <a:srgbClr val="000000"/>
                </a:solidFill>
                <a:latin typeface="Times New Roman" panose="02020603050405020304" pitchFamily="18" charset="0"/>
              </a:rPr>
              <a:t>Вальрас</a:t>
            </a:r>
            <a:r>
              <a:rPr lang="uk-UA" sz="2000" b="0" i="0" u="none" strike="noStrike" baseline="0" dirty="0">
                <a:solidFill>
                  <a:srgbClr val="000000"/>
                </a:solidFill>
                <a:latin typeface="Times New Roman" panose="02020603050405020304" pitchFamily="18" charset="0"/>
              </a:rPr>
              <a:t> розробив свою теорію загальної ринкової рівноваги. </a:t>
            </a:r>
            <a:endParaRPr lang="uk-UA" sz="2000" dirty="0"/>
          </a:p>
        </p:txBody>
      </p:sp>
    </p:spTree>
    <p:extLst>
      <p:ext uri="{BB962C8B-B14F-4D97-AF65-F5344CB8AC3E}">
        <p14:creationId xmlns:p14="http://schemas.microsoft.com/office/powerpoint/2010/main" val="1880700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4F632837-5A66-4FF9-96E1-6C54913C28BF}"/>
              </a:ext>
            </a:extLst>
          </p:cNvPr>
          <p:cNvSpPr txBox="1"/>
          <p:nvPr/>
        </p:nvSpPr>
        <p:spPr>
          <a:xfrm>
            <a:off x="2254623" y="1093311"/>
            <a:ext cx="8063753" cy="2862322"/>
          </a:xfrm>
          <a:prstGeom prst="rect">
            <a:avLst/>
          </a:prstGeom>
          <a:noFill/>
        </p:spPr>
        <p:txBody>
          <a:bodyPr wrap="square">
            <a:spAutoFit/>
          </a:bodyPr>
          <a:lstStyle/>
          <a:p>
            <a:pPr algn="just"/>
            <a:r>
              <a:rPr lang="uk-UA" sz="2000" b="1" i="0" u="none" strike="noStrike" baseline="0" dirty="0">
                <a:solidFill>
                  <a:srgbClr val="000000"/>
                </a:solidFill>
                <a:latin typeface="Times New Roman" panose="02020603050405020304" pitchFamily="18" charset="0"/>
              </a:rPr>
              <a:t>Німецька національна політекономія</a:t>
            </a:r>
            <a:r>
              <a:rPr lang="uk-UA" sz="2000" b="0" i="0" u="none" strike="noStrike" baseline="0" dirty="0">
                <a:solidFill>
                  <a:srgbClr val="000000"/>
                </a:solidFill>
                <a:latin typeface="Times New Roman" panose="02020603050405020304" pitchFamily="18" charset="0"/>
              </a:rPr>
              <a:t>. Історична школа в Німеччині (Ф. Ліст, В. </a:t>
            </a:r>
            <a:r>
              <a:rPr lang="uk-UA" sz="2000" b="0" i="0" u="none" strike="noStrike" baseline="0" dirty="0" err="1">
                <a:solidFill>
                  <a:srgbClr val="000000"/>
                </a:solidFill>
                <a:latin typeface="Times New Roman" panose="02020603050405020304" pitchFamily="18" charset="0"/>
              </a:rPr>
              <a:t>Рошер</a:t>
            </a:r>
            <a:r>
              <a:rPr lang="uk-UA" sz="2000" b="0" i="0" u="none" strike="noStrike" baseline="0" dirty="0">
                <a:solidFill>
                  <a:srgbClr val="000000"/>
                </a:solidFill>
                <a:latin typeface="Times New Roman" panose="02020603050405020304" pitchFamily="18" charset="0"/>
              </a:rPr>
              <a:t>). Нова історична школа національної політекономії (Г. </a:t>
            </a:r>
            <a:r>
              <a:rPr lang="uk-UA" sz="2000" b="0" i="0" u="none" strike="noStrike" baseline="0" dirty="0" err="1">
                <a:solidFill>
                  <a:srgbClr val="000000"/>
                </a:solidFill>
                <a:latin typeface="Times New Roman" panose="02020603050405020304" pitchFamily="18" charset="0"/>
              </a:rPr>
              <a:t>Шмоллер</a:t>
            </a:r>
            <a:r>
              <a:rPr lang="uk-UA" sz="2000" b="0" i="0" u="none" strike="noStrike" baseline="0" dirty="0">
                <a:solidFill>
                  <a:srgbClr val="000000"/>
                </a:solidFill>
                <a:latin typeface="Times New Roman" panose="02020603050405020304" pitchFamily="18" charset="0"/>
              </a:rPr>
              <a:t>, Л. </a:t>
            </a:r>
            <a:r>
              <a:rPr lang="uk-UA" sz="2000" b="0" i="0" u="none" strike="noStrike" baseline="0" dirty="0" err="1">
                <a:solidFill>
                  <a:srgbClr val="000000"/>
                </a:solidFill>
                <a:latin typeface="Times New Roman" panose="02020603050405020304" pitchFamily="18" charset="0"/>
              </a:rPr>
              <a:t>Брентано</a:t>
            </a:r>
            <a:r>
              <a:rPr lang="uk-UA" sz="2000" b="0" i="0" u="none" strike="noStrike" baseline="0" dirty="0">
                <a:solidFill>
                  <a:srgbClr val="000000"/>
                </a:solidFill>
                <a:latin typeface="Times New Roman" panose="02020603050405020304" pitchFamily="18" charset="0"/>
              </a:rPr>
              <a:t>, </a:t>
            </a:r>
            <a:r>
              <a:rPr lang="uk-UA" sz="2000" b="0" i="0" u="none" strike="noStrike" baseline="0" dirty="0" err="1">
                <a:solidFill>
                  <a:srgbClr val="000000"/>
                </a:solidFill>
                <a:latin typeface="Times New Roman" panose="02020603050405020304" pitchFamily="18" charset="0"/>
              </a:rPr>
              <a:t>В.Зомбард</a:t>
            </a:r>
            <a:r>
              <a:rPr lang="uk-UA" sz="2000" b="0" i="0" u="none" strike="noStrike" baseline="0" dirty="0">
                <a:solidFill>
                  <a:srgbClr val="000000"/>
                </a:solidFill>
                <a:latin typeface="Times New Roman" panose="02020603050405020304" pitchFamily="18" charset="0"/>
              </a:rPr>
              <a:t>, М. Вебер). Загальною сутнісною ознакою альтернативної політичної економії є те, що вона базується на постулаті пріоритетності загальносуспільних інтересів над приватними, тобто на принципі </a:t>
            </a:r>
            <a:r>
              <a:rPr lang="uk-UA" sz="2000" b="0" i="0" u="none" strike="noStrike" baseline="0" dirty="0" err="1">
                <a:solidFill>
                  <a:srgbClr val="000000"/>
                </a:solidFill>
                <a:latin typeface="Times New Roman" panose="02020603050405020304" pitchFamily="18" charset="0"/>
              </a:rPr>
              <a:t>комунітарності</a:t>
            </a:r>
            <a:r>
              <a:rPr lang="uk-UA" sz="2000" b="0" i="0" u="none" strike="noStrike" baseline="0" dirty="0">
                <a:solidFill>
                  <a:srgbClr val="000000"/>
                </a:solidFill>
                <a:latin typeface="Times New Roman" panose="02020603050405020304" pitchFamily="18" charset="0"/>
              </a:rPr>
              <a:t>. Згідно з цим принципом економічна спроможність суб'єкта господарювання </a:t>
            </a:r>
            <a:r>
              <a:rPr lang="uk-UA" sz="2000" b="0" i="0" u="none" strike="noStrike" baseline="0" dirty="0" err="1">
                <a:solidFill>
                  <a:srgbClr val="000000"/>
                </a:solidFill>
                <a:latin typeface="Times New Roman" panose="02020603050405020304" pitchFamily="18" charset="0"/>
              </a:rPr>
              <a:t>узалежнюється</a:t>
            </a:r>
            <a:r>
              <a:rPr lang="uk-UA" sz="2000" b="0" i="0" u="none" strike="noStrike" baseline="0" dirty="0">
                <a:solidFill>
                  <a:srgbClr val="000000"/>
                </a:solidFill>
                <a:latin typeface="Times New Roman" panose="02020603050405020304" pitchFamily="18" charset="0"/>
              </a:rPr>
              <a:t> від розвитку національної економічної системи в цілому, а суспільна ідеологія примату загальнонаціональних інтересів набуває провідного значення. </a:t>
            </a:r>
            <a:endParaRPr lang="uk-UA" sz="2000" dirty="0"/>
          </a:p>
        </p:txBody>
      </p:sp>
    </p:spTree>
    <p:extLst>
      <p:ext uri="{BB962C8B-B14F-4D97-AF65-F5344CB8AC3E}">
        <p14:creationId xmlns:p14="http://schemas.microsoft.com/office/powerpoint/2010/main" val="2148646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ADE5ECA-23DE-49A6-8430-8C472D25A9CE}"/>
              </a:ext>
            </a:extLst>
          </p:cNvPr>
          <p:cNvSpPr txBox="1"/>
          <p:nvPr/>
        </p:nvSpPr>
        <p:spPr>
          <a:xfrm>
            <a:off x="2052916" y="1157878"/>
            <a:ext cx="8444753" cy="3785652"/>
          </a:xfrm>
          <a:prstGeom prst="rect">
            <a:avLst/>
          </a:prstGeom>
          <a:noFill/>
        </p:spPr>
        <p:txBody>
          <a:bodyPr wrap="square">
            <a:spAutoFit/>
          </a:bodyPr>
          <a:lstStyle/>
          <a:p>
            <a:pPr algn="just"/>
            <a:r>
              <a:rPr lang="uk-UA" sz="2000" b="1" i="0" u="none" strike="noStrike" baseline="0" dirty="0">
                <a:solidFill>
                  <a:srgbClr val="000000"/>
                </a:solidFill>
                <a:latin typeface="Times New Roman" panose="02020603050405020304" pitchFamily="18" charset="0"/>
              </a:rPr>
              <a:t>Інституціоналізм </a:t>
            </a:r>
            <a:r>
              <a:rPr lang="uk-UA" sz="2000" b="0" i="0" u="none" strike="noStrike" baseline="0" dirty="0">
                <a:solidFill>
                  <a:srgbClr val="000000"/>
                </a:solidFill>
                <a:latin typeface="Times New Roman" panose="02020603050405020304" pitchFamily="18" charset="0"/>
              </a:rPr>
              <a:t>досліджує сукупність соціально-економічних чинників (інститутів) у часі, а також запровадження соціального контролю суспільства над економікою. Національна економіка розглядається як ринкова змішана економічна система з властивою їй взаємодією механізмів саморегулювання, державного та громадянського регулювання. </a:t>
            </a:r>
          </a:p>
          <a:p>
            <a:pPr algn="just"/>
            <a:r>
              <a:rPr lang="uk-UA" sz="2000" b="1" i="0" u="none" strike="noStrike" baseline="0" dirty="0" err="1">
                <a:solidFill>
                  <a:srgbClr val="000000"/>
                </a:solidFill>
                <a:latin typeface="Times New Roman" panose="02020603050405020304" pitchFamily="18" charset="0"/>
              </a:rPr>
              <a:t>Кейнсіанство</a:t>
            </a:r>
            <a:r>
              <a:rPr lang="uk-UA" sz="2000" b="0" i="0" u="none" strike="noStrike" baseline="0" dirty="0">
                <a:solidFill>
                  <a:srgbClr val="000000"/>
                </a:solidFill>
                <a:latin typeface="Times New Roman" panose="02020603050405020304" pitchFamily="18" charset="0"/>
              </a:rPr>
              <a:t>. Національна економіки ототожнюється кейнсіанцями із національним ринком. В умовах різкого підвищення ролі держави після економічної кризи 1929-1933 років неокласичне розуміння національної економіки як саморегульованої системи не повністю відповідало новим реаліям. Цілком справедливо, що представники кейнсіанського та соціально-інституціонального напрямів економічної думки ввели в систему національної економіки державу. </a:t>
            </a:r>
            <a:endParaRPr lang="uk-UA" sz="2000" dirty="0"/>
          </a:p>
        </p:txBody>
      </p:sp>
    </p:spTree>
    <p:extLst>
      <p:ext uri="{BB962C8B-B14F-4D97-AF65-F5344CB8AC3E}">
        <p14:creationId xmlns:p14="http://schemas.microsoft.com/office/powerpoint/2010/main" val="1902351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BDF248E-D43F-45FC-88CE-7616F7F2A0F8}"/>
              </a:ext>
            </a:extLst>
          </p:cNvPr>
          <p:cNvSpPr txBox="1"/>
          <p:nvPr/>
        </p:nvSpPr>
        <p:spPr>
          <a:xfrm>
            <a:off x="2178423" y="1197766"/>
            <a:ext cx="8220635" cy="3139321"/>
          </a:xfrm>
          <a:prstGeom prst="rect">
            <a:avLst/>
          </a:prstGeom>
          <a:noFill/>
        </p:spPr>
        <p:txBody>
          <a:bodyPr wrap="square">
            <a:spAutoFit/>
          </a:bodyPr>
          <a:lstStyle/>
          <a:p>
            <a:pPr algn="just"/>
            <a:r>
              <a:rPr lang="uk-UA" sz="1800" b="1" i="0" u="none" strike="noStrike" baseline="0" dirty="0" err="1">
                <a:solidFill>
                  <a:srgbClr val="000000"/>
                </a:solidFill>
                <a:latin typeface="Times New Roman" panose="02020603050405020304" pitchFamily="18" charset="0"/>
              </a:rPr>
              <a:t>Ордолібералізм</a:t>
            </a:r>
            <a:r>
              <a:rPr lang="uk-UA" sz="1800" b="1" i="0" u="none" strike="noStrike" baseline="0" dirty="0">
                <a:solidFill>
                  <a:srgbClr val="000000"/>
                </a:solidFill>
                <a:latin typeface="Times New Roman" panose="02020603050405020304" pitchFamily="18" charset="0"/>
              </a:rPr>
              <a:t>. </a:t>
            </a:r>
            <a:r>
              <a:rPr lang="uk-UA" sz="1800" b="0" i="0" u="none" strike="noStrike" baseline="0" dirty="0">
                <a:solidFill>
                  <a:srgbClr val="000000"/>
                </a:solidFill>
                <a:latin typeface="Times New Roman" panose="02020603050405020304" pitchFamily="18" charset="0"/>
              </a:rPr>
              <a:t>В. </a:t>
            </a:r>
            <a:r>
              <a:rPr lang="uk-UA" sz="1800" b="0" i="0" u="none" strike="noStrike" baseline="0" dirty="0" err="1">
                <a:solidFill>
                  <a:srgbClr val="000000"/>
                </a:solidFill>
                <a:latin typeface="Times New Roman" panose="02020603050405020304" pitchFamily="18" charset="0"/>
              </a:rPr>
              <a:t>Ойкен</a:t>
            </a:r>
            <a:r>
              <a:rPr lang="uk-UA" sz="1800" b="0" i="0" u="none" strike="noStrike" baseline="0" dirty="0">
                <a:solidFill>
                  <a:srgbClr val="000000"/>
                </a:solidFill>
                <a:latin typeface="Times New Roman" panose="02020603050405020304" pitchFamily="18" charset="0"/>
              </a:rPr>
              <a:t> в роботі "Основи </a:t>
            </a:r>
            <a:r>
              <a:rPr lang="uk-UA" sz="1800" b="0" i="0" u="none" strike="noStrike" baseline="0" dirty="0" err="1">
                <a:solidFill>
                  <a:srgbClr val="000000"/>
                </a:solidFill>
                <a:latin typeface="Times New Roman" panose="02020603050405020304" pitchFamily="18" charset="0"/>
              </a:rPr>
              <a:t>національной</a:t>
            </a:r>
            <a:r>
              <a:rPr lang="uk-UA" sz="1800" b="0" i="0" u="none" strike="noStrike" baseline="0" dirty="0">
                <a:solidFill>
                  <a:srgbClr val="000000"/>
                </a:solidFill>
                <a:latin typeface="Times New Roman" panose="02020603050405020304" pitchFamily="18" charset="0"/>
              </a:rPr>
              <a:t> економії" (1939 г.), В. </a:t>
            </a:r>
            <a:r>
              <a:rPr lang="uk-UA" sz="1800" b="0" i="0" u="none" strike="noStrike" baseline="0" dirty="0" err="1">
                <a:solidFill>
                  <a:srgbClr val="000000"/>
                </a:solidFill>
                <a:latin typeface="Times New Roman" panose="02020603050405020304" pitchFamily="18" charset="0"/>
              </a:rPr>
              <a:t>Рєпке</a:t>
            </a:r>
            <a:r>
              <a:rPr lang="uk-UA" sz="1800" b="0" i="0" u="none" strike="noStrike" baseline="0" dirty="0">
                <a:solidFill>
                  <a:srgbClr val="000000"/>
                </a:solidFill>
                <a:latin typeface="Times New Roman" panose="02020603050405020304" pitchFamily="18" charset="0"/>
              </a:rPr>
              <a:t>. А. </a:t>
            </a:r>
            <a:r>
              <a:rPr lang="uk-UA" sz="1800" b="0" i="0" u="none" strike="noStrike" baseline="0" dirty="0" err="1">
                <a:solidFill>
                  <a:srgbClr val="000000"/>
                </a:solidFill>
                <a:latin typeface="Times New Roman" panose="02020603050405020304" pitchFamily="18" charset="0"/>
              </a:rPr>
              <a:t>Рюстов</a:t>
            </a:r>
            <a:r>
              <a:rPr lang="uk-UA" sz="1800" b="0" i="0" u="none" strike="noStrike" baseline="0" dirty="0">
                <a:solidFill>
                  <a:srgbClr val="000000"/>
                </a:solidFill>
                <a:latin typeface="Times New Roman" panose="02020603050405020304" pitchFamily="18" charset="0"/>
              </a:rPr>
              <a:t>, Л. </a:t>
            </a:r>
            <a:r>
              <a:rPr lang="uk-UA" sz="1800" b="0" i="0" u="none" strike="noStrike" baseline="0" dirty="0" err="1">
                <a:solidFill>
                  <a:srgbClr val="000000"/>
                </a:solidFill>
                <a:latin typeface="Times New Roman" panose="02020603050405020304" pitchFamily="18" charset="0"/>
              </a:rPr>
              <a:t>Ерхард</a:t>
            </a:r>
            <a:r>
              <a:rPr lang="uk-UA" sz="1800" b="0" i="0" u="none" strike="noStrike" baseline="0" dirty="0">
                <a:solidFill>
                  <a:srgbClr val="000000"/>
                </a:solidFill>
                <a:latin typeface="Times New Roman" panose="02020603050405020304" pitchFamily="18" charset="0"/>
              </a:rPr>
              <a:t> досліджують національне господарство – народне господарство, проблеми переходу від тоталітарної, примусової до ринкової економіки. Народне господарство – продукт історичного розвитку, поглиблення суспільного поділу праці, усуспільнення виробництва. Воно являє собою сукупність всіх галузей і регіонів країни, об'єднаних в єдиний організм різноманітними економічними зв'язками. (теорії економічних порядків). </a:t>
            </a:r>
          </a:p>
          <a:p>
            <a:pPr algn="just"/>
            <a:r>
              <a:rPr lang="uk-UA" sz="1800" b="0" i="0" u="none" strike="noStrike" baseline="0" dirty="0">
                <a:solidFill>
                  <a:srgbClr val="000000"/>
                </a:solidFill>
                <a:latin typeface="Times New Roman" panose="02020603050405020304" pitchFamily="18" charset="0"/>
              </a:rPr>
              <a:t>Якому з цих підходів віддати перевагу? Не можна вважати конструктивним як абсолютизацію, так і заперечення того або іншого підходу. У межах кожного з них вирішуються певні специфічні завдання, розробка ж складних проблем вимагає їх розумного синтезу. </a:t>
            </a:r>
            <a:endParaRPr lang="uk-UA" dirty="0"/>
          </a:p>
        </p:txBody>
      </p:sp>
    </p:spTree>
    <p:extLst>
      <p:ext uri="{BB962C8B-B14F-4D97-AF65-F5344CB8AC3E}">
        <p14:creationId xmlns:p14="http://schemas.microsoft.com/office/powerpoint/2010/main" val="2365236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5F6D2D0-0908-4239-A9D7-C03BC8E86C61}"/>
              </a:ext>
            </a:extLst>
          </p:cNvPr>
          <p:cNvSpPr txBox="1"/>
          <p:nvPr/>
        </p:nvSpPr>
        <p:spPr>
          <a:xfrm>
            <a:off x="2339789" y="1232718"/>
            <a:ext cx="8095129" cy="3477875"/>
          </a:xfrm>
          <a:prstGeom prst="rect">
            <a:avLst/>
          </a:prstGeom>
          <a:noFill/>
        </p:spPr>
        <p:txBody>
          <a:bodyPr wrap="square">
            <a:spAutoFit/>
          </a:bodyPr>
          <a:lstStyle/>
          <a:p>
            <a:pPr algn="just"/>
            <a:r>
              <a:rPr lang="uk-UA" sz="2000" b="0" i="1" u="none" strike="noStrike" baseline="0" dirty="0">
                <a:solidFill>
                  <a:srgbClr val="000000"/>
                </a:solidFill>
                <a:latin typeface="Times New Roman" panose="02020603050405020304" pitchFamily="18" charset="0"/>
              </a:rPr>
              <a:t>У сучасному уявленні під національною економікою прийнято розуміти народне господарство конкретної країни, структуроване в галузевому та регіональному просторах, </a:t>
            </a:r>
            <a:r>
              <a:rPr lang="uk-UA" sz="2000" b="0" i="1" u="none" strike="noStrike" baseline="0" dirty="0" err="1">
                <a:solidFill>
                  <a:srgbClr val="000000"/>
                </a:solidFill>
                <a:latin typeface="Times New Roman" panose="02020603050405020304" pitchFamily="18" charset="0"/>
              </a:rPr>
              <a:t>регулюване</a:t>
            </a:r>
            <a:r>
              <a:rPr lang="uk-UA" sz="2000" b="0" i="1" u="none" strike="noStrike" baseline="0" dirty="0">
                <a:solidFill>
                  <a:srgbClr val="000000"/>
                </a:solidFill>
                <a:latin typeface="Times New Roman" panose="02020603050405020304" pitchFamily="18" charset="0"/>
              </a:rPr>
              <a:t> інституціональною системою, відповідно існуючим економічному, політичному (державному) та ідеологічному (суспільному) порядків. </a:t>
            </a:r>
          </a:p>
          <a:p>
            <a:pPr algn="just"/>
            <a:r>
              <a:rPr lang="uk-UA" sz="2000" b="0" i="0" u="none" strike="noStrike" baseline="0" dirty="0">
                <a:solidFill>
                  <a:srgbClr val="000000"/>
                </a:solidFill>
                <a:latin typeface="Times New Roman" panose="02020603050405020304" pitchFamily="18" charset="0"/>
              </a:rPr>
              <a:t>Це – сукупність усіх суб’єктів, поєднаних в єдиний організм багатосторонніми економічними зв'язками та інтересами. В національній економіці в нерозривному комплексі виступають виробництво, розподіл, обмін і споживання матеріальних благ, послуг і духовних цінностей. Вона є продукт історичного розвитку певного суспільства, розвивається за загальними економічними законами. </a:t>
            </a:r>
            <a:endParaRPr lang="uk-UA" sz="2000" dirty="0"/>
          </a:p>
        </p:txBody>
      </p:sp>
    </p:spTree>
    <p:extLst>
      <p:ext uri="{BB962C8B-B14F-4D97-AF65-F5344CB8AC3E}">
        <p14:creationId xmlns:p14="http://schemas.microsoft.com/office/powerpoint/2010/main" val="35595549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0147F5E1-394D-4149-A6EB-FB1D56843452}"/>
              </a:ext>
            </a:extLst>
          </p:cNvPr>
          <p:cNvSpPr txBox="1"/>
          <p:nvPr/>
        </p:nvSpPr>
        <p:spPr>
          <a:xfrm>
            <a:off x="2438400" y="783576"/>
            <a:ext cx="8256494" cy="3170099"/>
          </a:xfrm>
          <a:prstGeom prst="rect">
            <a:avLst/>
          </a:prstGeom>
          <a:noFill/>
        </p:spPr>
        <p:txBody>
          <a:bodyPr wrap="square">
            <a:spAutoFit/>
          </a:bodyPr>
          <a:lstStyle/>
          <a:p>
            <a:pPr algn="ctr"/>
            <a:r>
              <a:rPr lang="ru-RU" sz="2000" b="1" i="0" u="none" strike="noStrike" baseline="0" dirty="0">
                <a:solidFill>
                  <a:srgbClr val="000000"/>
                </a:solidFill>
                <a:latin typeface="Times New Roman" panose="02020603050405020304" pitchFamily="18" charset="0"/>
              </a:rPr>
              <a:t>2. </a:t>
            </a:r>
            <a:r>
              <a:rPr lang="ru-RU" sz="2000" b="1" i="0" u="none" strike="noStrike" baseline="0" dirty="0" err="1">
                <a:solidFill>
                  <a:srgbClr val="000000"/>
                </a:solidFill>
                <a:latin typeface="Times New Roman" panose="02020603050405020304" pitchFamily="18" charset="0"/>
              </a:rPr>
              <a:t>Поняття</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базисних</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інститутів</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національної</a:t>
            </a:r>
            <a:r>
              <a:rPr lang="ru-RU" sz="2000" b="1" i="0" u="none" strike="noStrike" baseline="0" dirty="0">
                <a:solidFill>
                  <a:srgbClr val="000000"/>
                </a:solidFill>
                <a:latin typeface="Times New Roman" panose="02020603050405020304" pitchFamily="18" charset="0"/>
              </a:rPr>
              <a:t> </a:t>
            </a:r>
            <a:r>
              <a:rPr lang="ru-RU" sz="2000" b="1" i="0" u="none" strike="noStrike" baseline="0" dirty="0" err="1">
                <a:solidFill>
                  <a:srgbClr val="000000"/>
                </a:solidFill>
                <a:latin typeface="Times New Roman" panose="02020603050405020304" pitchFamily="18" charset="0"/>
              </a:rPr>
              <a:t>економіки</a:t>
            </a:r>
            <a:r>
              <a:rPr lang="ru-RU" sz="2000" b="1" i="0" u="none" strike="noStrike" baseline="0" dirty="0">
                <a:solidFill>
                  <a:srgbClr val="000000"/>
                </a:solidFill>
                <a:latin typeface="Times New Roman" panose="02020603050405020304" pitchFamily="18" charset="0"/>
              </a:rPr>
              <a:t> </a:t>
            </a:r>
          </a:p>
          <a:p>
            <a:pPr algn="ctr"/>
            <a:endParaRPr lang="ru-RU" sz="2000" b="0" i="0" u="none" strike="noStrike" baseline="0" dirty="0">
              <a:solidFill>
                <a:srgbClr val="000000"/>
              </a:solidFill>
              <a:latin typeface="Times New Roman" panose="02020603050405020304" pitchFamily="18" charset="0"/>
            </a:endParaRPr>
          </a:p>
          <a:p>
            <a:pPr algn="just"/>
            <a:r>
              <a:rPr lang="ru-RU" sz="2000" b="1" i="0" u="none" strike="noStrike" baseline="0" dirty="0" err="1">
                <a:solidFill>
                  <a:srgbClr val="000000"/>
                </a:solidFill>
                <a:latin typeface="Times New Roman" panose="02020603050405020304" pitchFamily="18" charset="0"/>
              </a:rPr>
              <a:t>Інститути</a:t>
            </a:r>
            <a:r>
              <a:rPr lang="ru-RU" sz="2000" b="1" i="0" u="none" strike="noStrike" baseline="0" dirty="0">
                <a:solidFill>
                  <a:srgbClr val="000000"/>
                </a:solidFill>
                <a:latin typeface="Times New Roman" panose="02020603050405020304" pitchFamily="18" charset="0"/>
              </a:rPr>
              <a:t> </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це</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первинні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елементи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рушійної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сили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суспільства</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що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розглядаються</a:t>
            </a:r>
            <a:r>
              <a:rPr lang="ru-RU" sz="2000" b="0" i="0" u="none" strike="noStrike" baseline="0" dirty="0">
                <a:solidFill>
                  <a:srgbClr val="000000"/>
                </a:solidFill>
                <a:latin typeface="Times New Roman" panose="02020603050405020304" pitchFamily="18" charset="0"/>
              </a:rPr>
              <a:t> в </a:t>
            </a:r>
            <a:r>
              <a:rPr lang="ru-RU" sz="2000" b="0" i="0" u="none" strike="noStrike" baseline="0" dirty="0" err="1">
                <a:solidFill>
                  <a:srgbClr val="000000"/>
                </a:solidFill>
                <a:latin typeface="Times New Roman" panose="02020603050405020304" pitchFamily="18" charset="0"/>
              </a:rPr>
              <a:t>історичному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розвитку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Серед</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інститутів</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виділяють</a:t>
            </a:r>
            <a:r>
              <a:rPr lang="ru-RU" sz="2000" b="0" i="0" u="none" strike="noStrike" baseline="0" dirty="0">
                <a:solidFill>
                  <a:srgbClr val="000000"/>
                </a:solidFill>
                <a:latin typeface="Times New Roman" panose="02020603050405020304" pitchFamily="18" charset="0"/>
              </a:rPr>
              <a:t>: </a:t>
            </a:r>
          </a:p>
          <a:p>
            <a:pPr marL="285750" indent="-285750" algn="just">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суспільні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інститути</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сім’я</a:t>
            </a:r>
            <a:r>
              <a:rPr lang="ru-RU" sz="2000" b="0" i="0" u="none" strike="noStrike" baseline="0" dirty="0">
                <a:solidFill>
                  <a:srgbClr val="000000"/>
                </a:solidFill>
                <a:latin typeface="Times New Roman" panose="02020603050405020304" pitchFamily="18" charset="0"/>
              </a:rPr>
              <a:t>, держава, </a:t>
            </a:r>
            <a:r>
              <a:rPr lang="ru-RU" sz="2000" b="0" i="0" u="none" strike="noStrike" baseline="0" dirty="0" err="1">
                <a:solidFill>
                  <a:srgbClr val="000000"/>
                </a:solidFill>
                <a:latin typeface="Times New Roman" panose="02020603050405020304" pitchFamily="18" charset="0"/>
              </a:rPr>
              <a:t>правові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норми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монополія</a:t>
            </a:r>
            <a:r>
              <a:rPr lang="ru-RU" sz="2000" b="0" i="0" u="none" strike="noStrike" baseline="0" dirty="0">
                <a:solidFill>
                  <a:srgbClr val="000000"/>
                </a:solidFill>
                <a:latin typeface="Times New Roman" panose="02020603050405020304" pitchFamily="18" charset="0"/>
              </a:rPr>
              <a:t>; </a:t>
            </a:r>
          </a:p>
          <a:p>
            <a:pPr marL="285750" indent="-285750" algn="just">
              <a:buFont typeface="Wingdings" panose="05000000000000000000" pitchFamily="2" charset="2"/>
              <a:buChar char="v"/>
            </a:pPr>
            <a:r>
              <a:rPr lang="ru-RU" sz="2000" b="0" i="0" u="none" strike="noStrike" baseline="0" dirty="0" err="1">
                <a:solidFill>
                  <a:srgbClr val="000000"/>
                </a:solidFill>
                <a:latin typeface="Times New Roman" panose="02020603050405020304" pitchFamily="18" charset="0"/>
              </a:rPr>
              <a:t>поняття</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суспільної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психології</a:t>
            </a:r>
            <a:r>
              <a:rPr lang="ru-RU" sz="2000" b="0" i="0" u="none" strike="noStrike" baseline="0" dirty="0">
                <a:solidFill>
                  <a:srgbClr val="000000"/>
                </a:solidFill>
                <a:latin typeface="Times New Roman" panose="02020603050405020304" pitchFamily="18" charset="0"/>
              </a:rPr>
              <a:t> – </a:t>
            </a:r>
            <a:r>
              <a:rPr lang="ru-RU" sz="2000" b="0" i="0" u="none" strike="noStrike" baseline="0" dirty="0" err="1">
                <a:solidFill>
                  <a:srgbClr val="000000"/>
                </a:solidFill>
                <a:latin typeface="Times New Roman" panose="02020603050405020304" pitchFamily="18" charset="0"/>
              </a:rPr>
              <a:t>власність</a:t>
            </a:r>
            <a:r>
              <a:rPr lang="ru-RU" sz="2000" b="0" i="0" u="none" strike="noStrike" baseline="0" dirty="0">
                <a:solidFill>
                  <a:srgbClr val="000000"/>
                </a:solidFill>
                <a:latin typeface="Times New Roman" panose="02020603050405020304" pitchFamily="18" charset="0"/>
              </a:rPr>
              <a:t>, кредит, </a:t>
            </a:r>
            <a:r>
              <a:rPr lang="ru-RU" sz="2000" b="0" i="0" u="none" strike="noStrike" baseline="0" dirty="0" err="1">
                <a:solidFill>
                  <a:srgbClr val="000000"/>
                </a:solidFill>
                <a:latin typeface="Times New Roman" panose="02020603050405020304" pitchFamily="18" charset="0"/>
              </a:rPr>
              <a:t>прибуток</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податок</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звичаї</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традиції</a:t>
            </a:r>
            <a:r>
              <a:rPr lang="ru-RU" sz="2000" b="0" i="0" u="none" strike="noStrike" baseline="0" dirty="0">
                <a:solidFill>
                  <a:srgbClr val="000000"/>
                </a:solidFill>
                <a:latin typeface="Times New Roman" panose="02020603050405020304" pitchFamily="18" charset="0"/>
              </a:rPr>
              <a:t>. </a:t>
            </a:r>
          </a:p>
          <a:p>
            <a:pPr algn="just"/>
            <a:r>
              <a:rPr lang="ru-RU" sz="2000" b="0" i="0" u="none" strike="noStrike" baseline="0" dirty="0">
                <a:solidFill>
                  <a:srgbClr val="000000"/>
                </a:solidFill>
                <a:latin typeface="Times New Roman" panose="02020603050405020304" pitchFamily="18" charset="0"/>
              </a:rPr>
              <a:t>У </a:t>
            </a:r>
            <a:r>
              <a:rPr lang="ru-RU" sz="2000" b="0" i="0" u="none" strike="noStrike" baseline="0" dirty="0" err="1">
                <a:solidFill>
                  <a:srgbClr val="000000"/>
                </a:solidFill>
                <a:latin typeface="Times New Roman" panose="02020603050405020304" pitchFamily="18" charset="0"/>
              </a:rPr>
              <a:t>використанні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терміну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інститут</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можна</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сконцентрувати</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увагу</a:t>
            </a:r>
            <a:r>
              <a:rPr lang="ru-RU" sz="2000" b="0" i="0" u="none" strike="noStrike" baseline="0" dirty="0">
                <a:solidFill>
                  <a:srgbClr val="000000"/>
                </a:solidFill>
                <a:latin typeface="Times New Roman" panose="02020603050405020304" pitchFamily="18" charset="0"/>
              </a:rPr>
              <a:t> на </a:t>
            </a:r>
            <a:r>
              <a:rPr lang="ru-RU" sz="2000" b="0" i="0" u="none" strike="noStrike" baseline="0" dirty="0" err="1">
                <a:solidFill>
                  <a:srgbClr val="000000"/>
                </a:solidFill>
                <a:latin typeface="Times New Roman" panose="02020603050405020304" pitchFamily="18" charset="0"/>
              </a:rPr>
              <a:t>чотирьох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ознаках</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інституту</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які</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утворюють</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замкнене</a:t>
            </a:r>
            <a:r>
              <a:rPr lang="ru-RU" sz="2000" b="0" i="0" u="none" strike="noStrike" baseline="0" dirty="0">
                <a:solidFill>
                  <a:srgbClr val="000000"/>
                </a:solidFill>
                <a:latin typeface="Times New Roman" panose="02020603050405020304" pitchFamily="18" charset="0"/>
              </a:rPr>
              <a:t> коло в </a:t>
            </a:r>
            <a:r>
              <a:rPr lang="ru-RU" sz="2000" b="0" i="0" u="none" strike="noStrike" baseline="0" dirty="0" err="1">
                <a:solidFill>
                  <a:srgbClr val="000000"/>
                </a:solidFill>
                <a:latin typeface="Times New Roman" panose="02020603050405020304" pitchFamily="18" charset="0"/>
              </a:rPr>
              <a:t>його</a:t>
            </a:r>
            <a:r>
              <a:rPr lang="ru-RU" sz="2000" b="0" i="0" u="none" strike="noStrike" baseline="0" dirty="0">
                <a:solidFill>
                  <a:srgbClr val="000000"/>
                </a:solidFill>
                <a:latin typeface="Times New Roman" panose="02020603050405020304" pitchFamily="18" charset="0"/>
              </a:rPr>
              <a:t> </a:t>
            </a:r>
            <a:r>
              <a:rPr lang="ru-RU" sz="2000" b="0" i="0" u="none" strike="noStrike" baseline="0" dirty="0" err="1">
                <a:solidFill>
                  <a:srgbClr val="000000"/>
                </a:solidFill>
                <a:latin typeface="Times New Roman" panose="02020603050405020304" pitchFamily="18" charset="0"/>
              </a:rPr>
              <a:t>визначенні</a:t>
            </a:r>
            <a:r>
              <a:rPr lang="ru-RU" sz="2000" b="0" i="0" u="none" strike="noStrike" baseline="0" dirty="0">
                <a:solidFill>
                  <a:srgbClr val="000000"/>
                </a:solidFill>
                <a:latin typeface="Times New Roman" panose="02020603050405020304" pitchFamily="18" charset="0"/>
              </a:rPr>
              <a:t>. </a:t>
            </a:r>
            <a:endParaRPr lang="uk-UA" sz="2000" dirty="0"/>
          </a:p>
        </p:txBody>
      </p:sp>
    </p:spTree>
    <p:extLst>
      <p:ext uri="{BB962C8B-B14F-4D97-AF65-F5344CB8AC3E}">
        <p14:creationId xmlns:p14="http://schemas.microsoft.com/office/powerpoint/2010/main" val="11871491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4EBE6E5-BAEE-4132-9F18-48C9916B9714}"/>
              </a:ext>
            </a:extLst>
          </p:cNvPr>
          <p:cNvSpPr txBox="1"/>
          <p:nvPr/>
        </p:nvSpPr>
        <p:spPr>
          <a:xfrm>
            <a:off x="2052918" y="868793"/>
            <a:ext cx="8677836" cy="4524315"/>
          </a:xfrm>
          <a:prstGeom prst="rect">
            <a:avLst/>
          </a:prstGeom>
          <a:noFill/>
        </p:spPr>
        <p:txBody>
          <a:bodyPr wrap="square">
            <a:spAutoFit/>
          </a:bodyPr>
          <a:lstStyle/>
          <a:p>
            <a:pPr algn="just"/>
            <a:r>
              <a:rPr lang="ru-RU" sz="1800" b="0" i="0" u="none" strike="noStrike" baseline="0" dirty="0">
                <a:solidFill>
                  <a:srgbClr val="000000"/>
                </a:solidFill>
                <a:latin typeface="Times New Roman" panose="02020603050405020304" pitchFamily="18" charset="0"/>
              </a:rPr>
              <a:t>У </a:t>
            </a:r>
            <a:r>
              <a:rPr lang="ru-RU" sz="1800" b="0" i="0" u="none" strike="noStrike" baseline="0" dirty="0" err="1">
                <a:solidFill>
                  <a:srgbClr val="000000"/>
                </a:solidFill>
                <a:latin typeface="Times New Roman" panose="02020603050405020304" pitchFamily="18" charset="0"/>
              </a:rPr>
              <a:t>використанні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терміну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інститут</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можна</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сконцентрувати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увагу</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чотирьох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ознаках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інституту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які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утворюють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замкнене</a:t>
            </a:r>
            <a:r>
              <a:rPr lang="ru-RU" sz="1800" b="0" i="0" u="none" strike="noStrike" baseline="0" dirty="0">
                <a:solidFill>
                  <a:srgbClr val="000000"/>
                </a:solidFill>
                <a:latin typeface="Times New Roman" panose="02020603050405020304" pitchFamily="18" charset="0"/>
              </a:rPr>
              <a:t> коло в </a:t>
            </a:r>
            <a:r>
              <a:rPr lang="ru-RU" sz="1800" b="0" i="0" u="none" strike="noStrike" baseline="0" dirty="0" err="1">
                <a:solidFill>
                  <a:srgbClr val="000000"/>
                </a:solidFill>
                <a:latin typeface="Times New Roman" panose="02020603050405020304" pitchFamily="18" charset="0"/>
              </a:rPr>
              <a:t>його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визначенні</a:t>
            </a:r>
            <a:r>
              <a:rPr lang="ru-RU" sz="1800" b="0" i="0" u="none" strike="noStrike" baseline="0" dirty="0">
                <a:solidFill>
                  <a:srgbClr val="000000"/>
                </a:solidFill>
                <a:latin typeface="Times New Roman" panose="02020603050405020304" pitchFamily="18" charset="0"/>
              </a:rPr>
              <a:t>. </a:t>
            </a:r>
          </a:p>
          <a:p>
            <a:pPr algn="just"/>
            <a:r>
              <a:rPr lang="ru-RU" sz="1800" b="1" i="1" u="none" strike="noStrike" baseline="0" dirty="0" err="1">
                <a:solidFill>
                  <a:schemeClr val="accent1">
                    <a:lumMod val="50000"/>
                  </a:schemeClr>
                </a:solidFill>
                <a:latin typeface="Times New Roman" panose="02020603050405020304" pitchFamily="18" charset="0"/>
              </a:rPr>
              <a:t>По-перше</a:t>
            </a:r>
            <a:r>
              <a:rPr lang="ru-RU" sz="1800" b="1" i="1" u="none" strike="noStrike" baseline="0" dirty="0">
                <a:solidFill>
                  <a:schemeClr val="accent1">
                    <a:lumMod val="50000"/>
                  </a:schemeClr>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у </a:t>
            </a:r>
            <a:r>
              <a:rPr lang="ru-RU" sz="1800" b="0" i="0" u="none" strike="noStrike" baseline="0" dirty="0" err="1">
                <a:solidFill>
                  <a:srgbClr val="000000"/>
                </a:solidFill>
                <a:latin typeface="Times New Roman" panose="02020603050405020304" pitchFamily="18" charset="0"/>
              </a:rPr>
              <a:t>використанні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поняття</a:t>
            </a:r>
            <a:r>
              <a:rPr lang="ru-RU" sz="1800" b="0"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інститут</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опосередковано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покладається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логічна</a:t>
            </a:r>
            <a:r>
              <a:rPr lang="ru-RU" sz="1800" b="0" i="0" u="none" strike="noStrike" baseline="0" dirty="0">
                <a:solidFill>
                  <a:srgbClr val="000000"/>
                </a:solidFill>
                <a:latin typeface="Times New Roman" panose="02020603050405020304" pitchFamily="18" charset="0"/>
              </a:rPr>
              <a:t> процедура </a:t>
            </a:r>
            <a:r>
              <a:rPr lang="ru-RU" sz="1800" b="0" i="0" u="none" strike="noStrike" baseline="0" dirty="0" err="1">
                <a:solidFill>
                  <a:srgbClr val="000000"/>
                </a:solidFill>
                <a:latin typeface="Times New Roman" panose="02020603050405020304" pitchFamily="18" charset="0"/>
              </a:rPr>
              <a:t>виведення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мікроявищ</a:t>
            </a:r>
            <a:r>
              <a:rPr lang="ru-RU" sz="1800" b="0" i="0" u="none" strike="noStrike" baseline="0" dirty="0">
                <a:solidFill>
                  <a:srgbClr val="000000"/>
                </a:solidFill>
                <a:latin typeface="Times New Roman" panose="02020603050405020304" pitchFamily="18" charset="0"/>
              </a:rPr>
              <a:t> та </a:t>
            </a:r>
            <a:r>
              <a:rPr lang="ru-RU" sz="1800" b="0" i="0" u="none" strike="noStrike" baseline="0" dirty="0" err="1">
                <a:solidFill>
                  <a:srgbClr val="000000"/>
                </a:solidFill>
                <a:latin typeface="Times New Roman" panose="02020603050405020304" pitchFamily="18" charset="0"/>
              </a:rPr>
              <a:t>процесів</a:t>
            </a:r>
            <a:r>
              <a:rPr lang="ru-RU" sz="1800" b="0" i="0" u="none" strike="noStrike" baseline="0" dirty="0">
                <a:solidFill>
                  <a:srgbClr val="000000"/>
                </a:solidFill>
                <a:latin typeface="Times New Roman" panose="02020603050405020304" pitchFamily="18" charset="0"/>
              </a:rPr>
              <a:t> на </a:t>
            </a:r>
            <a:r>
              <a:rPr lang="ru-RU" sz="1800" b="0" i="0" u="none" strike="noStrike" baseline="0" dirty="0" err="1">
                <a:solidFill>
                  <a:srgbClr val="000000"/>
                </a:solidFill>
                <a:latin typeface="Times New Roman" panose="02020603050405020304" pitchFamily="18" charset="0"/>
              </a:rPr>
              <a:t>макрорівень</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Інститут</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завжди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розглядається</a:t>
            </a:r>
            <a:r>
              <a:rPr lang="ru-RU" sz="1800" b="0" i="0" u="none" strike="noStrike" baseline="0" dirty="0">
                <a:solidFill>
                  <a:srgbClr val="000000"/>
                </a:solidFill>
                <a:latin typeface="Times New Roman" panose="02020603050405020304" pitchFamily="18" charset="0"/>
              </a:rPr>
              <a:t> як результат </a:t>
            </a:r>
            <a:r>
              <a:rPr lang="ru-RU" sz="1800" b="0" i="0" u="none" strike="noStrike" baseline="0" dirty="0" err="1">
                <a:solidFill>
                  <a:srgbClr val="000000"/>
                </a:solidFill>
                <a:latin typeface="Times New Roman" panose="02020603050405020304" pitchFamily="18" charset="0"/>
              </a:rPr>
              <a:t>соціалізації</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суспільного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визнання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незважаючи</a:t>
            </a:r>
            <a:r>
              <a:rPr lang="ru-RU" sz="1800" b="0" i="0" u="none" strike="noStrike" baseline="0" dirty="0">
                <a:solidFill>
                  <a:srgbClr val="000000"/>
                </a:solidFill>
                <a:latin typeface="Times New Roman" panose="02020603050405020304" pitchFamily="18" charset="0"/>
              </a:rPr>
              <a:t> на те, </a:t>
            </a:r>
            <a:r>
              <a:rPr lang="ru-RU" sz="1800" b="0" i="0" u="none" strike="noStrike" baseline="0" dirty="0" err="1">
                <a:solidFill>
                  <a:srgbClr val="000000"/>
                </a:solidFill>
                <a:latin typeface="Times New Roman" panose="02020603050405020304" pitchFamily="18" charset="0"/>
              </a:rPr>
              <a:t>чи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визнається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приватне</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приватним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приватне</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суспільним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суспільне</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приватним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або</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суспільне</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суспільним</a:t>
            </a:r>
            <a:r>
              <a:rPr lang="ru-RU" sz="1800" b="0" i="0" u="none" strike="noStrike" baseline="0" dirty="0">
                <a:solidFill>
                  <a:srgbClr val="000000"/>
                </a:solidFill>
                <a:latin typeface="Times New Roman" panose="02020603050405020304" pitchFamily="18" charset="0"/>
              </a:rPr>
              <a:t>. </a:t>
            </a:r>
          </a:p>
          <a:p>
            <a:pPr algn="just"/>
            <a:r>
              <a:rPr lang="ru-RU" sz="1800" b="1" i="1" u="none" strike="noStrike" baseline="0" dirty="0" err="1">
                <a:solidFill>
                  <a:schemeClr val="accent1">
                    <a:lumMod val="50000"/>
                  </a:schemeClr>
                </a:solidFill>
                <a:latin typeface="Times New Roman" panose="02020603050405020304" pitchFamily="18" charset="0"/>
              </a:rPr>
              <a:t>По-друге</a:t>
            </a:r>
            <a:r>
              <a:rPr lang="ru-RU" sz="1800" b="1" i="1" u="none" strike="noStrike" baseline="0" dirty="0">
                <a:solidFill>
                  <a:schemeClr val="accent1">
                    <a:lumMod val="50000"/>
                  </a:schemeClr>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поняття</a:t>
            </a:r>
            <a:r>
              <a:rPr lang="ru-RU" sz="1800" b="0" i="0" u="none" strike="noStrike" baseline="0" dirty="0">
                <a:solidFill>
                  <a:srgbClr val="000000"/>
                </a:solidFill>
                <a:latin typeface="Times New Roman" panose="02020603050405020304" pitchFamily="18" charset="0"/>
              </a:rPr>
              <a:t> </a:t>
            </a:r>
            <a:r>
              <a:rPr lang="ru-RU" sz="1800" b="1" i="0" u="none" strike="noStrike" baseline="0" dirty="0">
                <a:solidFill>
                  <a:srgbClr val="000000"/>
                </a:solidFill>
                <a:latin typeface="Times New Roman" panose="02020603050405020304" pitchFamily="18" charset="0"/>
              </a:rPr>
              <a:t>«</a:t>
            </a:r>
            <a:r>
              <a:rPr lang="ru-RU" sz="1800" b="1" i="0" u="none" strike="noStrike" baseline="0" dirty="0" err="1">
                <a:solidFill>
                  <a:srgbClr val="000000"/>
                </a:solidFill>
                <a:latin typeface="Times New Roman" panose="02020603050405020304" pitchFamily="18" charset="0"/>
              </a:rPr>
              <a:t>інститут</a:t>
            </a:r>
            <a:r>
              <a:rPr lang="ru-RU" sz="1800" b="1"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пов'язується</a:t>
            </a:r>
            <a:r>
              <a:rPr lang="ru-RU" sz="1800" b="0" i="0" u="none" strike="noStrike" baseline="0" dirty="0">
                <a:solidFill>
                  <a:srgbClr val="000000"/>
                </a:solidFill>
                <a:latin typeface="Times New Roman" panose="02020603050405020304" pitchFamily="18" charset="0"/>
              </a:rPr>
              <a:t> з </a:t>
            </a:r>
            <a:r>
              <a:rPr lang="ru-RU" sz="1800" b="0" i="0" u="none" strike="noStrike" baseline="0" dirty="0" err="1">
                <a:solidFill>
                  <a:srgbClr val="000000"/>
                </a:solidFill>
                <a:latin typeface="Times New Roman" panose="02020603050405020304" pitchFamily="18" charset="0"/>
              </a:rPr>
              <a:t>організаційним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чи</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правовим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оформленням</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забезпечених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легітимністю</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явищ</a:t>
            </a:r>
            <a:r>
              <a:rPr lang="ru-RU" sz="1800" b="0" i="0" u="none" strike="noStrike" baseline="0" dirty="0">
                <a:solidFill>
                  <a:srgbClr val="000000"/>
                </a:solidFill>
                <a:latin typeface="Times New Roman" panose="02020603050405020304" pitchFamily="18" charset="0"/>
              </a:rPr>
              <a:t>. </a:t>
            </a:r>
          </a:p>
          <a:p>
            <a:pPr algn="just"/>
            <a:r>
              <a:rPr lang="ru-RU" sz="1800" b="1" i="1" u="none" strike="noStrike" baseline="0" dirty="0" err="1">
                <a:solidFill>
                  <a:schemeClr val="accent1">
                    <a:lumMod val="50000"/>
                  </a:schemeClr>
                </a:solidFill>
                <a:latin typeface="Times New Roman" panose="02020603050405020304" pitchFamily="18" charset="0"/>
              </a:rPr>
              <a:t>По-третє</a:t>
            </a:r>
            <a:r>
              <a:rPr lang="ru-RU" sz="1800" b="1" i="1" u="none" strike="noStrike" baseline="0" dirty="0">
                <a:solidFill>
                  <a:schemeClr val="accent1">
                    <a:lumMod val="50000"/>
                  </a:schemeClr>
                </a:solidFill>
                <a:latin typeface="Times New Roman" panose="02020603050405020304" pitchFamily="18" charset="0"/>
              </a:rPr>
              <a:t>, </a:t>
            </a:r>
            <a:r>
              <a:rPr lang="ru-RU" sz="1800" b="0" i="0" u="none" strike="noStrike" baseline="0" dirty="0">
                <a:solidFill>
                  <a:srgbClr val="000000"/>
                </a:solidFill>
                <a:latin typeface="Times New Roman" panose="02020603050405020304" pitchFamily="18" charset="0"/>
              </a:rPr>
              <a:t>і в </a:t>
            </a:r>
            <a:r>
              <a:rPr lang="ru-RU" sz="1800" b="0" i="0" u="none" strike="noStrike" baseline="0" dirty="0" err="1">
                <a:solidFill>
                  <a:srgbClr val="000000"/>
                </a:solidFill>
                <a:latin typeface="Times New Roman" panose="02020603050405020304" pitchFamily="18" charset="0"/>
              </a:rPr>
              <a:t>економічному</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плані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це</a:t>
            </a:r>
            <a:r>
              <a:rPr lang="ru-RU" sz="1800" b="0" i="0" u="none" strike="noStrike" baseline="0" dirty="0">
                <a:solidFill>
                  <a:srgbClr val="000000"/>
                </a:solidFill>
                <a:latin typeface="Times New Roman" panose="02020603050405020304" pitchFamily="18" charset="0"/>
              </a:rPr>
              <a:t> головне, будь-</a:t>
            </a:r>
            <a:r>
              <a:rPr lang="ru-RU" sz="1800" b="0" i="0" u="none" strike="noStrike" baseline="0" dirty="0" err="1">
                <a:solidFill>
                  <a:srgbClr val="000000"/>
                </a:solidFill>
                <a:latin typeface="Times New Roman" panose="02020603050405020304" pitchFamily="18" charset="0"/>
              </a:rPr>
              <a:t>який</a:t>
            </a:r>
            <a:r>
              <a:rPr lang="ru-RU" sz="1800" b="0" i="0" u="none" strike="noStrike" baseline="0" dirty="0">
                <a:solidFill>
                  <a:srgbClr val="000000"/>
                </a:solidFill>
                <a:latin typeface="Times New Roman" panose="02020603050405020304" pitchFamily="18" charset="0"/>
              </a:rPr>
              <a:t> </a:t>
            </a:r>
            <a:r>
              <a:rPr lang="ru-RU" sz="1800" b="1" i="0" u="none" strike="noStrike" baseline="0" dirty="0" err="1">
                <a:solidFill>
                  <a:srgbClr val="000000"/>
                </a:solidFill>
                <a:latin typeface="Times New Roman" panose="02020603050405020304" pitchFamily="18" charset="0"/>
              </a:rPr>
              <a:t>інститут</a:t>
            </a:r>
            <a:r>
              <a:rPr lang="ru-RU" sz="1800" b="0" i="0" u="none" strike="noStrike" baseline="0" dirty="0">
                <a:solidFill>
                  <a:srgbClr val="000000"/>
                </a:solidFill>
                <a:latin typeface="Times New Roman" panose="02020603050405020304" pitchFamily="18" charset="0"/>
              </a:rPr>
              <a:t> – </a:t>
            </a:r>
            <a:r>
              <a:rPr lang="ru-RU" sz="1800" b="0" i="0" u="none" strike="noStrike" baseline="0" dirty="0" err="1">
                <a:solidFill>
                  <a:srgbClr val="000000"/>
                </a:solidFill>
                <a:latin typeface="Times New Roman" panose="02020603050405020304" pitchFamily="18" charset="0"/>
              </a:rPr>
              <a:t>це</a:t>
            </a:r>
            <a:r>
              <a:rPr lang="ru-RU" sz="1800" b="0" i="0" u="none" strike="noStrike" baseline="0" dirty="0">
                <a:solidFill>
                  <a:srgbClr val="000000"/>
                </a:solidFill>
                <a:latin typeface="Times New Roman" panose="02020603050405020304" pitchFamily="18" charset="0"/>
              </a:rPr>
              <a:t> сфера, а </a:t>
            </a:r>
            <a:r>
              <a:rPr lang="ru-RU" sz="1800" b="0" i="0" u="none" strike="noStrike" baseline="0" dirty="0" err="1">
                <a:solidFill>
                  <a:srgbClr val="000000"/>
                </a:solidFill>
                <a:latin typeface="Times New Roman" panose="02020603050405020304" pitchFamily="18" charset="0"/>
              </a:rPr>
              <a:t>точніше</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межі</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існування</a:t>
            </a:r>
            <a:r>
              <a:rPr lang="ru-RU" sz="1800" b="0" i="0" u="none" strike="noStrike" baseline="0" dirty="0">
                <a:solidFill>
                  <a:srgbClr val="000000"/>
                </a:solidFill>
                <a:latin typeface="Times New Roman" panose="02020603050405020304" pitchFamily="18" charset="0"/>
              </a:rPr>
              <a:t> та </a:t>
            </a:r>
            <a:r>
              <a:rPr lang="ru-RU" sz="1800" b="0" i="0" u="none" strike="noStrike" baseline="0" dirty="0" err="1">
                <a:solidFill>
                  <a:srgbClr val="000000"/>
                </a:solidFill>
                <a:latin typeface="Times New Roman" panose="02020603050405020304" pitchFamily="18" charset="0"/>
              </a:rPr>
              <a:t>підґрунтя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отримання</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специфікованих</a:t>
            </a:r>
            <a:r>
              <a:rPr lang="ru-RU" sz="1800" b="0" i="0" u="none" strike="noStrike" baseline="0" dirty="0">
                <a:solidFill>
                  <a:srgbClr val="000000"/>
                </a:solidFill>
                <a:latin typeface="Times New Roman" panose="02020603050405020304" pitchFamily="18" charset="0"/>
              </a:rPr>
              <a:t>, «</a:t>
            </a:r>
            <a:r>
              <a:rPr lang="ru-RU" sz="1800" b="0" i="0" u="none" strike="noStrike" baseline="0" dirty="0" err="1">
                <a:solidFill>
                  <a:srgbClr val="000000"/>
                </a:solidFill>
                <a:latin typeface="Times New Roman" panose="02020603050405020304" pitchFamily="18" charset="0"/>
              </a:rPr>
              <a:t>вменених</a:t>
            </a:r>
            <a:r>
              <a:rPr lang="ru-RU" sz="1800" b="0" i="0" u="none" strike="noStrike" baseline="0" dirty="0">
                <a:solidFill>
                  <a:srgbClr val="000000"/>
                </a:solidFill>
                <a:latin typeface="Times New Roman" panose="02020603050405020304" pitchFamily="18" charset="0"/>
              </a:rPr>
              <a:t>» форм доходу. </a:t>
            </a:r>
          </a:p>
          <a:p>
            <a:pPr algn="just"/>
            <a:r>
              <a:rPr lang="uk-UA" sz="1800" b="1" i="1" u="none" strike="noStrike" baseline="0" dirty="0">
                <a:solidFill>
                  <a:schemeClr val="accent1">
                    <a:lumMod val="50000"/>
                  </a:schemeClr>
                </a:solidFill>
                <a:latin typeface="Times New Roman" panose="02020603050405020304" pitchFamily="18" charset="0"/>
              </a:rPr>
              <a:t>По-четверте, </a:t>
            </a:r>
            <a:r>
              <a:rPr lang="uk-UA" sz="1800" b="0" i="0" u="none" strike="noStrike" baseline="0" dirty="0">
                <a:solidFill>
                  <a:srgbClr val="000000"/>
                </a:solidFill>
                <a:latin typeface="Times New Roman" panose="02020603050405020304" pitchFamily="18" charset="0"/>
              </a:rPr>
              <a:t>у будь-якому інституті ознака соціальності є домінуючою, але не позбавленою природних, </a:t>
            </a:r>
            <a:r>
              <a:rPr lang="uk-UA" sz="1800" b="0" i="0" u="none" strike="noStrike" baseline="0" dirty="0" err="1">
                <a:solidFill>
                  <a:srgbClr val="000000"/>
                </a:solidFill>
                <a:latin typeface="Times New Roman" panose="02020603050405020304" pitchFamily="18" charset="0"/>
              </a:rPr>
              <a:t>психобіологічних</a:t>
            </a:r>
            <a:r>
              <a:rPr lang="uk-UA" sz="1800" b="0" i="0" u="none" strike="noStrike" baseline="0" dirty="0">
                <a:solidFill>
                  <a:srgbClr val="000000"/>
                </a:solidFill>
                <a:latin typeface="Times New Roman" panose="02020603050405020304" pitchFamily="18" charset="0"/>
              </a:rPr>
              <a:t> засад. Будь-який з інститутів зі всією соціальною наповненістю тією самою мірою занурений до природних витоків, що і його носії. </a:t>
            </a:r>
            <a:endParaRPr lang="uk-UA" dirty="0"/>
          </a:p>
        </p:txBody>
      </p:sp>
    </p:spTree>
    <p:extLst>
      <p:ext uri="{BB962C8B-B14F-4D97-AF65-F5344CB8AC3E}">
        <p14:creationId xmlns:p14="http://schemas.microsoft.com/office/powerpoint/2010/main" val="13052949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AEE6F2B-1666-4BC6-9B3B-78E642645234}"/>
              </a:ext>
            </a:extLst>
          </p:cNvPr>
          <p:cNvSpPr txBox="1"/>
          <p:nvPr/>
        </p:nvSpPr>
        <p:spPr>
          <a:xfrm>
            <a:off x="2043953" y="814097"/>
            <a:ext cx="7924800" cy="5324535"/>
          </a:xfrm>
          <a:prstGeom prst="rect">
            <a:avLst/>
          </a:prstGeom>
          <a:noFill/>
        </p:spPr>
        <p:txBody>
          <a:bodyPr wrap="square">
            <a:spAutoFit/>
          </a:bodyPr>
          <a:lstStyle/>
          <a:p>
            <a:pPr algn="just"/>
            <a:r>
              <a:rPr lang="uk-UA" sz="2000" b="0" i="0" u="none" strike="noStrike" baseline="0" dirty="0">
                <a:solidFill>
                  <a:srgbClr val="000000"/>
                </a:solidFill>
                <a:latin typeface="Times New Roman" panose="02020603050405020304" pitchFamily="18" charset="0"/>
              </a:rPr>
              <a:t>Під </a:t>
            </a:r>
            <a:r>
              <a:rPr lang="uk-UA" sz="2000" b="1" i="0" u="none" strike="noStrike" baseline="0" dirty="0">
                <a:solidFill>
                  <a:srgbClr val="000000"/>
                </a:solidFill>
                <a:latin typeface="Times New Roman" panose="02020603050405020304" pitchFamily="18" charset="0"/>
              </a:rPr>
              <a:t>базисними економічними інститутами </a:t>
            </a:r>
            <a:r>
              <a:rPr lang="uk-UA" sz="2000" b="0" i="0" u="none" strike="noStrike" baseline="0" dirty="0">
                <a:solidFill>
                  <a:srgbClr val="000000"/>
                </a:solidFill>
                <a:latin typeface="Times New Roman" panose="02020603050405020304" pitchFamily="18" charset="0"/>
              </a:rPr>
              <a:t>слід розуміти обмежені певними рамками, правилами та нормами особливі сфери соціальних відносин, належність до яких наділяє економічних суб'єктів стратифікованим статусом та виступає підґрунтям отримання специфікованих доходів. </a:t>
            </a:r>
          </a:p>
          <a:p>
            <a:pPr algn="just"/>
            <a:r>
              <a:rPr lang="uk-UA" sz="2000" b="1" i="1" u="none" strike="noStrike" baseline="0" dirty="0">
                <a:solidFill>
                  <a:srgbClr val="000000"/>
                </a:solidFill>
                <a:latin typeface="Times New Roman" panose="02020603050405020304" pitchFamily="18" charset="0"/>
              </a:rPr>
              <a:t>Власність, влада, управління, праця є інститутами</a:t>
            </a:r>
            <a:r>
              <a:rPr lang="uk-UA" sz="2000" b="0" i="0" u="none" strike="noStrike" baseline="0" dirty="0">
                <a:solidFill>
                  <a:srgbClr val="000000"/>
                </a:solidFill>
                <a:latin typeface="Times New Roman" panose="02020603050405020304" pitchFamily="18" charset="0"/>
              </a:rPr>
              <a:t>, оскільки повною мірою характеризуються за допомогою визначених раніше інституційних ознак. </a:t>
            </a:r>
          </a:p>
          <a:p>
            <a:pPr algn="just"/>
            <a:r>
              <a:rPr lang="uk-UA" sz="2000" b="0" i="0" u="none" strike="noStrike" baseline="0" dirty="0">
                <a:solidFill>
                  <a:srgbClr val="000000"/>
                </a:solidFill>
                <a:latin typeface="Times New Roman" panose="02020603050405020304" pitchFamily="18" charset="0"/>
              </a:rPr>
              <a:t>Вони є </a:t>
            </a:r>
            <a:r>
              <a:rPr lang="uk-UA" sz="2000" b="0" i="1" u="none" strike="noStrike" baseline="0" dirty="0">
                <a:solidFill>
                  <a:srgbClr val="000000"/>
                </a:solidFill>
                <a:latin typeface="Times New Roman" panose="02020603050405020304" pitchFamily="18" charset="0"/>
              </a:rPr>
              <a:t>економічними інститутами</a:t>
            </a:r>
            <a:r>
              <a:rPr lang="uk-UA" sz="2000" b="0" i="0" u="none" strike="noStrike" baseline="0" dirty="0">
                <a:solidFill>
                  <a:srgbClr val="000000"/>
                </a:solidFill>
                <a:latin typeface="Times New Roman" panose="02020603050405020304" pitchFamily="18" charset="0"/>
              </a:rPr>
              <a:t>, оскільки розглядаються як відокремлені соціальними рамками сфери життєзабезпечення суб'єктів праці, власності, влади, управління. </a:t>
            </a:r>
          </a:p>
          <a:p>
            <a:pPr algn="just"/>
            <a:r>
              <a:rPr lang="uk-UA" sz="2000" b="0" i="0" u="none" strike="noStrike" baseline="0" dirty="0">
                <a:solidFill>
                  <a:srgbClr val="000000"/>
                </a:solidFill>
                <a:latin typeface="Times New Roman" panose="02020603050405020304" pitchFamily="18" charset="0"/>
              </a:rPr>
              <a:t>Вони є </a:t>
            </a:r>
            <a:r>
              <a:rPr lang="uk-UA" sz="2000" b="0" i="1" u="none" strike="noStrike" baseline="0" dirty="0">
                <a:solidFill>
                  <a:srgbClr val="000000"/>
                </a:solidFill>
                <a:latin typeface="Times New Roman" panose="02020603050405020304" pitchFamily="18" charset="0"/>
              </a:rPr>
              <a:t>базисними економічними інститутами</a:t>
            </a:r>
            <a:r>
              <a:rPr lang="uk-UA" sz="2000" b="0" i="0" u="none" strike="noStrike" baseline="0" dirty="0">
                <a:solidFill>
                  <a:srgbClr val="000000"/>
                </a:solidFill>
                <a:latin typeface="Times New Roman" panose="02020603050405020304" pitchFamily="18" charset="0"/>
              </a:rPr>
              <a:t>, бо виступають для їх носіїв підставою отримання доходів, і суспільного визнання та правового закріплення «справедливості» отримання чотирьох специфікованих типів доходів (прибутку, ренти, підприємницького доходу, заробітної плати) – головне в правилах гри, які диктуються власністю, владою, управлінням, працею. </a:t>
            </a:r>
            <a:endParaRPr lang="uk-UA" sz="2000" dirty="0"/>
          </a:p>
        </p:txBody>
      </p:sp>
    </p:spTree>
    <p:extLst>
      <p:ext uri="{BB962C8B-B14F-4D97-AF65-F5344CB8AC3E}">
        <p14:creationId xmlns:p14="http://schemas.microsoft.com/office/powerpoint/2010/main" val="2929283499"/>
      </p:ext>
    </p:extLst>
  </p:cSld>
  <p:clrMapOvr>
    <a:masterClrMapping/>
  </p:clrMapOvr>
</p:sld>
</file>

<file path=ppt/theme/theme1.xml><?xml version="1.0" encoding="utf-8"?>
<a:theme xmlns:a="http://schemas.openxmlformats.org/drawingml/2006/main" name="Віхоть">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65</TotalTime>
  <Words>2130</Words>
  <Application>Microsoft Office PowerPoint</Application>
  <PresentationFormat>Широкий екран</PresentationFormat>
  <Paragraphs>102</Paragraphs>
  <Slides>19</Slides>
  <Notes>0</Notes>
  <HiddenSlides>0</HiddenSlides>
  <MMClips>0</MMClips>
  <ScaleCrop>false</ScaleCrop>
  <HeadingPairs>
    <vt:vector size="6" baseType="variant">
      <vt:variant>
        <vt:lpstr>Використані шрифти</vt:lpstr>
      </vt:variant>
      <vt:variant>
        <vt:i4>5</vt:i4>
      </vt:variant>
      <vt:variant>
        <vt:lpstr>Тема</vt:lpstr>
      </vt:variant>
      <vt:variant>
        <vt:i4>1</vt:i4>
      </vt:variant>
      <vt:variant>
        <vt:lpstr>Заголовки слайдів</vt:lpstr>
      </vt:variant>
      <vt:variant>
        <vt:i4>19</vt:i4>
      </vt:variant>
    </vt:vector>
  </HeadingPairs>
  <TitlesOfParts>
    <vt:vector size="25" baseType="lpstr">
      <vt:lpstr>Arial</vt:lpstr>
      <vt:lpstr>Century Gothic</vt:lpstr>
      <vt:lpstr>Times New Roman</vt:lpstr>
      <vt:lpstr>Wingdings</vt:lpstr>
      <vt:lpstr>Wingdings 3</vt:lpstr>
      <vt:lpstr>Віхоть</vt:lpstr>
      <vt:lpstr>ТЕМА 2. ЕКОНОМІЧНІ ТЕОРІЇ ТА БАЗИСНІ ІНСТИТУТИ НАЦІОНАЛЬНОЇ ЕКОНОМІКИ </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2. ЕКОНОМІЧНІ ТЕОРІЇ ТА БАЗИСНІ ІНСТИТУТИ НАЦІОНАЛЬНОЇ ЕКОНОМІКИ</dc:title>
  <dc:creator>Iryna Abramova</dc:creator>
  <cp:lastModifiedBy>Iryna Abramova</cp:lastModifiedBy>
  <cp:revision>6</cp:revision>
  <dcterms:created xsi:type="dcterms:W3CDTF">2024-10-04T10:11:23Z</dcterms:created>
  <dcterms:modified xsi:type="dcterms:W3CDTF">2024-10-04T11:16:57Z</dcterms:modified>
</cp:coreProperties>
</file>