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3" r:id="rId5"/>
    <p:sldId id="354" r:id="rId6"/>
    <p:sldId id="356" r:id="rId7"/>
    <p:sldId id="355" r:id="rId8"/>
    <p:sldId id="357" r:id="rId9"/>
    <p:sldId id="358" r:id="rId10"/>
    <p:sldId id="359" r:id="rId11"/>
    <p:sldId id="360" r:id="rId12"/>
    <p:sldId id="361" r:id="rId13"/>
    <p:sldId id="362" r:id="rId1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2B19B-EF92-45D1-BD23-9016C6FF96B7}" v="44" dt="2022-02-09T12:31:28.055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90427" autoAdjust="0"/>
  </p:normalViewPr>
  <p:slideViewPr>
    <p:cSldViewPr snapToGrid="0">
      <p:cViewPr varScale="1">
        <p:scale>
          <a:sx n="62" d="100"/>
          <a:sy n="62" d="100"/>
        </p:scale>
        <p:origin x="570" y="90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460C22-DC08-404D-8455-658E94A4F109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4906E-8F17-4985-9602-21DD10561B87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28797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B17C-8AD0-49C3-98BC-221E31B1C721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186722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B51AD-A7FD-41C3-9C9A-9CE69AB346DA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13862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1284-7C3E-410E-9BAB-3BAB5FB193AC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92464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FF44-F2E9-4D04-97E2-17EEFF733D5A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25988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F164-D4BE-4226-9746-82A076C0C417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703797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525C-62A9-4170-A994-7ECAAA968DC8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175537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F5F-82F7-4848-A7DF-A92AE57658B7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0024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3EBE-45C6-4FF3-8817-48A23A4FDD86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42038951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F3D1-28EE-4755-AF8D-353228783AA0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1255901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5BA0-61BA-447C-B725-07323DEC85A0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39430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EB49D3-3E29-46F0-863C-FE3A97E0750E}" type="datetime1">
              <a:rPr lang="uk-UA"/>
              <a:pPr>
                <a:defRPr/>
              </a:pPr>
              <a:t>09.02.2022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7" r:id="rId2"/>
    <p:sldLayoutId id="2147483704" r:id="rId3"/>
    <p:sldLayoutId id="2147483698" r:id="rId4"/>
    <p:sldLayoutId id="2147483699" r:id="rId5"/>
    <p:sldLayoutId id="2147483700" r:id="rId6"/>
    <p:sldLayoutId id="2147483705" r:id="rId7"/>
    <p:sldLayoutId id="2147483706" r:id="rId8"/>
    <p:sldLayoutId id="2147483707" r:id="rId9"/>
    <p:sldLayoutId id="2147483701" r:id="rId10"/>
    <p:sldLayoutId id="214748370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228600" y="2610798"/>
            <a:ext cx="9601200" cy="1724025"/>
          </a:xfrm>
        </p:spPr>
        <p:txBody>
          <a:bodyPr/>
          <a:lstStyle/>
          <a:p>
            <a:pPr eaLnBrk="1" hangingPunct="1"/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uk-UA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Заголовок 3"/>
          <p:cNvSpPr txBox="1">
            <a:spLocks/>
          </p:cNvSpPr>
          <p:nvPr/>
        </p:nvSpPr>
        <p:spPr bwMode="auto">
          <a:xfrm>
            <a:off x="-228600" y="110469"/>
            <a:ext cx="9601200" cy="91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uk-UA" altLang="ru-RU" sz="2800" b="1" dirty="0">
                <a:latin typeface="Arial"/>
                <a:cs typeface="Arial"/>
              </a:rPr>
              <a:t>Державний університет </a:t>
            </a:r>
            <a:br>
              <a:rPr lang="uk-UA" altLang="ru-RU" sz="2800" b="1" dirty="0">
                <a:latin typeface="Arial"/>
                <a:cs typeface="Arial"/>
              </a:rPr>
            </a:br>
            <a:r>
              <a:rPr lang="uk-UA" altLang="ru-RU" sz="2800" b="1" dirty="0">
                <a:latin typeface="Arial"/>
                <a:cs typeface="Arial"/>
              </a:rPr>
              <a:t>"Житомирська політехніка"</a:t>
            </a:r>
            <a:endParaRPr lang="ru-RU" dirty="0"/>
          </a:p>
        </p:txBody>
      </p:sp>
      <p:sp>
        <p:nvSpPr>
          <p:cNvPr id="9220" name="Заголовок 3"/>
          <p:cNvSpPr txBox="1">
            <a:spLocks/>
          </p:cNvSpPr>
          <p:nvPr/>
        </p:nvSpPr>
        <p:spPr bwMode="auto">
          <a:xfrm>
            <a:off x="666750" y="4967288"/>
            <a:ext cx="8343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latin typeface="Arial"/>
                <a:cs typeface="Arial"/>
              </a:rPr>
              <a:t>Морозов А.В., </a:t>
            </a:r>
            <a:br>
              <a:rPr lang="uk-UA" altLang="ru-RU" sz="3200" b="1" i="1" dirty="0">
                <a:latin typeface="Arial"/>
                <a:cs typeface="Arial"/>
              </a:rPr>
            </a:br>
            <a:r>
              <a:rPr lang="en-US" altLang="ru-RU" sz="3200" b="1" i="1" dirty="0">
                <a:latin typeface="Arial"/>
                <a:cs typeface="Arial"/>
              </a:rPr>
              <a:t>morozov@ztu.edu.ua</a:t>
            </a:r>
            <a:endParaRPr lang="uk-UA" altLang="ru-RU" sz="3200" b="1" i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0" y="170573"/>
            <a:ext cx="801395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uk-UA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8.2.2. Теги фізичного форматування</a:t>
            </a:r>
          </a:p>
          <a:p>
            <a:pPr eaLnBrk="1" hangingPunct="1">
              <a:lnSpc>
                <a:spcPct val="90000"/>
              </a:lnSpc>
            </a:pPr>
            <a:endParaRPr lang="uk-UA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9774"/>
            <a:ext cx="8989354" cy="567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273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6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957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4982" y="216734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Найпростіший </a:t>
            </a:r>
            <a:b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HTML-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3840" y="1665279"/>
            <a:ext cx="8347157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&lt;!DOCTYPE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meta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charset=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 /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Заголовок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документа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uk-UA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… контент …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16582" y="135454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</a:t>
            </a:r>
            <a:b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форматування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тексту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2"/>
          <p:cNvSpPr txBox="1">
            <a:spLocks/>
          </p:cNvSpPr>
          <p:nvPr/>
        </p:nvSpPr>
        <p:spPr bwMode="auto">
          <a:xfrm>
            <a:off x="29028" y="1273374"/>
            <a:ext cx="5995852" cy="8805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.1.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блокового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endParaRPr lang="uk-UA" sz="3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8944" y="2153920"/>
            <a:ext cx="8680736" cy="4493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Заголовок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1-ого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рівня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uk-UA" altLang="en-US" sz="2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en-US" sz="2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h6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Заголовок</a:t>
            </a:r>
            <a:r>
              <a:rPr kumimoji="0" lang="en-US" altLang="en-US" sz="2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6-ого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рівня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h6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Абзац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тексту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blockquote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Довга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цитата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blockquote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Блок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контенту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Інформація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про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автора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Текст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зі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br>
              <a:rPr kumimoji="0" lang="uk-UA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збереженням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пробілів</a:t>
            </a:r>
            <a:r>
              <a:rPr kumimoji="0" lang="uk-UA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і </a:t>
            </a:r>
            <a:br>
              <a:rPr kumimoji="0" lang="uk-UA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uk-UA" altLang="en-US" sz="2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ентерів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96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3" y="1972077"/>
            <a:ext cx="9006760" cy="469917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0153" y="185086"/>
            <a:ext cx="9006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тегів </a:t>
            </a:r>
            <a:r>
              <a:rPr lang="uk-UA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&lt;p&gt;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&lt;h1&gt;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&lt;h2&gt;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…, </a:t>
            </a:r>
            <a:r>
              <a:rPr lang="uk-UA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&lt;h6&gt;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допомогою параметра </a:t>
            </a: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можна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встановлювати вирівнювання тексту. Параметр </a:t>
            </a: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може приймати такі значення: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вирівнювання за лівою стороною;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вирівнювання по центру;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вирівнювання по провій стороні;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1600" b="1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вирівнювання по ширині (по левій і правій стороні одночасно).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12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16582" y="135454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</a:t>
            </a:r>
            <a:b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форматування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тексту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2"/>
          <p:cNvSpPr txBox="1">
            <a:spLocks/>
          </p:cNvSpPr>
          <p:nvPr/>
        </p:nvSpPr>
        <p:spPr bwMode="auto">
          <a:xfrm>
            <a:off x="29028" y="1273374"/>
            <a:ext cx="5995852" cy="8805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.2.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текстового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endParaRPr lang="uk-UA" sz="3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132059" y="1999373"/>
            <a:ext cx="801395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uk-UA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8.2.1. Теги логічного форматування</a:t>
            </a:r>
          </a:p>
          <a:p>
            <a:pPr eaLnBrk="1" hangingPunct="1">
              <a:lnSpc>
                <a:spcPct val="90000"/>
              </a:lnSpc>
            </a:pPr>
            <a:endParaRPr lang="uk-UA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71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29028" y="188158"/>
            <a:ext cx="801395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uk-UA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8.2.1. Логічного форматування</a:t>
            </a:r>
          </a:p>
          <a:p>
            <a:pPr eaLnBrk="1" hangingPunct="1">
              <a:lnSpc>
                <a:spcPct val="90000"/>
              </a:lnSpc>
            </a:pPr>
            <a:endParaRPr lang="uk-UA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5" y="748336"/>
            <a:ext cx="8969362" cy="588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200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99"/>
            <a:ext cx="9106277" cy="573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044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184"/>
            <a:ext cx="9144000" cy="636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755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2"/>
          <p:cNvSpPr>
            <a:spLocks noGrp="1"/>
          </p:cNvSpPr>
          <p:nvPr>
            <p:ph type="title"/>
          </p:nvPr>
        </p:nvSpPr>
        <p:spPr>
          <a:xfrm>
            <a:off x="-116582" y="135454"/>
            <a:ext cx="9114972" cy="1233424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</a:t>
            </a:r>
            <a:b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форматування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тексту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2"/>
          <p:cNvSpPr txBox="1">
            <a:spLocks/>
          </p:cNvSpPr>
          <p:nvPr/>
        </p:nvSpPr>
        <p:spPr bwMode="auto">
          <a:xfrm>
            <a:off x="29028" y="1273374"/>
            <a:ext cx="5995852" cy="8805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.2.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Теги текстового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endParaRPr lang="uk-UA" sz="3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132059" y="1999373"/>
            <a:ext cx="801395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uk-UA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8.2.2. Теги фізичного форматування</a:t>
            </a:r>
          </a:p>
          <a:p>
            <a:pPr eaLnBrk="1" hangingPunct="1">
              <a:lnSpc>
                <a:spcPct val="90000"/>
              </a:lnSpc>
            </a:pPr>
            <a:endParaRPr lang="uk-UA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62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Оформлення з жовтим обрамленням 16x9</vt:lpstr>
      <vt:lpstr>Лекція 3</vt:lpstr>
      <vt:lpstr>7. Найпростіший  HTML-документ</vt:lpstr>
      <vt:lpstr>8. Теги  форматування тексту</vt:lpstr>
      <vt:lpstr>Презентация PowerPoint</vt:lpstr>
      <vt:lpstr>8. Теги  форматування тексту</vt:lpstr>
      <vt:lpstr>Презентация PowerPoint</vt:lpstr>
      <vt:lpstr>Презентация PowerPoint</vt:lpstr>
      <vt:lpstr>Презентация PowerPoint</vt:lpstr>
      <vt:lpstr>8. Теги  форматування тексту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Типи даних та операції мови С</dc:title>
  <dc:creator/>
  <cp:lastModifiedBy/>
  <cp:revision>9</cp:revision>
  <dcterms:created xsi:type="dcterms:W3CDTF">2013-07-31T01:42:42Z</dcterms:created>
  <dcterms:modified xsi:type="dcterms:W3CDTF">2022-02-09T12:31:29Z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