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15"/>
  </p:notesMasterIdLst>
  <p:handoutMasterIdLst>
    <p:handoutMasterId r:id="rId16"/>
  </p:handoutMasterIdLst>
  <p:sldIdLst>
    <p:sldId id="256" r:id="rId4"/>
    <p:sldId id="283" r:id="rId5"/>
    <p:sldId id="354" r:id="rId6"/>
    <p:sldId id="356" r:id="rId7"/>
    <p:sldId id="355" r:id="rId8"/>
    <p:sldId id="357" r:id="rId9"/>
    <p:sldId id="358" r:id="rId10"/>
    <p:sldId id="359" r:id="rId11"/>
    <p:sldId id="360" r:id="rId12"/>
    <p:sldId id="361" r:id="rId13"/>
    <p:sldId id="362" r:id="rId14"/>
  </p:sldIdLst>
  <p:sldSz cx="9144000" cy="6858000" type="screen4x3"/>
  <p:notesSz cx="6858000" cy="9144000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42B19B-EF92-45D1-BD23-9016C6FF96B7}" v="44" dt="2022-02-09T12:31:28.055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4" autoAdjust="0"/>
    <p:restoredTop sz="90427" autoAdjust="0"/>
  </p:normalViewPr>
  <p:slideViewPr>
    <p:cSldViewPr snapToGrid="0">
      <p:cViewPr varScale="1">
        <p:scale>
          <a:sx n="62" d="100"/>
          <a:sy n="62" d="100"/>
        </p:scale>
        <p:origin x="570" y="90"/>
      </p:cViewPr>
      <p:guideLst>
        <p:guide pos="28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60C22-DC08-404D-8455-658E94A4F109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94906E-8F17-4985-9602-21DD10561B87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4" name="Покажчик місця заповнення зображення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Покажчик місця заповнення примі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dirty="0"/>
              <a:t>Зразок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8"/>
          <p:cNvSpPr/>
          <p:nvPr/>
        </p:nvSpPr>
        <p:spPr>
          <a:xfrm>
            <a:off x="-1" y="1905000"/>
            <a:ext cx="9141620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Прямокутник 9"/>
          <p:cNvSpPr/>
          <p:nvPr/>
        </p:nvSpPr>
        <p:spPr>
          <a:xfrm>
            <a:off x="-2" y="1795132"/>
            <a:ext cx="9141620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6" name="Прямокутник 10"/>
          <p:cNvSpPr/>
          <p:nvPr/>
        </p:nvSpPr>
        <p:spPr>
          <a:xfrm>
            <a:off x="-2" y="5142116"/>
            <a:ext cx="9141620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550" y="2079812"/>
            <a:ext cx="7200900" cy="1724092"/>
          </a:xfrm>
        </p:spPr>
        <p:txBody>
          <a:bodyPr rtlCol="0"/>
          <a:lstStyle>
            <a:lvl1pPr algn="ctr" rtl="0">
              <a:defRPr sz="5400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ідзаголовок 2"/>
          <p:cNvSpPr>
            <a:spLocks noGrp="1"/>
          </p:cNvSpPr>
          <p:nvPr>
            <p:ph type="subTitle" idx="1"/>
          </p:nvPr>
        </p:nvSpPr>
        <p:spPr>
          <a:xfrm>
            <a:off x="971550" y="3959352"/>
            <a:ext cx="72009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/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r>
              <a:rPr lang="uk-UA" dirty="0"/>
              <a:t>Клацніть, щоб змінити стиль зразка підзаголовка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1287974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2B17C-8AD0-49C3-98BC-221E31B1C721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81867229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B51AD-A7FD-41C3-9C9A-9CE69AB346DA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1386229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1284-7C3E-410E-9BAB-3BAB5FB193AC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92464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130552"/>
            <a:ext cx="7200900" cy="2359152"/>
          </a:xfrm>
        </p:spPr>
        <p:txBody>
          <a:bodyPr rtlCol="0">
            <a:normAutofit/>
          </a:bodyPr>
          <a:lstStyle>
            <a:lvl1pPr algn="ctr" rtl="0">
              <a:defRPr sz="5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971550" y="4572000"/>
            <a:ext cx="7200900" cy="841248"/>
          </a:xfrm>
        </p:spPr>
        <p:txBody>
          <a:bodyPr rtlCol="0"/>
          <a:lstStyle>
            <a:lvl1pPr marL="0" indent="0" algn="ctr" rtl="0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FF44-F2E9-4D04-97E2-17EEFF733D5A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259884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кземпляр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F164-D4BE-4226-9746-82A076C0C417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1703797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тексту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6" name="Покажчик місця заповнення вмісту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7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6525C-62A9-4170-A994-7ECAAA968DC8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8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1755371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FF5F-82F7-4848-A7DF-A92AE57658B7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90024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а 4"/>
          <p:cNvGrpSpPr>
            <a:grpSpLocks/>
          </p:cNvGrpSpPr>
          <p:nvPr/>
        </p:nvGrpSpPr>
        <p:grpSpPr bwMode="auto">
          <a:xfrm flipV="1">
            <a:off x="1588" y="0"/>
            <a:ext cx="9140825" cy="377825"/>
            <a:chOff x="-1" y="6480048"/>
            <a:chExt cx="12188827" cy="377952"/>
          </a:xfrm>
        </p:grpSpPr>
        <p:sp>
          <p:nvSpPr>
            <p:cNvPr id="3" name="Прямокутник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4" name="Прямокутник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5" name="Покажчик місця заповненн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3EBE-45C6-4FF3-8817-48A23A4FDD86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420389515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1588" y="0"/>
            <a:ext cx="9140825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>
          <a:xfrm>
            <a:off x="342900" y="758952"/>
            <a:ext cx="4972050" cy="533095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F3D1-28EE-4755-AF8D-353228783AA0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1255901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1588" y="0"/>
            <a:ext cx="9140825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зображення 2"/>
          <p:cNvSpPr>
            <a:spLocks noGrp="1"/>
          </p:cNvSpPr>
          <p:nvPr>
            <p:ph type="pic" idx="1"/>
          </p:nvPr>
        </p:nvSpPr>
        <p:spPr>
          <a:xfrm>
            <a:off x="113108" y="506104"/>
            <a:ext cx="51435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55BA0-61BA-447C-B725-07323DEC85A0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53943042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Група 8"/>
          <p:cNvGrpSpPr>
            <a:grpSpLocks/>
          </p:cNvGrpSpPr>
          <p:nvPr/>
        </p:nvGrpSpPr>
        <p:grpSpPr bwMode="auto">
          <a:xfrm>
            <a:off x="0" y="6480175"/>
            <a:ext cx="9142413" cy="377825"/>
            <a:chOff x="-1" y="6480048"/>
            <a:chExt cx="12188827" cy="377952"/>
          </a:xfrm>
        </p:grpSpPr>
        <p:sp>
          <p:nvSpPr>
            <p:cNvPr id="7" name="Прямокутник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8" name="Прямокутник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1027" name="Покажчик місця заповнення назви 1"/>
          <p:cNvSpPr>
            <a:spLocks noGrp="1"/>
          </p:cNvSpPr>
          <p:nvPr>
            <p:ph type="title"/>
          </p:nvPr>
        </p:nvSpPr>
        <p:spPr bwMode="auto">
          <a:xfrm>
            <a:off x="1006475" y="466725"/>
            <a:ext cx="713105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заголовка</a:t>
            </a:r>
          </a:p>
        </p:txBody>
      </p:sp>
      <p:sp>
        <p:nvSpPr>
          <p:cNvPr id="1028" name="Покажчик місця заповнення тексту 2"/>
          <p:cNvSpPr>
            <a:spLocks noGrp="1"/>
          </p:cNvSpPr>
          <p:nvPr>
            <p:ph type="body" idx="1"/>
          </p:nvPr>
        </p:nvSpPr>
        <p:spPr bwMode="auto">
          <a:xfrm>
            <a:off x="1006475" y="1901825"/>
            <a:ext cx="7131050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тексту</a:t>
            </a:r>
          </a:p>
          <a:p>
            <a:pPr lvl="1"/>
            <a:r>
              <a:rPr lang="uk-UA" altLang="ru-RU"/>
              <a:t>Другий рівень</a:t>
            </a:r>
          </a:p>
          <a:p>
            <a:pPr lvl="2"/>
            <a:r>
              <a:rPr lang="uk-UA" altLang="ru-RU"/>
              <a:t>Третій рівень</a:t>
            </a:r>
          </a:p>
          <a:p>
            <a:pPr lvl="3"/>
            <a:r>
              <a:rPr lang="uk-UA" altLang="ru-RU"/>
              <a:t>Четвертий рівень</a:t>
            </a:r>
          </a:p>
          <a:p>
            <a:pPr lvl="4"/>
            <a:r>
              <a:rPr lang="uk-UA" altLang="ru-RU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2"/>
          </p:nvPr>
        </p:nvSpPr>
        <p:spPr>
          <a:xfrm>
            <a:off x="6656388" y="6602413"/>
            <a:ext cx="720725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5EB49D3-3E29-46F0-863C-FE3A97E0750E}" type="datetime1">
              <a:rPr lang="uk-UA"/>
              <a:pPr>
                <a:defRPr/>
              </a:pPr>
              <a:t>09.02.2022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006475" y="6602413"/>
            <a:ext cx="5368925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7658100" y="6602413"/>
            <a:ext cx="479425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7" r:id="rId2"/>
    <p:sldLayoutId id="2147483704" r:id="rId3"/>
    <p:sldLayoutId id="2147483698" r:id="rId4"/>
    <p:sldLayoutId id="2147483699" r:id="rId5"/>
    <p:sldLayoutId id="2147483700" r:id="rId6"/>
    <p:sldLayoutId id="2147483705" r:id="rId7"/>
    <p:sldLayoutId id="2147483706" r:id="rId8"/>
    <p:sldLayoutId id="2147483707" r:id="rId9"/>
    <p:sldLayoutId id="2147483701" r:id="rId10"/>
    <p:sldLayoutId id="2147483702" r:id="rId11"/>
  </p:sldLayoutIdLst>
  <p:transition spd="med">
    <p:fade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SzPct val="100000"/>
        <a:buFont typeface="Arial" panose="020B0604020202020204" pitchFamily="34" charset="0"/>
        <a:buChar char="▪"/>
        <a:defRPr sz="2000" kern="1200">
          <a:solidFill>
            <a:srgbClr val="474747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▪"/>
        <a:defRPr kern="1200">
          <a:solidFill>
            <a:srgbClr val="474747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600" kern="1200">
          <a:solidFill>
            <a:srgbClr val="474747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3"/>
          <p:cNvSpPr>
            <a:spLocks noGrp="1"/>
          </p:cNvSpPr>
          <p:nvPr>
            <p:ph type="ctrTitle"/>
          </p:nvPr>
        </p:nvSpPr>
        <p:spPr>
          <a:xfrm>
            <a:off x="-228600" y="2610798"/>
            <a:ext cx="9601200" cy="1724025"/>
          </a:xfrm>
        </p:spPr>
        <p:txBody>
          <a:bodyPr/>
          <a:lstStyle/>
          <a:p>
            <a:pPr eaLnBrk="1" hangingPunct="1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uk-UA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Заголовок 3"/>
          <p:cNvSpPr txBox="1">
            <a:spLocks/>
          </p:cNvSpPr>
          <p:nvPr/>
        </p:nvSpPr>
        <p:spPr bwMode="auto">
          <a:xfrm>
            <a:off x="-228600" y="110469"/>
            <a:ext cx="9601200" cy="911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uk-UA" altLang="ru-RU" sz="2800" b="1" dirty="0">
                <a:latin typeface="Arial"/>
                <a:cs typeface="Arial"/>
              </a:rPr>
              <a:t>Державний університет </a:t>
            </a:r>
            <a:br>
              <a:rPr lang="uk-UA" altLang="ru-RU" sz="2800" b="1" dirty="0">
                <a:latin typeface="Arial"/>
                <a:cs typeface="Arial"/>
              </a:rPr>
            </a:br>
            <a:r>
              <a:rPr lang="uk-UA" altLang="ru-RU" sz="2800" b="1" dirty="0">
                <a:latin typeface="Arial"/>
                <a:cs typeface="Arial"/>
              </a:rPr>
              <a:t>"Житомирська політехніка"</a:t>
            </a:r>
            <a:endParaRPr lang="ru-RU" dirty="0"/>
          </a:p>
        </p:txBody>
      </p:sp>
      <p:sp>
        <p:nvSpPr>
          <p:cNvPr id="9220" name="Заголовок 3"/>
          <p:cNvSpPr txBox="1">
            <a:spLocks/>
          </p:cNvSpPr>
          <p:nvPr/>
        </p:nvSpPr>
        <p:spPr bwMode="auto">
          <a:xfrm>
            <a:off x="666750" y="4967288"/>
            <a:ext cx="83439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lnSpc>
                <a:spcPct val="90000"/>
              </a:lnSpc>
            </a:pPr>
            <a:r>
              <a:rPr lang="uk-UA" altLang="ru-RU" sz="3200" b="1" i="1" dirty="0">
                <a:latin typeface="Arial"/>
                <a:cs typeface="Arial"/>
              </a:rPr>
              <a:t>Морозов А.В., </a:t>
            </a:r>
            <a:br>
              <a:rPr lang="uk-UA" altLang="ru-RU" sz="3200" b="1" i="1" dirty="0">
                <a:latin typeface="Arial"/>
                <a:cs typeface="Arial"/>
              </a:rPr>
            </a:br>
            <a:r>
              <a:rPr lang="en-US" altLang="ru-RU" sz="3200" b="1" i="1" dirty="0">
                <a:latin typeface="Arial"/>
                <a:cs typeface="Arial"/>
              </a:rPr>
              <a:t>morozov@ztu.edu.ua</a:t>
            </a:r>
            <a:endParaRPr lang="uk-UA" altLang="ru-RU" sz="3200" b="1" i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0" y="170573"/>
            <a:ext cx="8013958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uk-UA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8.2.2. Теги фізичного форматування</a:t>
            </a:r>
          </a:p>
          <a:p>
            <a:pPr eaLnBrk="1" hangingPunct="1">
              <a:lnSpc>
                <a:spcPct val="90000"/>
              </a:lnSpc>
            </a:pPr>
            <a:endParaRPr lang="uk-UA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9774"/>
            <a:ext cx="8989354" cy="567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42739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06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9579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2"/>
          <p:cNvSpPr>
            <a:spLocks noGrp="1"/>
          </p:cNvSpPr>
          <p:nvPr>
            <p:ph type="title"/>
          </p:nvPr>
        </p:nvSpPr>
        <p:spPr>
          <a:xfrm>
            <a:off x="-14982" y="216734"/>
            <a:ext cx="9114972" cy="1233424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Найпростіший </a:t>
            </a:r>
            <a:br>
              <a:rPr lang="uk-UA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HTML-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</a:t>
            </a:r>
            <a:endParaRPr lang="uk-UA" sz="4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3840" y="1665279"/>
            <a:ext cx="8347157" cy="4401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&lt;!DOCTYPE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html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meta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charset=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"UTF-8" /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Заголовок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документа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uk-UA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… контент …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kumimoji="0" lang="en-US" altLang="en-US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2"/>
          <p:cNvSpPr>
            <a:spLocks noGrp="1"/>
          </p:cNvSpPr>
          <p:nvPr>
            <p:ph type="title"/>
          </p:nvPr>
        </p:nvSpPr>
        <p:spPr>
          <a:xfrm>
            <a:off x="-116582" y="135454"/>
            <a:ext cx="9114972" cy="1233424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</a:t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форматування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тексту</a:t>
            </a:r>
            <a:endParaRPr lang="uk-UA" sz="4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2"/>
          <p:cNvSpPr txBox="1">
            <a:spLocks/>
          </p:cNvSpPr>
          <p:nvPr/>
        </p:nvSpPr>
        <p:spPr bwMode="auto">
          <a:xfrm>
            <a:off x="29028" y="1273374"/>
            <a:ext cx="5995852" cy="88054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.1.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блокового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endParaRPr lang="uk-UA" sz="36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8944" y="2153920"/>
            <a:ext cx="8680736" cy="4493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h1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Заголовок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1-ого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рівня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h1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kumimoji="0" lang="uk-UA" altLang="en-US" sz="2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en-US" sz="2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h6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Заголовок</a:t>
            </a:r>
            <a:r>
              <a:rPr kumimoji="0" lang="en-US" altLang="en-US" sz="2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6-ого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рівня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h6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Абзац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тексту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blockquote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Довга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цитата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blockquote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hr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Блок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контенту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Інформація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про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автора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Текст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зі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br>
              <a:rPr kumimoji="0" lang="uk-UA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збереженням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пробілів</a:t>
            </a:r>
            <a:r>
              <a:rPr kumimoji="0" lang="uk-UA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і </a:t>
            </a:r>
            <a:br>
              <a:rPr kumimoji="0" lang="uk-UA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uk-UA" altLang="en-US" sz="2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ентерів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</a:t>
            </a:r>
            <a:r>
              <a:rPr kumimoji="0" lang="en-US" altLang="en-US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kumimoji="0" lang="en-US" altLang="en-US" sz="2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996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53" y="1972077"/>
            <a:ext cx="9006760" cy="469917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0153" y="185086"/>
            <a:ext cx="9006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тегів </a:t>
            </a:r>
            <a:r>
              <a:rPr lang="uk-UA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&lt;h1&gt;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&lt;h2&gt;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…, </a:t>
            </a:r>
            <a:r>
              <a:rPr lang="uk-UA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&lt;h6&gt;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допомогою параметра </a:t>
            </a: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align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можна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встановлювати вирівнювання тексту. Параметр </a:t>
            </a: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align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може приймати такі значення: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вирівнювання за лівою стороною;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вирівнювання по центру;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вирівнювання по провій стороні;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вирівнювання по ширині (по левій і правій стороні одночасно).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126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2"/>
          <p:cNvSpPr>
            <a:spLocks noGrp="1"/>
          </p:cNvSpPr>
          <p:nvPr>
            <p:ph type="title"/>
          </p:nvPr>
        </p:nvSpPr>
        <p:spPr>
          <a:xfrm>
            <a:off x="-116582" y="135454"/>
            <a:ext cx="9114972" cy="1233424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</a:t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форматування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тексту</a:t>
            </a:r>
            <a:endParaRPr lang="uk-UA" sz="4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2"/>
          <p:cNvSpPr txBox="1">
            <a:spLocks/>
          </p:cNvSpPr>
          <p:nvPr/>
        </p:nvSpPr>
        <p:spPr bwMode="auto">
          <a:xfrm>
            <a:off x="29028" y="1273374"/>
            <a:ext cx="5995852" cy="88054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.2.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текстового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endParaRPr lang="uk-UA" sz="36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132059" y="1999373"/>
            <a:ext cx="8013958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uk-UA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8.2.1. Теги логічного форматування</a:t>
            </a:r>
          </a:p>
          <a:p>
            <a:pPr eaLnBrk="1" hangingPunct="1">
              <a:lnSpc>
                <a:spcPct val="90000"/>
              </a:lnSpc>
            </a:pPr>
            <a:endParaRPr lang="uk-UA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71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29028" y="188158"/>
            <a:ext cx="8013958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uk-UA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8.2.1. Логічного форматування</a:t>
            </a:r>
          </a:p>
          <a:p>
            <a:pPr eaLnBrk="1" hangingPunct="1">
              <a:lnSpc>
                <a:spcPct val="90000"/>
              </a:lnSpc>
            </a:pPr>
            <a:endParaRPr lang="uk-UA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5" y="748336"/>
            <a:ext cx="8969362" cy="588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22004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99"/>
            <a:ext cx="9106277" cy="573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30443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184"/>
            <a:ext cx="9144000" cy="636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755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2"/>
          <p:cNvSpPr>
            <a:spLocks noGrp="1"/>
          </p:cNvSpPr>
          <p:nvPr>
            <p:ph type="title"/>
          </p:nvPr>
        </p:nvSpPr>
        <p:spPr>
          <a:xfrm>
            <a:off x="-116582" y="135454"/>
            <a:ext cx="9114972" cy="1233424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</a:t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форматування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тексту</a:t>
            </a:r>
            <a:endParaRPr lang="uk-UA" sz="4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2"/>
          <p:cNvSpPr txBox="1">
            <a:spLocks/>
          </p:cNvSpPr>
          <p:nvPr/>
        </p:nvSpPr>
        <p:spPr bwMode="auto">
          <a:xfrm>
            <a:off x="29028" y="1273374"/>
            <a:ext cx="5995852" cy="88054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uk-UA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.2.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 текстового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endParaRPr lang="uk-UA" sz="36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132059" y="1999373"/>
            <a:ext cx="8013958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uk-UA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8.2.2. Теги фізичного форматування</a:t>
            </a:r>
          </a:p>
          <a:p>
            <a:pPr eaLnBrk="1" hangingPunct="1">
              <a:lnSpc>
                <a:spcPct val="90000"/>
              </a:lnSpc>
            </a:pPr>
            <a:endParaRPr lang="uk-UA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627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Оформлення з жовтим обрамленням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B5BEA-1A94-46FE-A640-71D5A8BF25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9695C8A-0197-4B9C-A4A6-8EBC4BE030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156</Words>
  <Application>Microsoft Office PowerPoint</Application>
  <PresentationFormat>Экран (4:3)</PresentationFormat>
  <Paragraphs>24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Оформлення з жовтим обрамленням 16x9</vt:lpstr>
      <vt:lpstr>Лекція 3</vt:lpstr>
      <vt:lpstr>7. Найпростіший  HTML-документ</vt:lpstr>
      <vt:lpstr>8. Теги  форматування тексту</vt:lpstr>
      <vt:lpstr>Презентация PowerPoint</vt:lpstr>
      <vt:lpstr>8. Теги  форматування тексту</vt:lpstr>
      <vt:lpstr>Презентация PowerPoint</vt:lpstr>
      <vt:lpstr>Презентация PowerPoint</vt:lpstr>
      <vt:lpstr>Презентация PowerPoint</vt:lpstr>
      <vt:lpstr>8. Теги  форматування тексту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Типи даних та операції мови С</dc:title>
  <dc:creator/>
  <cp:lastModifiedBy/>
  <cp:revision>9</cp:revision>
  <dcterms:created xsi:type="dcterms:W3CDTF">2013-07-31T01:42:42Z</dcterms:created>
  <dcterms:modified xsi:type="dcterms:W3CDTF">2022-02-09T12:31:29Z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