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8" r:id="rId4"/>
    <p:sldId id="259" r:id="rId5"/>
    <p:sldId id="280" r:id="rId6"/>
    <p:sldId id="279" r:id="rId7"/>
    <p:sldId id="275" r:id="rId8"/>
    <p:sldId id="262" r:id="rId9"/>
    <p:sldId id="27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776864" cy="3201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4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Політика іредентизму</a:t>
            </a:r>
            <a:r>
              <a:rPr lang="uk-UA" sz="32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Практики: 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16 годин (</a:t>
            </a:r>
            <a:r>
              <a:rPr lang="uk-UA" sz="28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8</a:t>
            </a: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занять)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Екзамен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</a:p>
          <a:p>
            <a:pPr indent="457200"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	Наведіть приклади до трьох основних сценаріїв іредентизму</a:t>
            </a:r>
          </a:p>
          <a:p>
            <a:pPr indent="457200"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	Діяльність УПА в роки Другої світової війни – це прояв іредентизму чи сепаратизму? </a:t>
            </a:r>
          </a:p>
          <a:p>
            <a:pPr indent="457200"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	Які причини, на ваш погляд, привели до появи іредентизму як самостійної галузі знання?</a:t>
            </a:r>
          </a:p>
          <a:p>
            <a:pPr indent="457200"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Іредентизм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італ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irredentismo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від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irredento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незвільнений, такий, що перебуває під чужим владарюванням) — термін міжнародних відносин, що позначає політику держави, партії чи політичного руху за об'єднання народу, нації, етносу в рамках єдиної держави. 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 в етнічній мобілізації, що порушує питання про возз'єднання території, де мешкає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титульною державою, в якій їхній етнос становить більшість.</a:t>
            </a:r>
          </a:p>
          <a:p>
            <a:pPr indent="457200"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термін став вживатися стосовно руху за приєднання до Італії територій з італо-романським населенням (Трієста, 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Трентіно-Альто-Адідже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що перебували у складі Австро-Угорщини та інших країн.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5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Picture 2" descr="https://upload.wikimedia.org/wikipedia/commons/6/63/%C3%96sterreich-Ungarns_E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0" y="692696"/>
            <a:ext cx="8424838" cy="49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діаспори, члени якої розсіяно проживають на території віддалених від їхньої історичної батьківщини держав, члени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компактно розселені в державах, що межують з їхньою історичною батьківщиною, особливо висока їхня концентрація в прикордонних, суміжних територіях (наприклад, раніше так проживали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фольксдойче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Чехословаччині (область Судети) та Польщі (Сілезія, Польський коридор).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відмінностей між діаспорою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Поляки в Литві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Поляки в Казахстані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Кубані (_______)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Українці в США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 в Мармарощині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(_______)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Українці Канади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(______)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діаспори, члени якої розсіяно проживають на території віддалених від їхньої історичної батьківщини держав, члени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компактно розселені в державах, що межують з їхньою історичною батьківщиною, особливо висока їхня концентрація в прикордонних, суміжних територіях (наприклад, раніше так проживали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фольксдойче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Чехословаччині (область Судети) та Польщі (Сілезія, Польський коридор).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відмінностей між діаспорою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Поляки в Литві 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 Поляки в Казахстані (діаспора)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Кубані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 Українці в США (діаспора)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 в Мармарощині 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 Українці Канади (діаспора)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 іредентизму.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іредентизмом розуміють прагнення до утворення власної держави бездержавною етнічною спільнотою, представники якої проживають в інших державах, однак вважають території власного проживання своєю етнічною батьківщиною.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іредентистських прагнень передбачає об'єднання в одну державу декількох держав, заселених переважно представниками одного етносу.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варіантом іредентизму 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 до уже існуючої держави етнічно однорідних анклавів, які перебувають у складі інших держав. </a:t>
            </a:r>
          </a:p>
        </p:txBody>
      </p:sp>
    </p:spTree>
    <p:extLst>
      <p:ext uri="{BB962C8B-B14F-4D97-AF65-F5344CB8AC3E}">
        <p14:creationId xmlns:p14="http://schemas.microsoft.com/office/powerpoint/2010/main" val="39872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9" y="560824"/>
            <a:ext cx="8561717" cy="57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Етнонаціональна політика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це цілеспрямована діяльність з регулюванням відносин між етносами, націями і етнонаціональними групами (народами), що виявляється у свідомому впливі державних і суспільних організацій на розвиток міжнаціональних та міжетнічних взаємин з метою їх нормалізації, стабілізації та гармонізації.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Об´єкт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етнонаціональної політики: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нації;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етноси;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етнонаціональні групи;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міжнаціональні та міжетнічні відносини.</a:t>
            </a:r>
          </a:p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Суб´єкт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етнонаціональної політики: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держава (її органи);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політичні партії;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громадські організації тощо.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4098" name="Picture 2" descr="Децентралізація vs культура: чи допомагає реформа розвитку культури національних меншин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404998"/>
            <a:ext cx="8715375" cy="49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28</cp:revision>
  <dcterms:created xsi:type="dcterms:W3CDTF">2015-03-20T17:04:15Z</dcterms:created>
  <dcterms:modified xsi:type="dcterms:W3CDTF">2024-02-05T15:23:07Z</dcterms:modified>
</cp:coreProperties>
</file>